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96" r:id="rId3"/>
    <p:sldId id="298" r:id="rId4"/>
    <p:sldId id="300" r:id="rId5"/>
    <p:sldId id="282" r:id="rId6"/>
    <p:sldId id="285" r:id="rId7"/>
    <p:sldId id="283" r:id="rId8"/>
    <p:sldId id="284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/>
  <p:cmAuthor id="2" name="David A. Beck" initials="DAB [2]" lastIdx="1" clrIdx="1"/>
  <p:cmAuthor id="3" name="David A. Beck" initials="DAB [2] [2]" lastIdx="1" clrIdx="2"/>
  <p:cmAuthor id="4" name="David A. Beck" initials="DAB [3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2"/>
    <p:restoredTop sz="84150"/>
  </p:normalViewPr>
  <p:slideViewPr>
    <p:cSldViewPr snapToGrid="0" snapToObjects="1">
      <p:cViewPr varScale="1">
        <p:scale>
          <a:sx n="107" d="100"/>
          <a:sy n="107" d="100"/>
        </p:scale>
        <p:origin x="118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83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80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9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6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2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46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0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7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 for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A. C. Beck (dacb)</a:t>
            </a:r>
          </a:p>
          <a:p>
            <a:r>
              <a:rPr lang="en-US" dirty="0"/>
              <a:t>Chemical Engineering &amp; </a:t>
            </a:r>
            <a:r>
              <a:rPr lang="en-US" dirty="0" err="1"/>
              <a:t>eScience</a:t>
            </a:r>
            <a:r>
              <a:rPr lang="en-US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3600" dirty="0"/>
              <a:t>(Daringly Insisting Real Elephants Can Tango)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747536"/>
            <a:ext cx="4635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17072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364772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4650772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59488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 one will hire a software developer that doesn’t know how to 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‘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Your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repository lives on </a:t>
            </a:r>
            <a:r>
              <a:rPr lang="en-US" sz="3200" dirty="0" err="1">
                <a:latin typeface="Calibri" charset="0"/>
              </a:rPr>
              <a:t>GitHub.com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There is an issue tracker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can develop code collaboratively using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60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demo!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Open a terminal!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72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4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Thank you for filling in the GitHub to Student survey – </a:t>
            </a:r>
            <a:r>
              <a:rPr lang="en-US" b="1" dirty="0">
                <a:latin typeface="Calibri" charset="0"/>
              </a:rPr>
              <a:t>we still need more responses!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EA294-E7BB-94B7-A835-145B69DF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57694"/>
            <a:ext cx="7772400" cy="38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2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5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1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3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0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6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15"/>
            <a:ext cx="9144000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28E7-5284-4144-994C-871CC70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bits and bytes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74489A-4C55-DC4A-A898-5337F131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154" y="1994210"/>
            <a:ext cx="8229600" cy="18418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29AE9C-8A2B-2541-9DF4-6F4F6D2D972F}"/>
              </a:ext>
            </a:extLst>
          </p:cNvPr>
          <p:cNvSpPr/>
          <p:nvPr/>
        </p:nvSpPr>
        <p:spPr>
          <a:xfrm>
            <a:off x="2297723" y="1994210"/>
            <a:ext cx="304800" cy="7307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ADC1DF-EC58-8945-BA49-AA505AFC5DDD}"/>
              </a:ext>
            </a:extLst>
          </p:cNvPr>
          <p:cNvSpPr/>
          <p:nvPr/>
        </p:nvSpPr>
        <p:spPr>
          <a:xfrm>
            <a:off x="586154" y="1994210"/>
            <a:ext cx="832338" cy="7307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9A803-0299-244D-AE60-177E2F878610}"/>
              </a:ext>
            </a:extLst>
          </p:cNvPr>
          <p:cNvSpPr/>
          <p:nvPr/>
        </p:nvSpPr>
        <p:spPr>
          <a:xfrm>
            <a:off x="597877" y="3147038"/>
            <a:ext cx="1793631" cy="3048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52CBE6-7AB9-F641-95BC-8196B5C5E8DB}"/>
              </a:ext>
            </a:extLst>
          </p:cNvPr>
          <p:cNvSpPr/>
          <p:nvPr/>
        </p:nvSpPr>
        <p:spPr>
          <a:xfrm>
            <a:off x="3176955" y="3147038"/>
            <a:ext cx="257908" cy="3048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2DDFF-F2C4-AB48-B9DC-6E03CFFDFD31}"/>
              </a:ext>
            </a:extLst>
          </p:cNvPr>
          <p:cNvSpPr/>
          <p:nvPr/>
        </p:nvSpPr>
        <p:spPr>
          <a:xfrm>
            <a:off x="316523" y="2618645"/>
            <a:ext cx="832338" cy="7307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8C980-914C-6E4D-81B6-063FC3DCC9C2}"/>
              </a:ext>
            </a:extLst>
          </p:cNvPr>
          <p:cNvSpPr/>
          <p:nvPr/>
        </p:nvSpPr>
        <p:spPr>
          <a:xfrm>
            <a:off x="252046" y="3412216"/>
            <a:ext cx="410307" cy="722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B1FAAE-90E6-2247-8392-2429AEC2DC9F}"/>
              </a:ext>
            </a:extLst>
          </p:cNvPr>
          <p:cNvGrpSpPr/>
          <p:nvPr/>
        </p:nvGrpSpPr>
        <p:grpSpPr>
          <a:xfrm>
            <a:off x="586154" y="4325170"/>
            <a:ext cx="8229600" cy="1929034"/>
            <a:chOff x="586154" y="4325170"/>
            <a:chExt cx="8229600" cy="19290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134B87-6143-EC41-9AF6-2A5F1EA1A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154" y="4412342"/>
              <a:ext cx="8229600" cy="184186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D212B0-BC99-2B4B-9DAA-EB8F3DE0CC0B}"/>
                </a:ext>
              </a:extLst>
            </p:cNvPr>
            <p:cNvSpPr/>
            <p:nvPr/>
          </p:nvSpPr>
          <p:spPr>
            <a:xfrm>
              <a:off x="586154" y="4325170"/>
              <a:ext cx="832338" cy="73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2A14B9-151A-7448-9D81-A333B7385270}"/>
                </a:ext>
              </a:extLst>
            </p:cNvPr>
            <p:cNvSpPr/>
            <p:nvPr/>
          </p:nvSpPr>
          <p:spPr>
            <a:xfrm>
              <a:off x="586154" y="5545066"/>
              <a:ext cx="1793631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274AA3-3C4B-ED4D-8CFB-6DAA8DFF2FD5}"/>
                </a:ext>
              </a:extLst>
            </p:cNvPr>
            <p:cNvSpPr/>
            <p:nvPr/>
          </p:nvSpPr>
          <p:spPr>
            <a:xfrm>
              <a:off x="3165233" y="5575782"/>
              <a:ext cx="257908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4E7F5A-A851-2942-B577-C792A7C5359B}"/>
                </a:ext>
              </a:extLst>
            </p:cNvPr>
            <p:cNvSpPr/>
            <p:nvPr/>
          </p:nvSpPr>
          <p:spPr>
            <a:xfrm>
              <a:off x="2297723" y="4405283"/>
              <a:ext cx="304800" cy="73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BF02BB0-3BC3-D944-9328-6EB85D1BDB1C}"/>
              </a:ext>
            </a:extLst>
          </p:cNvPr>
          <p:cNvSpPr txBox="1"/>
          <p:nvPr/>
        </p:nvSpPr>
        <p:spPr>
          <a:xfrm>
            <a:off x="8086745" y="16958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8421</a:t>
            </a:r>
          </a:p>
        </p:txBody>
      </p:sp>
    </p:spTree>
    <p:extLst>
      <p:ext uri="{BB962C8B-B14F-4D97-AF65-F5344CB8AC3E}">
        <p14:creationId xmlns:p14="http://schemas.microsoft.com/office/powerpoint/2010/main" val="7519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0FE7C-4B21-F245-9DBB-D63E3831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8164"/>
            <a:ext cx="9144000" cy="1561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C228E7-5284-4144-994C-871CC70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</a:t>
            </a:r>
            <a:r>
              <a:rPr lang="en-US" i="1" baseline="30000" dirty="0"/>
              <a:t>x</a:t>
            </a:r>
            <a:r>
              <a:rPr lang="en-US" dirty="0"/>
              <a:t>-1 for </a:t>
            </a:r>
            <a:r>
              <a:rPr lang="en-US" i="1" dirty="0"/>
              <a:t>x</a:t>
            </a:r>
            <a:r>
              <a:rPr lang="en-US" dirty="0"/>
              <a:t>=10</a:t>
            </a:r>
            <a:r>
              <a:rPr lang="en-US" baseline="30000" dirty="0"/>
              <a:t>-20</a:t>
            </a:r>
          </a:p>
        </p:txBody>
      </p:sp>
    </p:spTree>
    <p:extLst>
      <p:ext uri="{BB962C8B-B14F-4D97-AF65-F5344CB8AC3E}">
        <p14:creationId xmlns:p14="http://schemas.microsoft.com/office/powerpoint/2010/main" val="187744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Writing a manuscript</a:t>
            </a:r>
            <a:r>
              <a:rPr lang="is-IS" dirty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track changes when sharing doc with your advisor</a:t>
            </a:r>
          </a:p>
        </p:txBody>
      </p:sp>
    </p:spTree>
    <p:extLst>
      <p:ext uri="{BB962C8B-B14F-4D97-AF65-F5344CB8AC3E}">
        <p14:creationId xmlns:p14="http://schemas.microsoft.com/office/powerpoint/2010/main" val="150014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Version control is about tracking versions of code and developing software with people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820987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revert to the last known working 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03010"/>
            <a:ext cx="5257800" cy="18706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029200" y="518881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2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12932</TotalTime>
  <Words>392</Words>
  <Application>Microsoft Macintosh PowerPoint</Application>
  <PresentationFormat>On-screen Show (4:3)</PresentationFormat>
  <Paragraphs>69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</vt:lpstr>
      <vt:lpstr>Office Theme</vt:lpstr>
      <vt:lpstr>Software Engineering for Data Scientists</vt:lpstr>
      <vt:lpstr>Before we begin…</vt:lpstr>
      <vt:lpstr>On bits and bytes</vt:lpstr>
      <vt:lpstr>ex-1 for x=10-20</vt:lpstr>
      <vt:lpstr>What is version control?</vt:lpstr>
      <vt:lpstr>PowerPoint Presentation</vt:lpstr>
      <vt:lpstr>What is version control</vt:lpstr>
      <vt:lpstr>What is version control?</vt:lpstr>
      <vt:lpstr>Why do I need version control?</vt:lpstr>
      <vt:lpstr>Why do I need version control?</vt:lpstr>
      <vt:lpstr>Why do I need version control?</vt:lpstr>
      <vt:lpstr>Why do I need version control?</vt:lpstr>
      <vt:lpstr>Why else?</vt:lpstr>
      <vt:lpstr>What is git?</vt:lpstr>
      <vt:lpstr>What is GitHub?</vt:lpstr>
      <vt:lpstr>Hands on demo!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Evan A Komp</cp:lastModifiedBy>
  <cp:revision>519</cp:revision>
  <dcterms:created xsi:type="dcterms:W3CDTF">2015-01-21T04:58:27Z</dcterms:created>
  <dcterms:modified xsi:type="dcterms:W3CDTF">2023-01-10T17:17:28Z</dcterms:modified>
</cp:coreProperties>
</file>