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7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14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61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59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69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8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5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7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0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3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1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download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0575" y="1473614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C Sharp </a:t>
            </a:r>
            <a:endParaRPr lang="en-IN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980" y="3895078"/>
            <a:ext cx="7197726" cy="1405467"/>
          </a:xfrm>
        </p:spPr>
        <p:txBody>
          <a:bodyPr/>
          <a:lstStyle/>
          <a:p>
            <a:pPr algn="ctr"/>
            <a:r>
              <a:rPr lang="en-IN" sz="4800" cap="none" dirty="0"/>
              <a:t>Language in a Brief .</a:t>
            </a:r>
            <a:r>
              <a:rPr lang="en-IN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241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25DCE-CD14-72C4-560C-83EE933397FE}"/>
              </a:ext>
            </a:extLst>
          </p:cNvPr>
          <p:cNvSpPr txBox="1"/>
          <p:nvPr/>
        </p:nvSpPr>
        <p:spPr>
          <a:xfrm>
            <a:off x="520505" y="267286"/>
            <a:ext cx="112400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 other types:-</a:t>
            </a:r>
          </a:p>
          <a:p>
            <a:r>
              <a:rPr lang="en-US" sz="2200" dirty="0"/>
              <a:t> int </a:t>
            </a:r>
            <a:r>
              <a:rPr lang="en-US" sz="2200" dirty="0" err="1"/>
              <a:t>mynum</a:t>
            </a:r>
            <a:r>
              <a:rPr lang="en-US" sz="2200" dirty="0"/>
              <a:t>=23;</a:t>
            </a:r>
          </a:p>
          <a:p>
            <a:r>
              <a:rPr lang="en-US" sz="2200" dirty="0"/>
              <a:t>doble </a:t>
            </a:r>
            <a:r>
              <a:rPr lang="en-US" sz="2200" dirty="0" err="1"/>
              <a:t>mybool</a:t>
            </a:r>
            <a:r>
              <a:rPr lang="en-US" sz="2200" dirty="0"/>
              <a:t>=34.66D;</a:t>
            </a:r>
          </a:p>
          <a:p>
            <a:r>
              <a:rPr lang="en-US" sz="2200" dirty="0"/>
              <a:t>char </a:t>
            </a:r>
            <a:r>
              <a:rPr lang="en-US" sz="2200" dirty="0" err="1"/>
              <a:t>myletter</a:t>
            </a:r>
            <a:r>
              <a:rPr lang="en-US" sz="2200" dirty="0"/>
              <a:t>=‘r’;</a:t>
            </a:r>
          </a:p>
          <a:p>
            <a:r>
              <a:rPr lang="en-US" sz="2200" dirty="0"/>
              <a:t>bool my=true;</a:t>
            </a:r>
          </a:p>
          <a:p>
            <a:r>
              <a:rPr lang="en-US" sz="2200" dirty="0"/>
              <a:t>string  </a:t>
            </a:r>
            <a:r>
              <a:rPr lang="en-US" sz="2200" dirty="0" err="1"/>
              <a:t>mytext</a:t>
            </a:r>
            <a:r>
              <a:rPr lang="en-US" sz="2200" dirty="0"/>
              <a:t>=“Shivangi”;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109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0AEA-FB6A-2AC2-38B5-58F5425A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 # data types :-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BAD5DA-CEB9-66AE-8ABB-EE63DBCD8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08037"/>
            <a:ext cx="10500387" cy="4432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144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4B9E-683E-4482-D691-793A97EB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 # type casting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CFCE-08CB-970E-540A-6B4108E41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types casting is when you assign the value in one data to another types .</a:t>
            </a:r>
          </a:p>
          <a:p>
            <a:r>
              <a:rPr lang="en-US" dirty="0"/>
              <a:t> In c # , there are two types in type casting :-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1. implicit casting (</a:t>
            </a:r>
            <a:r>
              <a:rPr lang="en-US" b="0" i="0" dirty="0">
                <a:effectLst/>
                <a:latin typeface="Verdana" panose="020B0604030504040204" pitchFamily="34" charset="0"/>
              </a:rPr>
              <a:t>automatically)</a:t>
            </a:r>
            <a:r>
              <a:rPr lang="en-US" dirty="0"/>
              <a:t>:-</a:t>
            </a:r>
          </a:p>
          <a:p>
            <a:r>
              <a:rPr lang="en-US" dirty="0"/>
              <a:t> char-&gt; int-&gt;long-&gt;float-&gt;double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2. Explicit casting (manually):-</a:t>
            </a:r>
          </a:p>
          <a:p>
            <a:r>
              <a:rPr lang="en-US" dirty="0"/>
              <a:t> double-&gt;float-&gt;long-&gt;int-&gt;char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3AAFA-CF34-CF26-6FF7-60C3035FEAB4}"/>
              </a:ext>
            </a:extLst>
          </p:cNvPr>
          <p:cNvSpPr txBox="1"/>
          <p:nvPr/>
        </p:nvSpPr>
        <p:spPr>
          <a:xfrm>
            <a:off x="211015" y="239151"/>
            <a:ext cx="1154957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/>
              <a:t>Implicit casting syntax :-</a:t>
            </a:r>
          </a:p>
          <a:p>
            <a:r>
              <a:rPr lang="en-US" sz="2200" dirty="0"/>
              <a:t>	int </a:t>
            </a:r>
            <a:r>
              <a:rPr lang="en-US" sz="2200" dirty="0" err="1"/>
              <a:t>myint</a:t>
            </a:r>
            <a:r>
              <a:rPr lang="en-US" sz="2200" dirty="0"/>
              <a:t>=6;</a:t>
            </a:r>
          </a:p>
          <a:p>
            <a:r>
              <a:rPr lang="en-US" sz="2200" dirty="0"/>
              <a:t>	</a:t>
            </a:r>
          </a:p>
          <a:p>
            <a:r>
              <a:rPr lang="en-US" sz="2200" dirty="0"/>
              <a:t>	 int </a:t>
            </a:r>
            <a:r>
              <a:rPr lang="en-US" sz="2200" dirty="0" err="1"/>
              <a:t>myInt</a:t>
            </a:r>
            <a:r>
              <a:rPr lang="en-US" sz="2200" dirty="0"/>
              <a:t> = 9;</a:t>
            </a:r>
          </a:p>
          <a:p>
            <a:r>
              <a:rPr lang="en-US" sz="2200" dirty="0"/>
              <a:t>      double </a:t>
            </a:r>
            <a:r>
              <a:rPr lang="en-US" sz="2200" dirty="0" err="1"/>
              <a:t>myDouble</a:t>
            </a:r>
            <a:r>
              <a:rPr lang="en-US" sz="2200" dirty="0"/>
              <a:t> = </a:t>
            </a:r>
            <a:r>
              <a:rPr lang="en-US" sz="2200" dirty="0" err="1"/>
              <a:t>myInt</a:t>
            </a:r>
            <a:r>
              <a:rPr lang="en-US" sz="2200" dirty="0"/>
              <a:t>;  // Automatic casting: int to double</a:t>
            </a:r>
          </a:p>
          <a:p>
            <a:endParaRPr lang="en-US" sz="2200" dirty="0"/>
          </a:p>
          <a:p>
            <a:r>
              <a:rPr lang="en-US" sz="2200" dirty="0"/>
              <a:t>      </a:t>
            </a:r>
            <a:r>
              <a:rPr lang="en-US" sz="2200" dirty="0" err="1"/>
              <a:t>Console.WriteLine</a:t>
            </a:r>
            <a:r>
              <a:rPr lang="en-US" sz="2200" dirty="0"/>
              <a:t>(</a:t>
            </a:r>
            <a:r>
              <a:rPr lang="en-US" sz="2200" dirty="0" err="1"/>
              <a:t>myInt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Console.WriteLine</a:t>
            </a:r>
            <a:r>
              <a:rPr lang="en-US" sz="2200" dirty="0"/>
              <a:t>(</a:t>
            </a:r>
            <a:r>
              <a:rPr lang="en-US" sz="2200" dirty="0" err="1"/>
              <a:t>myDouble</a:t>
            </a:r>
            <a:r>
              <a:rPr lang="en-US" sz="22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 output:-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 Explicit casting syntax :-</a:t>
            </a:r>
          </a:p>
          <a:p>
            <a:r>
              <a:rPr lang="en-US" sz="2200" dirty="0"/>
              <a:t> double </a:t>
            </a:r>
            <a:r>
              <a:rPr lang="en-US" sz="2200" dirty="0" err="1"/>
              <a:t>myDouble</a:t>
            </a:r>
            <a:r>
              <a:rPr lang="en-US" sz="2200" dirty="0"/>
              <a:t> = 9.78;</a:t>
            </a:r>
          </a:p>
          <a:p>
            <a:r>
              <a:rPr lang="en-US" sz="2200" dirty="0"/>
              <a:t>     int </a:t>
            </a:r>
            <a:r>
              <a:rPr lang="en-US" sz="2200" dirty="0" err="1"/>
              <a:t>myInt</a:t>
            </a:r>
            <a:r>
              <a:rPr lang="en-US" sz="2200" dirty="0"/>
              <a:t> = (int) </a:t>
            </a:r>
            <a:r>
              <a:rPr lang="en-US" sz="2200" dirty="0" err="1"/>
              <a:t>myDouble</a:t>
            </a:r>
            <a:r>
              <a:rPr lang="en-US" sz="2200" dirty="0"/>
              <a:t>;  // Manual casting: double to int</a:t>
            </a:r>
          </a:p>
          <a:p>
            <a:endParaRPr lang="en-US" sz="2200" dirty="0"/>
          </a:p>
          <a:p>
            <a:r>
              <a:rPr lang="en-US" sz="2200" dirty="0"/>
              <a:t>      </a:t>
            </a:r>
            <a:r>
              <a:rPr lang="en-US" sz="2200" dirty="0" err="1"/>
              <a:t>Console.WriteLine</a:t>
            </a:r>
            <a:r>
              <a:rPr lang="en-US" sz="2200" dirty="0"/>
              <a:t>(</a:t>
            </a:r>
            <a:r>
              <a:rPr lang="en-US" sz="2200" dirty="0" err="1"/>
              <a:t>myDouble</a:t>
            </a:r>
            <a:r>
              <a:rPr lang="en-US" sz="2200" dirty="0"/>
              <a:t>);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Console.WriteLine</a:t>
            </a:r>
            <a:r>
              <a:rPr lang="en-US" sz="2200" dirty="0"/>
              <a:t>(</a:t>
            </a:r>
            <a:r>
              <a:rPr lang="en-US" sz="2200" dirty="0" err="1"/>
              <a:t>myInt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3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972A-DE66-AE81-2127-0B8F041C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7285-5BE1-FA8F-CB63-3C6DB5857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0088" y="301083"/>
            <a:ext cx="9043638" cy="80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2400" dirty="0"/>
              <a:t>C sharp introduction : -</a:t>
            </a: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C sharp is  generally object – oriented language 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was developed by Microsoft led by Anders Hejlsberg and his team within the </a:t>
            </a:r>
            <a:r>
              <a:rPr lang="en-US" dirty="0" err="1"/>
              <a:t>.Net</a:t>
            </a:r>
            <a:r>
              <a:rPr lang="en-US" dirty="0"/>
              <a:t> initiative and was approved by the European Computer Manufacturers Association (ECMA) and International Standards Organization (ISO).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C# is a lot similar to Java syntactically and is easy for the users who have knowledge of C, C++ or Java. And c# is a common language of infrastructure and current the version of c# is 7.2.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bit about the </a:t>
            </a:r>
            <a:r>
              <a:rPr lang="en-US" sz="2400" dirty="0" err="1"/>
              <a:t>.net</a:t>
            </a:r>
            <a:r>
              <a:rPr lang="en-US" sz="2400" dirty="0"/>
              <a:t> framework : -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.Net</a:t>
            </a:r>
            <a:r>
              <a:rPr lang="en-US" dirty="0"/>
              <a:t> applications are multi-platform applications and framework can be used from languages like C++, C#, Visual Basic etc. It is designed in a manner so that other languages can use it.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58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107" y="312234"/>
            <a:ext cx="110620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C sharp use : -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C# (pronounced "See Sharp") is a modern, object-oriented, and type-safe programming language.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C# </a:t>
            </a:r>
            <a:r>
              <a:rPr lang="en-US" b="1" dirty="0"/>
              <a:t>enables developers to build many types of secure and robust applications that run in .</a:t>
            </a:r>
            <a:r>
              <a:rPr lang="en-US" dirty="0"/>
              <a:t> </a:t>
            </a:r>
            <a:r>
              <a:rPr lang="en-US" b="1" dirty="0"/>
              <a:t>NET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C# has its roots in the C family of languages and will be immediately familiar to C, C++, Java, and JavaScript programmers.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in the visual studio software are use in many language so that link for download </a:t>
            </a:r>
            <a:r>
              <a:rPr lang="en-US" u="sng" dirty="0">
                <a:hlinkClick r:id="rId2"/>
              </a:rPr>
              <a:t>https://visualstudio.microsoft.com/downloads</a:t>
            </a:r>
            <a:r>
              <a:rPr lang="en-US" dirty="0"/>
              <a:t> 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First we will start the simple program of c #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C# simple  hello world syntax : -</a:t>
            </a:r>
          </a:p>
          <a:p>
            <a:endParaRPr lang="en-US" u="sng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52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807" y="366243"/>
            <a:ext cx="1119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75" y="176672"/>
            <a:ext cx="11695185" cy="60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62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4537" y="278780"/>
            <a:ext cx="11418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using system means that we can  use  the classes  from  the  system namespace.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namespace is  used to </a:t>
            </a:r>
            <a:r>
              <a:rPr lang="en-IN" dirty="0"/>
              <a:t>organize </a:t>
            </a:r>
            <a:r>
              <a:rPr lang="en-US" dirty="0"/>
              <a:t>your code and it is a container for classes and other namespaces.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The curly braces {} </a:t>
            </a:r>
            <a:r>
              <a:rPr lang="en-US" dirty="0"/>
              <a:t>marks the beginning and the end of a block of code.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class   is a container for data and methods, which brings functionality to your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Main is a method there are the curly braces {}  we can executed the code and we can the write the code in curly braces .in  c# the complier was a line to line </a:t>
            </a:r>
            <a:r>
              <a:rPr lang="en-US" dirty="0" err="1"/>
              <a:t>compling</a:t>
            </a:r>
            <a:r>
              <a:rPr lang="en-US" dirty="0"/>
              <a:t> the code and executed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Console is the class of the system namespaces ,which has a </a:t>
            </a:r>
            <a:r>
              <a:rPr lang="en-US" dirty="0" err="1"/>
              <a:t>WriteLine</a:t>
            </a:r>
            <a:r>
              <a:rPr lang="en-US" dirty="0"/>
              <a:t>()  method is used to output /print the line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Every C# statement ends with a semicolon ;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 C# is case-sensitive: "</a:t>
            </a:r>
            <a:r>
              <a:rPr lang="en-US" dirty="0" err="1"/>
              <a:t>MyClass</a:t>
            </a:r>
            <a:r>
              <a:rPr lang="en-US" dirty="0"/>
              <a:t>" and "</a:t>
            </a:r>
            <a:r>
              <a:rPr lang="en-US" dirty="0" err="1"/>
              <a:t>myclass</a:t>
            </a:r>
            <a:r>
              <a:rPr lang="en-US" dirty="0"/>
              <a:t>" has different meaning.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8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23E0-587C-5D48-01CE-F1E85DBE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 # comments:-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77216-D7A8-524C-8726-066468F3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Verdana" panose="020B0604030504040204" pitchFamily="34" charset="0"/>
              </a:rPr>
              <a:t>Comments can be used to explain C# code, and to make it more readable. It can also be used to prevent execution when testing alternative code.</a:t>
            </a:r>
          </a:p>
          <a:p>
            <a:r>
              <a:rPr lang="en-US" dirty="0">
                <a:latin typeface="Verdana" panose="020B0604030504040204" pitchFamily="34" charset="0"/>
              </a:rPr>
              <a:t>There are two types comments :-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Verdana" panose="020B0604030504040204" pitchFamily="34" charset="0"/>
              </a:rPr>
              <a:t>Single-line comments:-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</a:rPr>
              <a:t>Multi-line comments:-</a:t>
            </a:r>
          </a:p>
          <a:p>
            <a:pPr marL="0" indent="0">
              <a:buNone/>
            </a:pPr>
            <a:endParaRPr lang="en-US" dirty="0"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effectLst/>
                <a:latin typeface="Verdana" panose="020B0604030504040204" pitchFamily="34" charset="0"/>
              </a:rPr>
              <a:t>Single-line comments:-</a:t>
            </a:r>
          </a:p>
          <a:p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b="0" i="0" dirty="0">
                <a:effectLst/>
                <a:latin typeface="Verdana" panose="020B0604030504040204" pitchFamily="34" charset="0"/>
              </a:rPr>
              <a:t>Single-line comments start with two forward slashes (//).</a:t>
            </a:r>
          </a:p>
          <a:p>
            <a:r>
              <a:rPr lang="en-US" dirty="0">
                <a:latin typeface="Verdana" panose="020B0604030504040204" pitchFamily="34" charset="0"/>
              </a:rPr>
              <a:t>Any text between //  and end of line is </a:t>
            </a:r>
            <a:r>
              <a:rPr lang="en-US" dirty="0" err="1">
                <a:latin typeface="Verdana" panose="020B0604030504040204" pitchFamily="34" charset="0"/>
              </a:rPr>
              <a:t>ingnore</a:t>
            </a:r>
            <a:r>
              <a:rPr lang="en-US" dirty="0">
                <a:latin typeface="Verdana" panose="020B0604030504040204" pitchFamily="34" charset="0"/>
              </a:rPr>
              <a:t> by the </a:t>
            </a:r>
            <a:r>
              <a:rPr lang="en-US" dirty="0" err="1">
                <a:latin typeface="Verdana" panose="020B0604030504040204" pitchFamily="34" charset="0"/>
              </a:rPr>
              <a:t>c#</a:t>
            </a:r>
            <a:r>
              <a:rPr lang="en-US" dirty="0">
                <a:latin typeface="Verdana" panose="020B0604030504040204" pitchFamily="34" charset="0"/>
              </a:rPr>
              <a:t> (will not executed text).</a:t>
            </a:r>
          </a:p>
          <a:p>
            <a:r>
              <a:rPr lang="en-US" b="0" i="0" dirty="0">
                <a:effectLst/>
                <a:latin typeface="Verdana" panose="020B0604030504040204" pitchFamily="34" charset="0"/>
              </a:rPr>
              <a:t> Simpl</a:t>
            </a:r>
            <a:r>
              <a:rPr lang="en-US" dirty="0">
                <a:latin typeface="Verdana" panose="020B0604030504040204" pitchFamily="34" charset="0"/>
              </a:rPr>
              <a:t>e example of single-line comments:- </a:t>
            </a:r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</a:rPr>
              <a:t>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9E7A77-C397-82D3-B1C4-B27CDD924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434125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</a:rPr>
              <a:t>Single-line comments start with two forward slashes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</a:rPr>
              <a:t>).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26CAC1-4456-1E4E-8A31-24557835F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0805"/>
            <a:ext cx="434125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</a:rPr>
              <a:t>Single-line comments start with two forward slashes 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//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Verdana" panose="020B0604030504040204" pitchFamily="34" charset="0"/>
              </a:rPr>
              <a:t>).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82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334EC-8D89-DAFD-B904-EB7514F7B587}"/>
              </a:ext>
            </a:extLst>
          </p:cNvPr>
          <p:cNvSpPr txBox="1"/>
          <p:nvPr/>
        </p:nvSpPr>
        <p:spPr>
          <a:xfrm>
            <a:off x="410817" y="304800"/>
            <a:ext cx="110390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syntax:-</a:t>
            </a:r>
          </a:p>
          <a:p>
            <a:r>
              <a:rPr lang="en-US" dirty="0"/>
              <a:t>     using system ;</a:t>
            </a:r>
          </a:p>
          <a:p>
            <a:r>
              <a:rPr lang="en-US" dirty="0"/>
              <a:t>namespace hello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Class </a:t>
            </a:r>
            <a:r>
              <a:rPr lang="en-US" dirty="0" err="1"/>
              <a:t>helloworld</a:t>
            </a:r>
            <a:endParaRPr lang="en-US" dirty="0"/>
          </a:p>
          <a:p>
            <a:r>
              <a:rPr lang="en-US" dirty="0"/>
              <a:t>	{</a:t>
            </a:r>
          </a:p>
          <a:p>
            <a:endParaRPr lang="en-US" dirty="0"/>
          </a:p>
          <a:p>
            <a:r>
              <a:rPr lang="en-US" dirty="0"/>
              <a:t>		Static void 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//this is a single line comments.</a:t>
            </a:r>
          </a:p>
          <a:p>
            <a:endParaRPr lang="en-US" dirty="0"/>
          </a:p>
          <a:p>
            <a:r>
              <a:rPr lang="en-US" dirty="0"/>
              <a:t>				</a:t>
            </a:r>
            <a:r>
              <a:rPr lang="en-US" dirty="0" err="1"/>
              <a:t>Console.writeLine</a:t>
            </a:r>
            <a:r>
              <a:rPr lang="en-US" dirty="0"/>
              <a:t>(“Hello I am comments.”);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5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822C-9A84-A113-D1EE-F950E2A9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6977"/>
            <a:ext cx="10820400" cy="63928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2. Multi-line comments :-</a:t>
            </a:r>
          </a:p>
          <a:p>
            <a:r>
              <a:rPr lang="en-US" dirty="0"/>
              <a:t> Multi-line is start with “/*” and end  with  “*/”.</a:t>
            </a:r>
          </a:p>
          <a:p>
            <a:r>
              <a:rPr lang="en-US" dirty="0"/>
              <a:t> Any text between “/*” and “*/” is ignore by c#.</a:t>
            </a:r>
          </a:p>
          <a:p>
            <a:r>
              <a:rPr lang="en-US" dirty="0"/>
              <a:t> multi- line syntax :-</a:t>
            </a:r>
          </a:p>
          <a:p>
            <a:pPr marL="0" indent="0">
              <a:buNone/>
            </a:pPr>
            <a:r>
              <a:rPr lang="en-US" dirty="0"/>
              <a:t> using System;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namespace HelloWorld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class Program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/* The code below will print the words Hello World</a:t>
            </a:r>
          </a:p>
          <a:p>
            <a:pPr marL="0" indent="0">
              <a:buNone/>
            </a:pPr>
            <a:r>
              <a:rPr lang="en-US" dirty="0"/>
              <a:t>      to the screen, and it is amazing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	 </a:t>
            </a:r>
            <a:r>
              <a:rPr lang="en-US" dirty="0" err="1"/>
              <a:t>Console.WriteLine</a:t>
            </a:r>
            <a:r>
              <a:rPr lang="en-US" dirty="0"/>
              <a:t>("Hello World!");    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4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D654B-308B-1ACE-1DD8-09833E9ED971}"/>
              </a:ext>
            </a:extLst>
          </p:cNvPr>
          <p:cNvSpPr txBox="1"/>
          <p:nvPr/>
        </p:nvSpPr>
        <p:spPr>
          <a:xfrm>
            <a:off x="534572" y="393895"/>
            <a:ext cx="1078992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/>
              <a:t>C # variable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b="0" i="0" dirty="0">
                <a:effectLst/>
                <a:latin typeface="Verdana" panose="020B0604030504040204" pitchFamily="34" charset="0"/>
              </a:rPr>
              <a:t>Variables are containers for storing data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</a:rPr>
              <a:t> </a:t>
            </a:r>
            <a:r>
              <a:rPr lang="en-US" sz="2200" b="0" i="0" dirty="0">
                <a:effectLst/>
                <a:latin typeface="Verdana" panose="020B0604030504040204" pitchFamily="34" charset="0"/>
              </a:rPr>
              <a:t>In C#, there are different </a:t>
            </a:r>
            <a:r>
              <a:rPr lang="en-US" sz="2200" b="1" i="0" dirty="0">
                <a:effectLst/>
                <a:latin typeface="Verdana" panose="020B0604030504040204" pitchFamily="34" charset="0"/>
              </a:rPr>
              <a:t>types</a:t>
            </a:r>
            <a:r>
              <a:rPr lang="en-US" sz="2200" b="0" i="0" dirty="0">
                <a:effectLst/>
                <a:latin typeface="Verdana" panose="020B0604030504040204" pitchFamily="34" charset="0"/>
              </a:rPr>
              <a:t> of variables (defined with different keywords), for example:-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</a:rPr>
              <a:t> int :- </a:t>
            </a:r>
            <a:r>
              <a:rPr lang="en-US" sz="2200" dirty="0" err="1">
                <a:latin typeface="Verdana" panose="020B0604030504040204" pitchFamily="34" charset="0"/>
              </a:rPr>
              <a:t>intenger</a:t>
            </a:r>
            <a:r>
              <a:rPr lang="en-US" sz="2200" dirty="0">
                <a:latin typeface="Verdana" panose="020B0604030504040204" pitchFamily="34" charset="0"/>
              </a:rPr>
              <a:t> store the integer number without decimal just like example 1234455…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</a:rPr>
              <a:t> double :- </a:t>
            </a:r>
            <a:r>
              <a:rPr lang="en-US" sz="2200" b="0" i="0" dirty="0">
                <a:effectLst/>
                <a:latin typeface="Verdana" panose="020B0604030504040204" pitchFamily="34" charset="0"/>
              </a:rPr>
              <a:t>stores floating point numbers, with decimals, such as 19.99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</a:rPr>
              <a:t>Char :- store single characters ,such as ‘a’ or ’</a:t>
            </a:r>
            <a:r>
              <a:rPr lang="en-US" sz="2200" dirty="0" err="1">
                <a:latin typeface="Verdana" panose="020B0604030504040204" pitchFamily="34" charset="0"/>
              </a:rPr>
              <a:t>s’.characters</a:t>
            </a:r>
            <a:r>
              <a:rPr lang="en-US" sz="2200" dirty="0">
                <a:latin typeface="Verdana" panose="020B0604030504040204" pitchFamily="34" charset="0"/>
              </a:rPr>
              <a:t> value surrounded in single quotes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</a:rPr>
              <a:t> string :- store the text ,such as “hello </a:t>
            </a:r>
            <a:r>
              <a:rPr lang="en-US" sz="2200" dirty="0" err="1">
                <a:latin typeface="Verdana" panose="020B0604030504040204" pitchFamily="34" charset="0"/>
              </a:rPr>
              <a:t>world”.string</a:t>
            </a:r>
            <a:r>
              <a:rPr lang="en-US" sz="2200" dirty="0">
                <a:latin typeface="Verdana" panose="020B0604030504040204" pitchFamily="34" charset="0"/>
              </a:rPr>
              <a:t> value surrounded in double quotes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</a:rPr>
              <a:t> bool :- store value with two states: true or false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</a:rPr>
              <a:t>Declaring (create)variables just like syntax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</a:rPr>
              <a:t> type </a:t>
            </a:r>
            <a:r>
              <a:rPr lang="en-US" sz="2200" dirty="0" err="1">
                <a:latin typeface="Verdana" panose="020B0604030504040204" pitchFamily="34" charset="0"/>
              </a:rPr>
              <a:t>variablename</a:t>
            </a:r>
            <a:r>
              <a:rPr lang="en-US" sz="2200" dirty="0">
                <a:latin typeface="Verdana" panose="020B0604030504040204" pitchFamily="34" charset="0"/>
              </a:rPr>
              <a:t> =value;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Verdana" panose="020B0604030504040204" pitchFamily="34" charset="0"/>
              </a:rPr>
              <a:t>Example :- </a:t>
            </a:r>
          </a:p>
          <a:p>
            <a:r>
              <a:rPr lang="en-US" sz="2200" dirty="0">
                <a:latin typeface="Verdana" panose="020B0604030504040204" pitchFamily="34" charset="0"/>
              </a:rPr>
              <a:t> 	string  name =“tiger”;</a:t>
            </a:r>
            <a:endParaRPr lang="en-US" sz="2200" dirty="0"/>
          </a:p>
          <a:p>
            <a:r>
              <a:rPr lang="en-US" sz="2200" dirty="0"/>
              <a:t> 		</a:t>
            </a:r>
            <a:r>
              <a:rPr lang="en-US" sz="2200" dirty="0" err="1"/>
              <a:t>Console.WriteLine</a:t>
            </a:r>
            <a:r>
              <a:rPr lang="en-US" sz="2200" dirty="0"/>
              <a:t>(name);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24796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2114</TotalTime>
  <Words>1034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Consolas</vt:lpstr>
      <vt:lpstr>Verdana</vt:lpstr>
      <vt:lpstr>Wingdings</vt:lpstr>
      <vt:lpstr>Vapor Trail</vt:lpstr>
      <vt:lpstr>C Sharp </vt:lpstr>
      <vt:lpstr>PowerPoint Presentation</vt:lpstr>
      <vt:lpstr>PowerPoint Presentation</vt:lpstr>
      <vt:lpstr>PowerPoint Presentation</vt:lpstr>
      <vt:lpstr>PowerPoint Presentation</vt:lpstr>
      <vt:lpstr>C # comments:-</vt:lpstr>
      <vt:lpstr>PowerPoint Presentation</vt:lpstr>
      <vt:lpstr>PowerPoint Presentation</vt:lpstr>
      <vt:lpstr>PowerPoint Presentation</vt:lpstr>
      <vt:lpstr>PowerPoint Presentation</vt:lpstr>
      <vt:lpstr>C # data types :-</vt:lpstr>
      <vt:lpstr>C # type casting :-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shivangi shah</dc:creator>
  <cp:lastModifiedBy>ANGEL</cp:lastModifiedBy>
  <cp:revision>19</cp:revision>
  <dcterms:created xsi:type="dcterms:W3CDTF">2022-10-16T12:42:14Z</dcterms:created>
  <dcterms:modified xsi:type="dcterms:W3CDTF">2022-11-06T18:46:26Z</dcterms:modified>
</cp:coreProperties>
</file>