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6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A0A7-2E1D-444E-B6E4-BA4402B9799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EFE2-CC65-45D9-A4A6-09986FFA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  <a:r>
              <a:rPr lang="en-US" altLang="zh-CN" b="1" dirty="0" smtClean="0"/>
              <a:t>log Post Prediction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					</a:t>
            </a:r>
            <a:r>
              <a:rPr lang="en-US" smtClean="0"/>
              <a:t>	</a:t>
            </a:r>
            <a:r>
              <a:rPr lang="en-US" smtClean="0"/>
              <a:t>	Team </a:t>
            </a:r>
            <a:r>
              <a:rPr lang="en-US" dirty="0" smtClean="0"/>
              <a:t>10       </a:t>
            </a:r>
          </a:p>
          <a:p>
            <a:r>
              <a:rPr lang="en-US" dirty="0" smtClean="0"/>
              <a:t>								</a:t>
            </a:r>
            <a:r>
              <a:rPr lang="en-US" dirty="0" err="1" smtClean="0"/>
              <a:t>Avinita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Vishwa</a:t>
            </a:r>
            <a:r>
              <a:rPr lang="en-US" dirty="0" smtClean="0"/>
              <a:t> Shah</a:t>
            </a:r>
          </a:p>
          <a:p>
            <a:pPr algn="r"/>
            <a:r>
              <a:rPr lang="en-US" dirty="0" smtClean="0"/>
              <a:t>Jun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.1 Understand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281 Columns</a:t>
            </a:r>
          </a:p>
          <a:p>
            <a:pPr lvl="1"/>
            <a:r>
              <a:rPr lang="en-US" dirty="0" smtClean="0"/>
              <a:t>Basic group</a:t>
            </a:r>
          </a:p>
          <a:p>
            <a:pPr lvl="1"/>
            <a:r>
              <a:rPr lang="en-US" dirty="0" smtClean="0"/>
              <a:t>Parent group</a:t>
            </a:r>
          </a:p>
          <a:p>
            <a:pPr lvl="1"/>
            <a:r>
              <a:rPr lang="en-US" dirty="0" smtClean="0"/>
              <a:t>Bag of words</a:t>
            </a:r>
          </a:p>
          <a:p>
            <a:pPr lvl="1"/>
            <a:endParaRPr lang="en-US" dirty="0"/>
          </a:p>
          <a:p>
            <a:r>
              <a:rPr lang="en-US" dirty="0" smtClean="0"/>
              <a:t>Make assumptions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Uncertain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scontent-ord1-1.xx.fbcdn.net/hphotos-xta1/v/t34.0-12/12083844_1078542858873537_1293494494_n.jpg?oh=ac001ad3b62bedca9dc947e7050fe51b&amp;oe=56EF31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4" y="1730429"/>
            <a:ext cx="2564184" cy="45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ord1-1.xx.fbcdn.net/hphotos-xfp1/v/t35.0-12/12874214_1078544972206659_1805149799_o.jpg?oh=e0bba41a404946fba7753ecca2bdfaad&amp;oe=56EEB0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00" y="2670048"/>
            <a:ext cx="5519655" cy="31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4.2.1 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Python: Combine test dataset</a:t>
            </a:r>
            <a:endParaRPr lang="en-US" dirty="0"/>
          </a:p>
          <a:p>
            <a:pPr lvl="1"/>
            <a:r>
              <a:rPr lang="en-US" dirty="0" smtClean="0"/>
              <a:t>Data quality check</a:t>
            </a:r>
          </a:p>
          <a:p>
            <a:r>
              <a:rPr lang="en-US" dirty="0" smtClean="0"/>
              <a:t>Round 1</a:t>
            </a:r>
          </a:p>
          <a:p>
            <a:pPr lvl="1"/>
            <a:r>
              <a:rPr lang="en-US" dirty="0" smtClean="0"/>
              <a:t>Model 281</a:t>
            </a:r>
          </a:p>
          <a:p>
            <a:pPr lvl="1"/>
            <a:r>
              <a:rPr lang="en-US" dirty="0" smtClean="0"/>
              <a:t>Problem with Random Forest</a:t>
            </a:r>
          </a:p>
          <a:p>
            <a:pPr lvl="1"/>
            <a:r>
              <a:rPr lang="en-US" dirty="0" smtClean="0"/>
              <a:t>Variable selection</a:t>
            </a:r>
          </a:p>
          <a:p>
            <a:r>
              <a:rPr lang="en-US" dirty="0"/>
              <a:t>R</a:t>
            </a:r>
            <a:r>
              <a:rPr lang="en-US" dirty="0" smtClean="0"/>
              <a:t>ound 2 </a:t>
            </a:r>
          </a:p>
          <a:p>
            <a:pPr lvl="1"/>
            <a:r>
              <a:rPr lang="en-US" dirty="0" smtClean="0"/>
              <a:t>Model 81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30" y="2568512"/>
            <a:ext cx="4344442" cy="30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4.2.2 Modeling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Linear Regression</a:t>
            </a:r>
          </a:p>
          <a:p>
            <a:pPr lvl="1"/>
            <a:r>
              <a:rPr lang="en-US" dirty="0" smtClean="0"/>
              <a:t>LM, S</a:t>
            </a:r>
            <a:r>
              <a:rPr lang="en-US" altLang="zh-CN" dirty="0" smtClean="0"/>
              <a:t>ummary</a:t>
            </a:r>
            <a:endParaRPr lang="en-US" dirty="0" smtClean="0"/>
          </a:p>
          <a:p>
            <a:r>
              <a:rPr lang="en-US" dirty="0" smtClean="0"/>
              <a:t>CART</a:t>
            </a:r>
          </a:p>
          <a:p>
            <a:pPr lvl="1"/>
            <a:r>
              <a:rPr lang="en-US" dirty="0" err="1" smtClean="0"/>
              <a:t>rpart</a:t>
            </a:r>
            <a:r>
              <a:rPr lang="en-US" dirty="0" smtClean="0"/>
              <a:t>, </a:t>
            </a:r>
            <a:r>
              <a:rPr lang="en-US" dirty="0" err="1" smtClean="0"/>
              <a:t>fancyRPlot</a:t>
            </a:r>
            <a:endParaRPr lang="en-US" dirty="0" smtClean="0"/>
          </a:p>
          <a:p>
            <a:pPr lvl="1"/>
            <a:r>
              <a:rPr lang="en-US" dirty="0" smtClean="0"/>
              <a:t>method="</a:t>
            </a:r>
            <a:r>
              <a:rPr lang="en-US" dirty="0" err="1" smtClean="0"/>
              <a:t>anova</a:t>
            </a:r>
            <a:r>
              <a:rPr lang="en-US" dirty="0" smtClean="0"/>
              <a:t>"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err="1" smtClean="0"/>
              <a:t>randomForest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tree</a:t>
            </a:r>
            <a:r>
              <a:rPr lang="en-US" dirty="0" smtClean="0"/>
              <a:t>, </a:t>
            </a:r>
            <a:r>
              <a:rPr lang="en-US" dirty="0" err="1" smtClean="0"/>
              <a:t>mtry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46" y="1911096"/>
            <a:ext cx="5436454" cy="23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281</a:t>
            </a:r>
          </a:p>
          <a:p>
            <a:pPr lvl="1"/>
            <a:r>
              <a:rPr lang="en-US" dirty="0" smtClean="0"/>
              <a:t>Linear Regression: 21.96</a:t>
            </a:r>
          </a:p>
          <a:p>
            <a:pPr lvl="1"/>
            <a:r>
              <a:rPr lang="en-US" dirty="0" smtClean="0"/>
              <a:t>CART: 27.06</a:t>
            </a:r>
          </a:p>
          <a:p>
            <a:pPr lvl="1"/>
            <a:r>
              <a:rPr lang="en-US" dirty="0" smtClean="0"/>
              <a:t>Random Forest: 28.39 </a:t>
            </a:r>
            <a:endParaRPr lang="en-US" dirty="0"/>
          </a:p>
          <a:p>
            <a:r>
              <a:rPr lang="en-US" dirty="0" smtClean="0"/>
              <a:t>Model 81</a:t>
            </a:r>
          </a:p>
          <a:p>
            <a:pPr lvl="1"/>
            <a:r>
              <a:rPr lang="en-US" dirty="0" smtClean="0"/>
              <a:t>Linear Regression: 25.24</a:t>
            </a:r>
          </a:p>
          <a:p>
            <a:pPr lvl="1"/>
            <a:r>
              <a:rPr lang="en-US" dirty="0" smtClean="0"/>
              <a:t>CART: 24.39</a:t>
            </a:r>
          </a:p>
          <a:p>
            <a:pPr lvl="1"/>
            <a:r>
              <a:rPr lang="en-US" dirty="0" smtClean="0"/>
              <a:t>Random </a:t>
            </a:r>
            <a:r>
              <a:rPr lang="en-US" smtClean="0"/>
              <a:t>Forest: 22.61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9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 depends”</a:t>
            </a:r>
          </a:p>
          <a:p>
            <a:pPr lvl="1"/>
            <a:r>
              <a:rPr lang="en-US" dirty="0" smtClean="0"/>
              <a:t>Variable data type</a:t>
            </a:r>
          </a:p>
          <a:p>
            <a:pPr lvl="1"/>
            <a:r>
              <a:rPr lang="en-US" dirty="0" smtClean="0"/>
              <a:t>Number of variables</a:t>
            </a:r>
            <a:endParaRPr lang="en-US" dirty="0"/>
          </a:p>
          <a:p>
            <a:r>
              <a:rPr lang="en-US" dirty="0" smtClean="0"/>
              <a:t>However, in this case..</a:t>
            </a:r>
          </a:p>
          <a:p>
            <a:pPr lvl="1"/>
            <a:r>
              <a:rPr lang="en-US" dirty="0" smtClean="0"/>
              <a:t>For comprehensiveness &amp; best fit</a:t>
            </a:r>
          </a:p>
          <a:p>
            <a:pPr lvl="1"/>
            <a:r>
              <a:rPr lang="en-US" dirty="0" smtClean="0"/>
              <a:t>For parsimony &amp; efficiency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9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Blog Post Prediction </vt:lpstr>
      <vt:lpstr>4.1 Understand Data Set</vt:lpstr>
      <vt:lpstr>4.2.1 Modeling Overview</vt:lpstr>
      <vt:lpstr>4.2.2 Modeling Details</vt:lpstr>
      <vt:lpstr>4.3  Performance evaluation</vt:lpstr>
      <vt:lpstr>4.4 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Post Prediction </dc:title>
  <dc:creator>Jun Wu</dc:creator>
  <cp:lastModifiedBy>Vishwa Shah</cp:lastModifiedBy>
  <cp:revision>8</cp:revision>
  <dcterms:created xsi:type="dcterms:W3CDTF">2016-03-18T22:41:19Z</dcterms:created>
  <dcterms:modified xsi:type="dcterms:W3CDTF">2016-03-19T01:49:00Z</dcterms:modified>
</cp:coreProperties>
</file>