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9290-2F65-4D2B-9F5D-6E36D64CCFF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A35-9ABC-45B7-8B03-BC28FE5B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4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9290-2F65-4D2B-9F5D-6E36D64CCFF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A35-9ABC-45B7-8B03-BC28FE5B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0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9290-2F65-4D2B-9F5D-6E36D64CCFF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A35-9ABC-45B7-8B03-BC28FE5B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9290-2F65-4D2B-9F5D-6E36D64CCFF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A35-9ABC-45B7-8B03-BC28FE5B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9290-2F65-4D2B-9F5D-6E36D64CCFF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A35-9ABC-45B7-8B03-BC28FE5B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9290-2F65-4D2B-9F5D-6E36D64CCFF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A35-9ABC-45B7-8B03-BC28FE5B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9290-2F65-4D2B-9F5D-6E36D64CCFF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A35-9ABC-45B7-8B03-BC28FE5B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3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9290-2F65-4D2B-9F5D-6E36D64CCFF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A35-9ABC-45B7-8B03-BC28FE5B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4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9290-2F65-4D2B-9F5D-6E36D64CCFF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A35-9ABC-45B7-8B03-BC28FE5B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8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9290-2F65-4D2B-9F5D-6E36D64CCFF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A35-9ABC-45B7-8B03-BC28FE5B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9290-2F65-4D2B-9F5D-6E36D64CCFF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5A35-9ABC-45B7-8B03-BC28FE5B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9290-2F65-4D2B-9F5D-6E36D64CCFFF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15A35-9ABC-45B7-8B03-BC28FE5BB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Spam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						</a:t>
            </a: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800" dirty="0" smtClean="0"/>
              <a:t>Group 10</a:t>
            </a:r>
          </a:p>
          <a:p>
            <a:r>
              <a:rPr lang="en-US" dirty="0"/>
              <a:t>	</a:t>
            </a:r>
            <a:r>
              <a:rPr lang="en-US" dirty="0" smtClean="0"/>
              <a:t>							Jun Wu</a:t>
            </a:r>
          </a:p>
          <a:p>
            <a:r>
              <a:rPr lang="en-US" dirty="0"/>
              <a:t>	</a:t>
            </a:r>
            <a:r>
              <a:rPr lang="en-US" dirty="0" smtClean="0"/>
              <a:t>						  </a:t>
            </a:r>
            <a:r>
              <a:rPr lang="en-US" dirty="0" err="1" smtClean="0"/>
              <a:t>Avinita</a:t>
            </a:r>
            <a:r>
              <a:rPr lang="en-US" dirty="0" smtClean="0"/>
              <a:t> Shetty</a:t>
            </a:r>
          </a:p>
          <a:p>
            <a:r>
              <a:rPr lang="en-US" dirty="0"/>
              <a:t>	</a:t>
            </a:r>
            <a:r>
              <a:rPr lang="en-US" dirty="0" smtClean="0"/>
              <a:t>						   Vishwa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27" y="386366"/>
            <a:ext cx="10516673" cy="1004552"/>
          </a:xfrm>
        </p:spPr>
        <p:txBody>
          <a:bodyPr/>
          <a:lstStyle/>
          <a:p>
            <a:r>
              <a:rPr lang="en-US" dirty="0" smtClean="0"/>
              <a:t>Analyzing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There are total 48 attributes of type words </a:t>
            </a:r>
          </a:p>
          <a:p>
            <a:pPr fontAlgn="base"/>
            <a:r>
              <a:rPr lang="en-US" sz="2400" dirty="0"/>
              <a:t>Total 6 attributes of type characters </a:t>
            </a:r>
            <a:r>
              <a:rPr lang="en-US" sz="2400" dirty="0" smtClean="0"/>
              <a:t>like C#</a:t>
            </a:r>
            <a:endParaRPr lang="en-US" sz="2400" dirty="0"/>
          </a:p>
          <a:p>
            <a:pPr fontAlgn="base"/>
            <a:r>
              <a:rPr lang="en-US" sz="2400" dirty="0"/>
              <a:t>1 real attribute of type average </a:t>
            </a:r>
            <a:r>
              <a:rPr lang="en-US" sz="2400" dirty="0" smtClean="0"/>
              <a:t>of </a:t>
            </a:r>
            <a:r>
              <a:rPr lang="en-US" sz="2400" dirty="0"/>
              <a:t>CAPITAL LETTERS</a:t>
            </a:r>
          </a:p>
          <a:p>
            <a:pPr fontAlgn="base"/>
            <a:r>
              <a:rPr lang="en-US" sz="2400" dirty="0"/>
              <a:t>2 integer attributes of type </a:t>
            </a:r>
            <a:r>
              <a:rPr lang="en-US" sz="2400" dirty="0" smtClean="0"/>
              <a:t>total </a:t>
            </a:r>
            <a:r>
              <a:rPr lang="en-US" sz="2400" dirty="0" smtClean="0"/>
              <a:t>and </a:t>
            </a:r>
            <a:r>
              <a:rPr lang="en-US" sz="2400" dirty="0"/>
              <a:t>longest of the length of CAPITAL </a:t>
            </a:r>
            <a:endParaRPr lang="en-US" sz="2400" dirty="0" smtClean="0"/>
          </a:p>
          <a:p>
            <a:pPr marL="0" indent="0" fontAlgn="base">
              <a:buNone/>
            </a:pPr>
            <a:r>
              <a:rPr lang="en-US" sz="2400" dirty="0" smtClean="0"/>
              <a:t>LETTERS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6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701"/>
            <a:ext cx="10515600" cy="5507262"/>
          </a:xfrm>
        </p:spPr>
        <p:txBody>
          <a:bodyPr/>
          <a:lstStyle/>
          <a:p>
            <a:r>
              <a:rPr lang="en-US" dirty="0" smtClean="0"/>
              <a:t>Word Cloud of Spam and Non-Spam words by average of the percentage of words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40" y="2112290"/>
            <a:ext cx="6094529" cy="3750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1" y="2112290"/>
            <a:ext cx="5723865" cy="3804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0473" y="157668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2904" y="157668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Non-Spam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6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>
            <a:normAutofit/>
          </a:bodyPr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/>
          <a:lstStyle/>
          <a:p>
            <a:r>
              <a:rPr lang="en-US" dirty="0" smtClean="0"/>
              <a:t>Initial Cutoff Probability of Success = 0.39 (39%)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47" y="2486728"/>
            <a:ext cx="3143689" cy="2342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11739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9298" y="2122648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35163" y="2099257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9" y="2488094"/>
            <a:ext cx="3533876" cy="2553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28" y="2486728"/>
            <a:ext cx="3229426" cy="25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9" y="674244"/>
            <a:ext cx="4178576" cy="32580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42" y="674245"/>
            <a:ext cx="4210258" cy="325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85" y="4024583"/>
            <a:ext cx="4534533" cy="2879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02" y="21257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05404" y="3655251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84622" y="212580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1657" y="212578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Lift Charts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66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8" y="441525"/>
            <a:ext cx="4086479" cy="32389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81" y="441525"/>
            <a:ext cx="4179043" cy="3238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8" y="3680477"/>
            <a:ext cx="3974809" cy="3248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2943" y="72193"/>
            <a:ext cx="193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04528" y="72193"/>
            <a:ext cx="67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95071" y="3311145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22747" y="62667"/>
            <a:ext cx="353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Decile-Wise Lift Charts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/>
          <a:lstStyle/>
          <a:p>
            <a:r>
              <a:rPr lang="en-US" dirty="0" smtClean="0"/>
              <a:t>Cutoff Value = 0.39 (39%)</a:t>
            </a:r>
          </a:p>
          <a:p>
            <a:pPr lvl="1"/>
            <a:r>
              <a:rPr lang="en-US" dirty="0" smtClean="0"/>
              <a:t>Linear Regression: 7.9%</a:t>
            </a:r>
          </a:p>
          <a:p>
            <a:pPr lvl="1"/>
            <a:r>
              <a:rPr lang="en-US" dirty="0" smtClean="0"/>
              <a:t>CART: 18.99%</a:t>
            </a:r>
          </a:p>
          <a:p>
            <a:pPr lvl="1"/>
            <a:r>
              <a:rPr lang="en-US" dirty="0" smtClean="0"/>
              <a:t>Random Forest: 6.14%</a:t>
            </a:r>
            <a:endParaRPr lang="en-US" dirty="0"/>
          </a:p>
          <a:p>
            <a:pPr marL="457200" lvl="1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438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 smtClean="0"/>
              <a:t>Model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2"/>
            <a:ext cx="10515600" cy="4927711"/>
          </a:xfrm>
        </p:spPr>
        <p:txBody>
          <a:bodyPr/>
          <a:lstStyle/>
          <a:p>
            <a:r>
              <a:rPr lang="en-US" dirty="0" smtClean="0"/>
              <a:t>The overall error rate is less in Logistic Regression, but for detecting spam emails the error rate of class 1 is less in Random Forest.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Detecting Spam</vt:lpstr>
      <vt:lpstr>Analyzing the data</vt:lpstr>
      <vt:lpstr>PowerPoint Presentation</vt:lpstr>
      <vt:lpstr>Model Performance</vt:lpstr>
      <vt:lpstr>PowerPoint Presentation</vt:lpstr>
      <vt:lpstr>PowerPoint Presentation</vt:lpstr>
      <vt:lpstr>Performance Evaluation</vt:lpstr>
      <vt:lpstr>Model Recommendation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4</dc:title>
  <dc:creator>Vishwa Shah</dc:creator>
  <cp:lastModifiedBy>Vishwa Shah</cp:lastModifiedBy>
  <cp:revision>15</cp:revision>
  <dcterms:created xsi:type="dcterms:W3CDTF">2016-03-18T23:54:42Z</dcterms:created>
  <dcterms:modified xsi:type="dcterms:W3CDTF">2016-03-19T12:08:01Z</dcterms:modified>
</cp:coreProperties>
</file>