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3"/>
  </p:notesMasterIdLst>
  <p:sldIdLst>
    <p:sldId id="256" r:id="rId2"/>
    <p:sldId id="259" r:id="rId3"/>
    <p:sldId id="258" r:id="rId4"/>
    <p:sldId id="261" r:id="rId5"/>
    <p:sldId id="262" r:id="rId6"/>
    <p:sldId id="263" r:id="rId7"/>
    <p:sldId id="264" r:id="rId8"/>
    <p:sldId id="269" r:id="rId9"/>
    <p:sldId id="270" r:id="rId10"/>
    <p:sldId id="272" r:id="rId11"/>
    <p:sldId id="275" r:id="rId12"/>
  </p:sldIdLst>
  <p:sldSz cx="9144000" cy="5143500" type="screen16x9"/>
  <p:notesSz cx="6858000" cy="9144000"/>
  <p:embeddedFontLst>
    <p:embeddedFont>
      <p:font typeface="Bebas Neue" panose="020B0606020202050201" pitchFamily="34" charset="0"/>
      <p:regular r:id="rId14"/>
    </p:embeddedFont>
    <p:embeddedFont>
      <p:font typeface="Open Sans" panose="020B0606030504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650BA0-94A2-4CF0-BC69-85A5C5874CB0}">
  <a:tblStyle styleId="{B1650BA0-94A2-4CF0-BC69-85A5C5874CB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64A4D9C-CD4A-40D5-A693-69C01673188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0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fe0865c0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fe0865c0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200d3bade5e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200d3bade5e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11e151b4c5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11e151b4c5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00d3bade5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00d3bade5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485a77ac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485a77ac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1e151b4c5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1e151b4c5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00d3bade5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00d3bade5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00d3bade5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00d3bade5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200d3bade5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200d3bade5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200d3bade5e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200d3bade5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200d3bade5e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200d3bade5e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850488"/>
            <a:ext cx="4752300" cy="20520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5100" y="3122913"/>
            <a:ext cx="3565200" cy="409500"/>
          </a:xfrm>
          <a:prstGeom prst="rect">
            <a:avLst/>
          </a:prstGeom>
          <a:solidFill>
            <a:schemeClr val="dk2"/>
          </a:solidFill>
        </p:spPr>
        <p:txBody>
          <a:bodyPr spcFirstLastPara="1" wrap="square" lIns="91425" tIns="91425" rIns="91425" bIns="91425" anchor="ctr" anchorCtr="0">
            <a:noAutofit/>
          </a:bodyPr>
          <a:lstStyle>
            <a:lvl1pPr lvl="0">
              <a:lnSpc>
                <a:spcPct val="100000"/>
              </a:lnSpc>
              <a:spcBef>
                <a:spcPts val="0"/>
              </a:spcBef>
              <a:spcAft>
                <a:spcPts val="0"/>
              </a:spcAft>
              <a:buSzPts val="1200"/>
              <a:buNone/>
              <a:defRPr>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5400000">
            <a:off x="344811" y="-373386"/>
            <a:ext cx="1186800" cy="1933622"/>
          </a:xfrm>
          <a:custGeom>
            <a:avLst/>
            <a:gdLst/>
            <a:ahLst/>
            <a:cxnLst/>
            <a:rect l="l" t="t" r="r" b="b"/>
            <a:pathLst>
              <a:path w="24921" h="34234" extrusionOk="0">
                <a:moveTo>
                  <a:pt x="1" y="1"/>
                </a:moveTo>
                <a:cubicBezTo>
                  <a:pt x="322" y="7272"/>
                  <a:pt x="2047" y="12141"/>
                  <a:pt x="11708" y="11532"/>
                </a:cubicBezTo>
                <a:cubicBezTo>
                  <a:pt x="15523" y="11292"/>
                  <a:pt x="16436" y="14101"/>
                  <a:pt x="15020" y="17598"/>
                </a:cubicBezTo>
                <a:cubicBezTo>
                  <a:pt x="12526" y="23744"/>
                  <a:pt x="9384" y="32054"/>
                  <a:pt x="24920" y="34233"/>
                </a:cubicBezTo>
                <a:lnTo>
                  <a:pt x="249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000033">
            <a:off x="1954049" y="136687"/>
            <a:ext cx="359303" cy="292351"/>
          </a:xfrm>
          <a:custGeom>
            <a:avLst/>
            <a:gdLst/>
            <a:ahLst/>
            <a:cxnLst/>
            <a:rect l="l" t="t" r="r" b="b"/>
            <a:pathLst>
              <a:path w="8385" h="6822" extrusionOk="0">
                <a:moveTo>
                  <a:pt x="6100" y="5412"/>
                </a:moveTo>
                <a:cubicBezTo>
                  <a:pt x="8385" y="2725"/>
                  <a:pt x="1940" y="0"/>
                  <a:pt x="524" y="2496"/>
                </a:cubicBezTo>
                <a:cubicBezTo>
                  <a:pt x="1" y="3423"/>
                  <a:pt x="512" y="5528"/>
                  <a:pt x="1950" y="6257"/>
                </a:cubicBezTo>
                <a:cubicBezTo>
                  <a:pt x="3061" y="6821"/>
                  <a:pt x="4921" y="6297"/>
                  <a:pt x="6100" y="54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13;p2"/>
          <p:cNvPicPr preferRelativeResize="0"/>
          <p:nvPr/>
        </p:nvPicPr>
        <p:blipFill>
          <a:blip r:embed="rId2">
            <a:alphaModFix/>
          </a:blip>
          <a:stretch>
            <a:fillRect/>
          </a:stretch>
        </p:blipFill>
        <p:spPr>
          <a:xfrm>
            <a:off x="4225950" y="66438"/>
            <a:ext cx="2595451" cy="6248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CUSTOM_2">
    <p:spTree>
      <p:nvGrpSpPr>
        <p:cNvPr id="1" name="Shape 83"/>
        <p:cNvGrpSpPr/>
        <p:nvPr/>
      </p:nvGrpSpPr>
      <p:grpSpPr>
        <a:xfrm>
          <a:off x="0" y="0"/>
          <a:ext cx="0" cy="0"/>
          <a:chOff x="0" y="0"/>
          <a:chExt cx="0" cy="0"/>
        </a:xfrm>
      </p:grpSpPr>
      <p:sp>
        <p:nvSpPr>
          <p:cNvPr id="84" name="Google Shape;84;p15"/>
          <p:cNvSpPr txBox="1">
            <a:spLocks noGrp="1"/>
          </p:cNvSpPr>
          <p:nvPr>
            <p:ph type="subTitle" idx="1"/>
          </p:nvPr>
        </p:nvSpPr>
        <p:spPr>
          <a:xfrm>
            <a:off x="5363400" y="2366900"/>
            <a:ext cx="3065400" cy="74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5" name="Google Shape;85;p15"/>
          <p:cNvSpPr txBox="1">
            <a:spLocks noGrp="1"/>
          </p:cNvSpPr>
          <p:nvPr>
            <p:ph type="title"/>
          </p:nvPr>
        </p:nvSpPr>
        <p:spPr>
          <a:xfrm>
            <a:off x="5363400" y="1904200"/>
            <a:ext cx="30654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86" name="Google Shape;86;p15"/>
          <p:cNvPicPr preferRelativeResize="0"/>
          <p:nvPr/>
        </p:nvPicPr>
        <p:blipFill>
          <a:blip r:embed="rId2">
            <a:alphaModFix/>
          </a:blip>
          <a:stretch>
            <a:fillRect/>
          </a:stretch>
        </p:blipFill>
        <p:spPr>
          <a:xfrm>
            <a:off x="-76204" y="4199162"/>
            <a:ext cx="6773509" cy="1524025"/>
          </a:xfrm>
          <a:prstGeom prst="rect">
            <a:avLst/>
          </a:prstGeom>
          <a:noFill/>
          <a:ln>
            <a:noFill/>
          </a:ln>
        </p:spPr>
      </p:pic>
      <p:pic>
        <p:nvPicPr>
          <p:cNvPr id="87" name="Google Shape;87;p15"/>
          <p:cNvPicPr preferRelativeResize="0"/>
          <p:nvPr/>
        </p:nvPicPr>
        <p:blipFill>
          <a:blip r:embed="rId3">
            <a:alphaModFix/>
          </a:blip>
          <a:stretch>
            <a:fillRect/>
          </a:stretch>
        </p:blipFill>
        <p:spPr>
          <a:xfrm>
            <a:off x="2452622" y="3994846"/>
            <a:ext cx="6773501" cy="1524023"/>
          </a:xfrm>
          <a:prstGeom prst="rect">
            <a:avLst/>
          </a:prstGeom>
          <a:noFill/>
          <a:ln>
            <a:noFill/>
          </a:ln>
        </p:spPr>
      </p:pic>
      <p:sp>
        <p:nvSpPr>
          <p:cNvPr id="88" name="Google Shape;88;p15"/>
          <p:cNvSpPr/>
          <p:nvPr/>
        </p:nvSpPr>
        <p:spPr>
          <a:xfrm rot="5400000">
            <a:off x="6785121" y="-865688"/>
            <a:ext cx="1498366" cy="3219392"/>
          </a:xfrm>
          <a:custGeom>
            <a:avLst/>
            <a:gdLst/>
            <a:ahLst/>
            <a:cxnLst/>
            <a:rect l="l" t="t" r="r" b="b"/>
            <a:pathLst>
              <a:path w="24830" h="46409" extrusionOk="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 name="Google Shape;89;p15"/>
          <p:cNvPicPr preferRelativeResize="0"/>
          <p:nvPr/>
        </p:nvPicPr>
        <p:blipFill>
          <a:blip r:embed="rId4">
            <a:alphaModFix/>
          </a:blip>
          <a:stretch>
            <a:fillRect/>
          </a:stretch>
        </p:blipFill>
        <p:spPr>
          <a:xfrm>
            <a:off x="8368094" y="2780575"/>
            <a:ext cx="695835" cy="17640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94"/>
        <p:cNvGrpSpPr/>
        <p:nvPr/>
      </p:nvGrpSpPr>
      <p:grpSpPr>
        <a:xfrm>
          <a:off x="0" y="0"/>
          <a:ext cx="0" cy="0"/>
          <a:chOff x="0" y="0"/>
          <a:chExt cx="0" cy="0"/>
        </a:xfrm>
      </p:grpSpPr>
      <p:sp>
        <p:nvSpPr>
          <p:cNvPr id="95" name="Google Shape;95;p17"/>
          <p:cNvSpPr txBox="1">
            <a:spLocks noGrp="1"/>
          </p:cNvSpPr>
          <p:nvPr>
            <p:ph type="subTitle" idx="1"/>
          </p:nvPr>
        </p:nvSpPr>
        <p:spPr>
          <a:xfrm>
            <a:off x="720000" y="2229415"/>
            <a:ext cx="2498100" cy="44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96" name="Google Shape;96;p17"/>
          <p:cNvSpPr txBox="1">
            <a:spLocks noGrp="1"/>
          </p:cNvSpPr>
          <p:nvPr>
            <p:ph type="subTitle" idx="2"/>
          </p:nvPr>
        </p:nvSpPr>
        <p:spPr>
          <a:xfrm>
            <a:off x="720000" y="2638874"/>
            <a:ext cx="2498100" cy="127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7" name="Google Shape;97;p17"/>
          <p:cNvSpPr txBox="1">
            <a:spLocks noGrp="1"/>
          </p:cNvSpPr>
          <p:nvPr>
            <p:ph type="subTitle" idx="3"/>
          </p:nvPr>
        </p:nvSpPr>
        <p:spPr>
          <a:xfrm>
            <a:off x="3322949" y="2638874"/>
            <a:ext cx="2498100" cy="127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 name="Google Shape;98;p17"/>
          <p:cNvSpPr txBox="1">
            <a:spLocks noGrp="1"/>
          </p:cNvSpPr>
          <p:nvPr>
            <p:ph type="subTitle" idx="4"/>
          </p:nvPr>
        </p:nvSpPr>
        <p:spPr>
          <a:xfrm>
            <a:off x="5925899" y="2638874"/>
            <a:ext cx="2498100" cy="127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9" name="Google Shape;99;p17"/>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0" name="Google Shape;100;p17"/>
          <p:cNvSpPr txBox="1">
            <a:spLocks noGrp="1"/>
          </p:cNvSpPr>
          <p:nvPr>
            <p:ph type="subTitle" idx="5"/>
          </p:nvPr>
        </p:nvSpPr>
        <p:spPr>
          <a:xfrm>
            <a:off x="3322948" y="2229415"/>
            <a:ext cx="2498100" cy="44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01" name="Google Shape;101;p17"/>
          <p:cNvSpPr txBox="1">
            <a:spLocks noGrp="1"/>
          </p:cNvSpPr>
          <p:nvPr>
            <p:ph type="subTitle" idx="6"/>
          </p:nvPr>
        </p:nvSpPr>
        <p:spPr>
          <a:xfrm>
            <a:off x="5925896" y="2229415"/>
            <a:ext cx="2498100" cy="44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pic>
        <p:nvPicPr>
          <p:cNvPr id="102" name="Google Shape;102;p17"/>
          <p:cNvPicPr preferRelativeResize="0"/>
          <p:nvPr/>
        </p:nvPicPr>
        <p:blipFill>
          <a:blip r:embed="rId2">
            <a:alphaModFix/>
          </a:blip>
          <a:stretch>
            <a:fillRect/>
          </a:stretch>
        </p:blipFill>
        <p:spPr>
          <a:xfrm>
            <a:off x="-85679" y="4357400"/>
            <a:ext cx="6773509" cy="1524025"/>
          </a:xfrm>
          <a:prstGeom prst="rect">
            <a:avLst/>
          </a:prstGeom>
          <a:noFill/>
          <a:ln>
            <a:noFill/>
          </a:ln>
        </p:spPr>
      </p:pic>
      <p:pic>
        <p:nvPicPr>
          <p:cNvPr id="103" name="Google Shape;103;p17"/>
          <p:cNvPicPr preferRelativeResize="0"/>
          <p:nvPr/>
        </p:nvPicPr>
        <p:blipFill>
          <a:blip r:embed="rId3">
            <a:alphaModFix/>
          </a:blip>
          <a:stretch>
            <a:fillRect/>
          </a:stretch>
        </p:blipFill>
        <p:spPr>
          <a:xfrm>
            <a:off x="2716600" y="4264271"/>
            <a:ext cx="6773501" cy="1524023"/>
          </a:xfrm>
          <a:prstGeom prst="rect">
            <a:avLst/>
          </a:prstGeom>
          <a:noFill/>
          <a:ln>
            <a:noFill/>
          </a:ln>
        </p:spPr>
      </p:pic>
      <p:sp>
        <p:nvSpPr>
          <p:cNvPr id="104" name="Google Shape;104;p17"/>
          <p:cNvSpPr/>
          <p:nvPr/>
        </p:nvSpPr>
        <p:spPr>
          <a:xfrm rot="10800000" flipH="1">
            <a:off x="0" y="-2761"/>
            <a:ext cx="9144100" cy="572711"/>
          </a:xfrm>
          <a:custGeom>
            <a:avLst/>
            <a:gdLst/>
            <a:ahLst/>
            <a:cxnLst/>
            <a:rect l="l" t="t" r="r" b="b"/>
            <a:pathLst>
              <a:path w="120021" h="12052" extrusionOk="0">
                <a:moveTo>
                  <a:pt x="0" y="4058"/>
                </a:moveTo>
                <a:cubicBezTo>
                  <a:pt x="4119" y="756"/>
                  <a:pt x="10592" y="1"/>
                  <a:pt x="16024" y="4610"/>
                </a:cubicBezTo>
                <a:cubicBezTo>
                  <a:pt x="20288" y="8229"/>
                  <a:pt x="25095" y="8710"/>
                  <a:pt x="30118" y="8076"/>
                </a:cubicBezTo>
                <a:cubicBezTo>
                  <a:pt x="60461" y="4250"/>
                  <a:pt x="56265" y="2278"/>
                  <a:pt x="88006" y="7789"/>
                </a:cubicBezTo>
                <a:cubicBezTo>
                  <a:pt x="93710" y="8780"/>
                  <a:pt x="99197" y="8686"/>
                  <a:pt x="103997" y="4610"/>
                </a:cubicBezTo>
                <a:cubicBezTo>
                  <a:pt x="109428" y="1"/>
                  <a:pt x="115898" y="758"/>
                  <a:pt x="120020" y="4058"/>
                </a:cubicBezTo>
                <a:lnTo>
                  <a:pt x="120020" y="12051"/>
                </a:lnTo>
                <a:lnTo>
                  <a:pt x="4" y="12051"/>
                </a:lnTo>
                <a:lnTo>
                  <a:pt x="4" y="4058"/>
                </a:ln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05"/>
        <p:cNvGrpSpPr/>
        <p:nvPr/>
      </p:nvGrpSpPr>
      <p:grpSpPr>
        <a:xfrm>
          <a:off x="0" y="0"/>
          <a:ext cx="0" cy="0"/>
          <a:chOff x="0" y="0"/>
          <a:chExt cx="0" cy="0"/>
        </a:xfrm>
      </p:grpSpPr>
      <p:sp>
        <p:nvSpPr>
          <p:cNvPr id="106" name="Google Shape;106;p18"/>
          <p:cNvSpPr txBox="1">
            <a:spLocks noGrp="1"/>
          </p:cNvSpPr>
          <p:nvPr>
            <p:ph type="subTitle" idx="1"/>
          </p:nvPr>
        </p:nvSpPr>
        <p:spPr>
          <a:xfrm>
            <a:off x="1515850" y="1416450"/>
            <a:ext cx="25308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07" name="Google Shape;107;p18"/>
          <p:cNvSpPr txBox="1">
            <a:spLocks noGrp="1"/>
          </p:cNvSpPr>
          <p:nvPr>
            <p:ph type="subTitle" idx="2"/>
          </p:nvPr>
        </p:nvSpPr>
        <p:spPr>
          <a:xfrm>
            <a:off x="1515850" y="1748850"/>
            <a:ext cx="2530800" cy="914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8" name="Google Shape;108;p18"/>
          <p:cNvSpPr txBox="1">
            <a:spLocks noGrp="1"/>
          </p:cNvSpPr>
          <p:nvPr>
            <p:ph type="subTitle" idx="3"/>
          </p:nvPr>
        </p:nvSpPr>
        <p:spPr>
          <a:xfrm>
            <a:off x="5452250" y="1748850"/>
            <a:ext cx="2530800" cy="914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9" name="Google Shape;109;p18"/>
          <p:cNvSpPr txBox="1">
            <a:spLocks noGrp="1"/>
          </p:cNvSpPr>
          <p:nvPr>
            <p:ph type="subTitle" idx="4"/>
          </p:nvPr>
        </p:nvSpPr>
        <p:spPr>
          <a:xfrm>
            <a:off x="1515850" y="3271100"/>
            <a:ext cx="2530800" cy="882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0" name="Google Shape;110;p18"/>
          <p:cNvSpPr txBox="1">
            <a:spLocks noGrp="1"/>
          </p:cNvSpPr>
          <p:nvPr>
            <p:ph type="subTitle" idx="5"/>
          </p:nvPr>
        </p:nvSpPr>
        <p:spPr>
          <a:xfrm>
            <a:off x="5452250" y="3271100"/>
            <a:ext cx="2530800" cy="882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1" name="Google Shape;111;p18"/>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2" name="Google Shape;112;p18"/>
          <p:cNvSpPr txBox="1">
            <a:spLocks noGrp="1"/>
          </p:cNvSpPr>
          <p:nvPr>
            <p:ph type="subTitle" idx="6"/>
          </p:nvPr>
        </p:nvSpPr>
        <p:spPr>
          <a:xfrm>
            <a:off x="1515850" y="2938700"/>
            <a:ext cx="25308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13" name="Google Shape;113;p18"/>
          <p:cNvSpPr txBox="1">
            <a:spLocks noGrp="1"/>
          </p:cNvSpPr>
          <p:nvPr>
            <p:ph type="subTitle" idx="7"/>
          </p:nvPr>
        </p:nvSpPr>
        <p:spPr>
          <a:xfrm>
            <a:off x="5452250" y="1416450"/>
            <a:ext cx="25308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14" name="Google Shape;114;p18"/>
          <p:cNvSpPr txBox="1">
            <a:spLocks noGrp="1"/>
          </p:cNvSpPr>
          <p:nvPr>
            <p:ph type="subTitle" idx="8"/>
          </p:nvPr>
        </p:nvSpPr>
        <p:spPr>
          <a:xfrm>
            <a:off x="5452250" y="2938700"/>
            <a:ext cx="25308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pic>
        <p:nvPicPr>
          <p:cNvPr id="115" name="Google Shape;115;p18"/>
          <p:cNvPicPr preferRelativeResize="0"/>
          <p:nvPr/>
        </p:nvPicPr>
        <p:blipFill>
          <a:blip r:embed="rId2">
            <a:alphaModFix/>
          </a:blip>
          <a:stretch>
            <a:fillRect/>
          </a:stretch>
        </p:blipFill>
        <p:spPr>
          <a:xfrm>
            <a:off x="-138902" y="4229946"/>
            <a:ext cx="3022380" cy="727625"/>
          </a:xfrm>
          <a:prstGeom prst="rect">
            <a:avLst/>
          </a:prstGeom>
          <a:noFill/>
          <a:ln>
            <a:noFill/>
          </a:ln>
        </p:spPr>
      </p:pic>
      <p:sp>
        <p:nvSpPr>
          <p:cNvPr id="116" name="Google Shape;116;p18"/>
          <p:cNvSpPr/>
          <p:nvPr/>
        </p:nvSpPr>
        <p:spPr>
          <a:xfrm>
            <a:off x="6647224" y="4520187"/>
            <a:ext cx="2954184" cy="539823"/>
          </a:xfrm>
          <a:custGeom>
            <a:avLst/>
            <a:gdLst/>
            <a:ahLst/>
            <a:cxnLst/>
            <a:rect l="l" t="t" r="r" b="b"/>
            <a:pathLst>
              <a:path w="24982" h="4565" extrusionOk="0">
                <a:moveTo>
                  <a:pt x="24740" y="4109"/>
                </a:moveTo>
                <a:cubicBezTo>
                  <a:pt x="24631" y="4021"/>
                  <a:pt x="24509" y="4010"/>
                  <a:pt x="24421" y="4016"/>
                </a:cubicBezTo>
                <a:cubicBezTo>
                  <a:pt x="24449" y="3941"/>
                  <a:pt x="24464" y="3839"/>
                  <a:pt x="24392" y="3751"/>
                </a:cubicBezTo>
                <a:cubicBezTo>
                  <a:pt x="24316" y="3652"/>
                  <a:pt x="24145" y="3663"/>
                  <a:pt x="24024" y="3683"/>
                </a:cubicBezTo>
                <a:cubicBezTo>
                  <a:pt x="24059" y="3599"/>
                  <a:pt x="24067" y="3478"/>
                  <a:pt x="23946" y="3372"/>
                </a:cubicBezTo>
                <a:cubicBezTo>
                  <a:pt x="23829" y="3266"/>
                  <a:pt x="23713" y="3270"/>
                  <a:pt x="23625" y="3294"/>
                </a:cubicBezTo>
                <a:cubicBezTo>
                  <a:pt x="23625" y="3233"/>
                  <a:pt x="23598" y="3161"/>
                  <a:pt x="23498" y="3092"/>
                </a:cubicBezTo>
                <a:cubicBezTo>
                  <a:pt x="23404" y="3026"/>
                  <a:pt x="23308" y="3010"/>
                  <a:pt x="23230" y="3014"/>
                </a:cubicBezTo>
                <a:cubicBezTo>
                  <a:pt x="23295" y="2922"/>
                  <a:pt x="23349" y="2795"/>
                  <a:pt x="23255" y="2709"/>
                </a:cubicBezTo>
                <a:cubicBezTo>
                  <a:pt x="23201" y="2660"/>
                  <a:pt x="23140" y="2642"/>
                  <a:pt x="23081" y="2642"/>
                </a:cubicBezTo>
                <a:cubicBezTo>
                  <a:pt x="23189" y="2533"/>
                  <a:pt x="23287" y="2382"/>
                  <a:pt x="23154" y="2300"/>
                </a:cubicBezTo>
                <a:cubicBezTo>
                  <a:pt x="23068" y="2247"/>
                  <a:pt x="22980" y="2251"/>
                  <a:pt x="22907" y="2269"/>
                </a:cubicBezTo>
                <a:cubicBezTo>
                  <a:pt x="22946" y="2157"/>
                  <a:pt x="22950" y="2005"/>
                  <a:pt x="22759" y="1932"/>
                </a:cubicBezTo>
                <a:cubicBezTo>
                  <a:pt x="22626" y="1879"/>
                  <a:pt x="22518" y="1891"/>
                  <a:pt x="22438" y="1921"/>
                </a:cubicBezTo>
                <a:cubicBezTo>
                  <a:pt x="22475" y="1797"/>
                  <a:pt x="22487" y="1629"/>
                  <a:pt x="22344" y="1568"/>
                </a:cubicBezTo>
                <a:cubicBezTo>
                  <a:pt x="22240" y="1520"/>
                  <a:pt x="22111" y="1535"/>
                  <a:pt x="22015" y="1561"/>
                </a:cubicBezTo>
                <a:cubicBezTo>
                  <a:pt x="22037" y="1502"/>
                  <a:pt x="22043" y="1435"/>
                  <a:pt x="21994" y="1359"/>
                </a:cubicBezTo>
                <a:cubicBezTo>
                  <a:pt x="21923" y="1240"/>
                  <a:pt x="21763" y="1220"/>
                  <a:pt x="21657" y="1220"/>
                </a:cubicBezTo>
                <a:cubicBezTo>
                  <a:pt x="21722" y="1093"/>
                  <a:pt x="21788" y="868"/>
                  <a:pt x="21511" y="753"/>
                </a:cubicBezTo>
                <a:cubicBezTo>
                  <a:pt x="21290" y="661"/>
                  <a:pt x="21104" y="800"/>
                  <a:pt x="20986" y="931"/>
                </a:cubicBezTo>
                <a:cubicBezTo>
                  <a:pt x="20990" y="784"/>
                  <a:pt x="20934" y="614"/>
                  <a:pt x="20687" y="594"/>
                </a:cubicBezTo>
                <a:cubicBezTo>
                  <a:pt x="20427" y="571"/>
                  <a:pt x="20321" y="743"/>
                  <a:pt x="20278" y="886"/>
                </a:cubicBezTo>
                <a:cubicBezTo>
                  <a:pt x="20214" y="774"/>
                  <a:pt x="20102" y="651"/>
                  <a:pt x="19918" y="676"/>
                </a:cubicBezTo>
                <a:cubicBezTo>
                  <a:pt x="19725" y="702"/>
                  <a:pt x="19674" y="862"/>
                  <a:pt x="19666" y="1001"/>
                </a:cubicBezTo>
                <a:cubicBezTo>
                  <a:pt x="19590" y="917"/>
                  <a:pt x="19476" y="837"/>
                  <a:pt x="19328" y="882"/>
                </a:cubicBezTo>
                <a:cubicBezTo>
                  <a:pt x="19154" y="937"/>
                  <a:pt x="19112" y="1154"/>
                  <a:pt x="19101" y="1306"/>
                </a:cubicBezTo>
                <a:cubicBezTo>
                  <a:pt x="19067" y="1285"/>
                  <a:pt x="19022" y="1277"/>
                  <a:pt x="18964" y="1289"/>
                </a:cubicBezTo>
                <a:cubicBezTo>
                  <a:pt x="18864" y="1312"/>
                  <a:pt x="18815" y="1422"/>
                  <a:pt x="18792" y="1523"/>
                </a:cubicBezTo>
                <a:cubicBezTo>
                  <a:pt x="18731" y="1453"/>
                  <a:pt x="18635" y="1400"/>
                  <a:pt x="18488" y="1480"/>
                </a:cubicBezTo>
                <a:cubicBezTo>
                  <a:pt x="18342" y="1557"/>
                  <a:pt x="18312" y="1686"/>
                  <a:pt x="18314" y="1786"/>
                </a:cubicBezTo>
                <a:cubicBezTo>
                  <a:pt x="18240" y="1741"/>
                  <a:pt x="18127" y="1715"/>
                  <a:pt x="17982" y="1766"/>
                </a:cubicBezTo>
                <a:cubicBezTo>
                  <a:pt x="17808" y="1827"/>
                  <a:pt x="17810" y="2011"/>
                  <a:pt x="17843" y="2161"/>
                </a:cubicBezTo>
                <a:cubicBezTo>
                  <a:pt x="17796" y="2138"/>
                  <a:pt x="17739" y="2128"/>
                  <a:pt x="17669" y="2147"/>
                </a:cubicBezTo>
                <a:lnTo>
                  <a:pt x="17667" y="2147"/>
                </a:lnTo>
                <a:cubicBezTo>
                  <a:pt x="17583" y="2171"/>
                  <a:pt x="17530" y="2241"/>
                  <a:pt x="17493" y="2318"/>
                </a:cubicBezTo>
                <a:cubicBezTo>
                  <a:pt x="17481" y="2308"/>
                  <a:pt x="17465" y="2300"/>
                  <a:pt x="17450" y="2294"/>
                </a:cubicBezTo>
                <a:cubicBezTo>
                  <a:pt x="17370" y="2263"/>
                  <a:pt x="17280" y="2280"/>
                  <a:pt x="17209" y="2304"/>
                </a:cubicBezTo>
                <a:cubicBezTo>
                  <a:pt x="17250" y="2187"/>
                  <a:pt x="17270" y="2018"/>
                  <a:pt x="17113" y="1930"/>
                </a:cubicBezTo>
                <a:cubicBezTo>
                  <a:pt x="16982" y="1854"/>
                  <a:pt x="16851" y="1870"/>
                  <a:pt x="16759" y="1901"/>
                </a:cubicBezTo>
                <a:cubicBezTo>
                  <a:pt x="16796" y="1768"/>
                  <a:pt x="16804" y="1574"/>
                  <a:pt x="16589" y="1516"/>
                </a:cubicBezTo>
                <a:cubicBezTo>
                  <a:pt x="16448" y="1482"/>
                  <a:pt x="16325" y="1520"/>
                  <a:pt x="16233" y="1572"/>
                </a:cubicBezTo>
                <a:cubicBezTo>
                  <a:pt x="16255" y="1469"/>
                  <a:pt x="16241" y="1357"/>
                  <a:pt x="16098" y="1310"/>
                </a:cubicBezTo>
                <a:cubicBezTo>
                  <a:pt x="15955" y="1265"/>
                  <a:pt x="15816" y="1332"/>
                  <a:pt x="15723" y="1400"/>
                </a:cubicBezTo>
                <a:cubicBezTo>
                  <a:pt x="15721" y="1320"/>
                  <a:pt x="15689" y="1230"/>
                  <a:pt x="15576" y="1164"/>
                </a:cubicBezTo>
                <a:cubicBezTo>
                  <a:pt x="15445" y="1085"/>
                  <a:pt x="15312" y="1126"/>
                  <a:pt x="15220" y="1183"/>
                </a:cubicBezTo>
                <a:cubicBezTo>
                  <a:pt x="15230" y="1062"/>
                  <a:pt x="15183" y="911"/>
                  <a:pt x="14926" y="847"/>
                </a:cubicBezTo>
                <a:cubicBezTo>
                  <a:pt x="14676" y="784"/>
                  <a:pt x="14473" y="917"/>
                  <a:pt x="14353" y="1034"/>
                </a:cubicBezTo>
                <a:cubicBezTo>
                  <a:pt x="14351" y="1021"/>
                  <a:pt x="14349" y="1005"/>
                  <a:pt x="14345" y="995"/>
                </a:cubicBezTo>
                <a:cubicBezTo>
                  <a:pt x="14324" y="929"/>
                  <a:pt x="14283" y="880"/>
                  <a:pt x="14228" y="845"/>
                </a:cubicBezTo>
                <a:cubicBezTo>
                  <a:pt x="14175" y="811"/>
                  <a:pt x="14109" y="794"/>
                  <a:pt x="14038" y="788"/>
                </a:cubicBezTo>
                <a:cubicBezTo>
                  <a:pt x="13933" y="780"/>
                  <a:pt x="13808" y="800"/>
                  <a:pt x="13700" y="851"/>
                </a:cubicBezTo>
                <a:cubicBezTo>
                  <a:pt x="13721" y="776"/>
                  <a:pt x="13721" y="708"/>
                  <a:pt x="13708" y="653"/>
                </a:cubicBezTo>
                <a:cubicBezTo>
                  <a:pt x="13694" y="594"/>
                  <a:pt x="13663" y="549"/>
                  <a:pt x="13618" y="518"/>
                </a:cubicBezTo>
                <a:cubicBezTo>
                  <a:pt x="13577" y="487"/>
                  <a:pt x="13524" y="471"/>
                  <a:pt x="13465" y="473"/>
                </a:cubicBezTo>
                <a:cubicBezTo>
                  <a:pt x="13387" y="473"/>
                  <a:pt x="13297" y="502"/>
                  <a:pt x="13203" y="559"/>
                </a:cubicBezTo>
                <a:cubicBezTo>
                  <a:pt x="13225" y="430"/>
                  <a:pt x="13223" y="258"/>
                  <a:pt x="13054" y="207"/>
                </a:cubicBezTo>
                <a:cubicBezTo>
                  <a:pt x="12933" y="172"/>
                  <a:pt x="12828" y="236"/>
                  <a:pt x="12749" y="317"/>
                </a:cubicBezTo>
                <a:cubicBezTo>
                  <a:pt x="12738" y="225"/>
                  <a:pt x="12685" y="133"/>
                  <a:pt x="12534" y="88"/>
                </a:cubicBezTo>
                <a:cubicBezTo>
                  <a:pt x="12354" y="31"/>
                  <a:pt x="12215" y="109"/>
                  <a:pt x="12125" y="191"/>
                </a:cubicBezTo>
                <a:cubicBezTo>
                  <a:pt x="12112" y="92"/>
                  <a:pt x="12043" y="0"/>
                  <a:pt x="11832" y="13"/>
                </a:cubicBezTo>
                <a:cubicBezTo>
                  <a:pt x="11603" y="29"/>
                  <a:pt x="11509" y="191"/>
                  <a:pt x="11468" y="324"/>
                </a:cubicBezTo>
                <a:cubicBezTo>
                  <a:pt x="11409" y="225"/>
                  <a:pt x="11312" y="125"/>
                  <a:pt x="11161" y="154"/>
                </a:cubicBezTo>
                <a:cubicBezTo>
                  <a:pt x="10983" y="187"/>
                  <a:pt x="10924" y="375"/>
                  <a:pt x="10905" y="500"/>
                </a:cubicBezTo>
                <a:cubicBezTo>
                  <a:pt x="10852" y="471"/>
                  <a:pt x="10768" y="461"/>
                  <a:pt x="10639" y="491"/>
                </a:cubicBezTo>
                <a:cubicBezTo>
                  <a:pt x="10455" y="540"/>
                  <a:pt x="10427" y="698"/>
                  <a:pt x="10441" y="825"/>
                </a:cubicBezTo>
                <a:cubicBezTo>
                  <a:pt x="10365" y="776"/>
                  <a:pt x="10259" y="739"/>
                  <a:pt x="10124" y="776"/>
                </a:cubicBezTo>
                <a:cubicBezTo>
                  <a:pt x="9929" y="827"/>
                  <a:pt x="9888" y="1034"/>
                  <a:pt x="9888" y="1177"/>
                </a:cubicBezTo>
                <a:cubicBezTo>
                  <a:pt x="9827" y="1136"/>
                  <a:pt x="9737" y="1105"/>
                  <a:pt x="9608" y="1115"/>
                </a:cubicBezTo>
                <a:cubicBezTo>
                  <a:pt x="9463" y="1126"/>
                  <a:pt x="9371" y="1205"/>
                  <a:pt x="9318" y="1279"/>
                </a:cubicBezTo>
                <a:cubicBezTo>
                  <a:pt x="9287" y="1203"/>
                  <a:pt x="9219" y="1132"/>
                  <a:pt x="9086" y="1142"/>
                </a:cubicBezTo>
                <a:cubicBezTo>
                  <a:pt x="8919" y="1154"/>
                  <a:pt x="8818" y="1302"/>
                  <a:pt x="8773" y="1400"/>
                </a:cubicBezTo>
                <a:cubicBezTo>
                  <a:pt x="8722" y="1361"/>
                  <a:pt x="8634" y="1330"/>
                  <a:pt x="8483" y="1357"/>
                </a:cubicBezTo>
                <a:cubicBezTo>
                  <a:pt x="8389" y="1373"/>
                  <a:pt x="8319" y="1414"/>
                  <a:pt x="8266" y="1463"/>
                </a:cubicBezTo>
                <a:cubicBezTo>
                  <a:pt x="8258" y="1316"/>
                  <a:pt x="8207" y="1152"/>
                  <a:pt x="8021" y="1122"/>
                </a:cubicBezTo>
                <a:cubicBezTo>
                  <a:pt x="7836" y="1087"/>
                  <a:pt x="7703" y="1138"/>
                  <a:pt x="7624" y="1185"/>
                </a:cubicBezTo>
                <a:cubicBezTo>
                  <a:pt x="7618" y="995"/>
                  <a:pt x="7562" y="633"/>
                  <a:pt x="7294" y="624"/>
                </a:cubicBezTo>
                <a:cubicBezTo>
                  <a:pt x="7067" y="620"/>
                  <a:pt x="6914" y="763"/>
                  <a:pt x="6834" y="862"/>
                </a:cubicBezTo>
                <a:cubicBezTo>
                  <a:pt x="6781" y="743"/>
                  <a:pt x="6666" y="555"/>
                  <a:pt x="6462" y="579"/>
                </a:cubicBezTo>
                <a:cubicBezTo>
                  <a:pt x="6271" y="600"/>
                  <a:pt x="6151" y="778"/>
                  <a:pt x="6089" y="899"/>
                </a:cubicBezTo>
                <a:cubicBezTo>
                  <a:pt x="6032" y="796"/>
                  <a:pt x="5911" y="676"/>
                  <a:pt x="5668" y="725"/>
                </a:cubicBezTo>
                <a:cubicBezTo>
                  <a:pt x="5496" y="757"/>
                  <a:pt x="5408" y="921"/>
                  <a:pt x="5363" y="1093"/>
                </a:cubicBezTo>
                <a:cubicBezTo>
                  <a:pt x="5318" y="954"/>
                  <a:pt x="5236" y="839"/>
                  <a:pt x="5093" y="829"/>
                </a:cubicBezTo>
                <a:cubicBezTo>
                  <a:pt x="4919" y="819"/>
                  <a:pt x="4811" y="958"/>
                  <a:pt x="4747" y="1103"/>
                </a:cubicBezTo>
                <a:cubicBezTo>
                  <a:pt x="4708" y="962"/>
                  <a:pt x="4610" y="829"/>
                  <a:pt x="4381" y="831"/>
                </a:cubicBezTo>
                <a:cubicBezTo>
                  <a:pt x="4074" y="837"/>
                  <a:pt x="3959" y="1142"/>
                  <a:pt x="3918" y="1351"/>
                </a:cubicBezTo>
                <a:cubicBezTo>
                  <a:pt x="3833" y="1195"/>
                  <a:pt x="3673" y="1009"/>
                  <a:pt x="3415" y="1113"/>
                </a:cubicBezTo>
                <a:cubicBezTo>
                  <a:pt x="3182" y="1207"/>
                  <a:pt x="3153" y="1473"/>
                  <a:pt x="3172" y="1684"/>
                </a:cubicBezTo>
                <a:cubicBezTo>
                  <a:pt x="3047" y="1527"/>
                  <a:pt x="2844" y="1371"/>
                  <a:pt x="2566" y="1465"/>
                </a:cubicBezTo>
                <a:cubicBezTo>
                  <a:pt x="2233" y="1582"/>
                  <a:pt x="2284" y="1891"/>
                  <a:pt x="2359" y="2093"/>
                </a:cubicBezTo>
                <a:cubicBezTo>
                  <a:pt x="2241" y="2028"/>
                  <a:pt x="2069" y="1977"/>
                  <a:pt x="1883" y="2057"/>
                </a:cubicBezTo>
                <a:cubicBezTo>
                  <a:pt x="1637" y="2159"/>
                  <a:pt x="1654" y="2427"/>
                  <a:pt x="1695" y="2597"/>
                </a:cubicBezTo>
                <a:cubicBezTo>
                  <a:pt x="1568" y="2529"/>
                  <a:pt x="1363" y="2472"/>
                  <a:pt x="1144" y="2601"/>
                </a:cubicBezTo>
                <a:cubicBezTo>
                  <a:pt x="911" y="2742"/>
                  <a:pt x="899" y="3026"/>
                  <a:pt x="919" y="3210"/>
                </a:cubicBezTo>
                <a:cubicBezTo>
                  <a:pt x="807" y="3120"/>
                  <a:pt x="635" y="3049"/>
                  <a:pt x="481" y="3243"/>
                </a:cubicBezTo>
                <a:cubicBezTo>
                  <a:pt x="279" y="3499"/>
                  <a:pt x="48" y="3654"/>
                  <a:pt x="29" y="3665"/>
                </a:cubicBezTo>
                <a:cubicBezTo>
                  <a:pt x="11" y="3675"/>
                  <a:pt x="1" y="3695"/>
                  <a:pt x="3" y="3720"/>
                </a:cubicBezTo>
                <a:cubicBezTo>
                  <a:pt x="9" y="3751"/>
                  <a:pt x="33" y="3771"/>
                  <a:pt x="62" y="3767"/>
                </a:cubicBezTo>
                <a:cubicBezTo>
                  <a:pt x="473" y="3716"/>
                  <a:pt x="647" y="3732"/>
                  <a:pt x="805" y="3742"/>
                </a:cubicBezTo>
                <a:cubicBezTo>
                  <a:pt x="903" y="3751"/>
                  <a:pt x="999" y="3757"/>
                  <a:pt x="1142" y="3746"/>
                </a:cubicBezTo>
                <a:cubicBezTo>
                  <a:pt x="1318" y="3734"/>
                  <a:pt x="1461" y="3730"/>
                  <a:pt x="1619" y="3740"/>
                </a:cubicBezTo>
                <a:cubicBezTo>
                  <a:pt x="1778" y="3746"/>
                  <a:pt x="1956" y="3767"/>
                  <a:pt x="2212" y="3802"/>
                </a:cubicBezTo>
                <a:lnTo>
                  <a:pt x="2417" y="3828"/>
                </a:lnTo>
                <a:cubicBezTo>
                  <a:pt x="2932" y="3898"/>
                  <a:pt x="3630" y="3992"/>
                  <a:pt x="3990" y="3910"/>
                </a:cubicBezTo>
                <a:cubicBezTo>
                  <a:pt x="4184" y="3865"/>
                  <a:pt x="4534" y="3859"/>
                  <a:pt x="4995" y="3898"/>
                </a:cubicBezTo>
                <a:cubicBezTo>
                  <a:pt x="5461" y="3935"/>
                  <a:pt x="6038" y="4012"/>
                  <a:pt x="6687" y="4129"/>
                </a:cubicBezTo>
                <a:cubicBezTo>
                  <a:pt x="7474" y="4266"/>
                  <a:pt x="8336" y="4152"/>
                  <a:pt x="9023" y="4059"/>
                </a:cubicBezTo>
                <a:cubicBezTo>
                  <a:pt x="9473" y="3998"/>
                  <a:pt x="9848" y="3949"/>
                  <a:pt x="10062" y="3990"/>
                </a:cubicBezTo>
                <a:cubicBezTo>
                  <a:pt x="11067" y="4174"/>
                  <a:pt x="12380" y="4174"/>
                  <a:pt x="13676" y="4174"/>
                </a:cubicBezTo>
                <a:cubicBezTo>
                  <a:pt x="14627" y="4174"/>
                  <a:pt x="15568" y="4174"/>
                  <a:pt x="16368" y="4248"/>
                </a:cubicBezTo>
                <a:cubicBezTo>
                  <a:pt x="16665" y="4276"/>
                  <a:pt x="17008" y="4285"/>
                  <a:pt x="17350" y="4293"/>
                </a:cubicBezTo>
                <a:cubicBezTo>
                  <a:pt x="17919" y="4305"/>
                  <a:pt x="18488" y="4319"/>
                  <a:pt x="18866" y="4420"/>
                </a:cubicBezTo>
                <a:lnTo>
                  <a:pt x="18872" y="4420"/>
                </a:lnTo>
                <a:cubicBezTo>
                  <a:pt x="19326" y="4503"/>
                  <a:pt x="20194" y="4542"/>
                  <a:pt x="21110" y="4553"/>
                </a:cubicBezTo>
                <a:cubicBezTo>
                  <a:pt x="22416" y="4565"/>
                  <a:pt x="23825" y="4522"/>
                  <a:pt x="24265" y="4479"/>
                </a:cubicBezTo>
                <a:cubicBezTo>
                  <a:pt x="24562" y="4448"/>
                  <a:pt x="24916" y="4503"/>
                  <a:pt x="24918" y="4503"/>
                </a:cubicBezTo>
                <a:lnTo>
                  <a:pt x="24932" y="4503"/>
                </a:lnTo>
                <a:cubicBezTo>
                  <a:pt x="24961" y="4499"/>
                  <a:pt x="24981" y="4473"/>
                  <a:pt x="24977" y="4442"/>
                </a:cubicBezTo>
                <a:cubicBezTo>
                  <a:pt x="24961" y="4442"/>
                  <a:pt x="24932" y="4258"/>
                  <a:pt x="24740" y="4109"/>
                </a:cubicBezTo>
                <a:close/>
              </a:path>
            </a:pathLst>
          </a:custGeom>
          <a:solidFill>
            <a:srgbClr val="0026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7" name="Google Shape;117;p18"/>
          <p:cNvPicPr preferRelativeResize="0"/>
          <p:nvPr/>
        </p:nvPicPr>
        <p:blipFill>
          <a:blip r:embed="rId3">
            <a:alphaModFix/>
          </a:blip>
          <a:stretch>
            <a:fillRect/>
          </a:stretch>
        </p:blipFill>
        <p:spPr>
          <a:xfrm flipH="1">
            <a:off x="0" y="4617681"/>
            <a:ext cx="9144000" cy="1042988"/>
          </a:xfrm>
          <a:prstGeom prst="rect">
            <a:avLst/>
          </a:prstGeom>
          <a:noFill/>
          <a:ln>
            <a:noFill/>
          </a:ln>
        </p:spPr>
      </p:pic>
      <p:sp>
        <p:nvSpPr>
          <p:cNvPr id="118" name="Google Shape;118;p18"/>
          <p:cNvSpPr/>
          <p:nvPr/>
        </p:nvSpPr>
        <p:spPr>
          <a:xfrm rot="-9000033" flipH="1">
            <a:off x="6802248" y="136687"/>
            <a:ext cx="359303" cy="292351"/>
          </a:xfrm>
          <a:custGeom>
            <a:avLst/>
            <a:gdLst/>
            <a:ahLst/>
            <a:cxnLst/>
            <a:rect l="l" t="t" r="r" b="b"/>
            <a:pathLst>
              <a:path w="8385" h="6822" extrusionOk="0">
                <a:moveTo>
                  <a:pt x="6100" y="5412"/>
                </a:moveTo>
                <a:cubicBezTo>
                  <a:pt x="8385" y="2725"/>
                  <a:pt x="1940" y="0"/>
                  <a:pt x="524" y="2496"/>
                </a:cubicBezTo>
                <a:cubicBezTo>
                  <a:pt x="1" y="3423"/>
                  <a:pt x="512" y="5528"/>
                  <a:pt x="1950" y="6257"/>
                </a:cubicBezTo>
                <a:cubicBezTo>
                  <a:pt x="3061" y="6821"/>
                  <a:pt x="4921" y="6297"/>
                  <a:pt x="6100" y="54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p:nvPr/>
        </p:nvSpPr>
        <p:spPr>
          <a:xfrm rot="-5400000">
            <a:off x="403452" y="3587475"/>
            <a:ext cx="1205621" cy="2069725"/>
          </a:xfrm>
          <a:custGeom>
            <a:avLst/>
            <a:gdLst/>
            <a:ahLst/>
            <a:cxnLst/>
            <a:rect l="l" t="t" r="r" b="b"/>
            <a:pathLst>
              <a:path w="24830" h="46409" extrusionOk="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0" name="Google Shape;120;p18"/>
          <p:cNvPicPr preferRelativeResize="0"/>
          <p:nvPr/>
        </p:nvPicPr>
        <p:blipFill>
          <a:blip r:embed="rId4">
            <a:alphaModFix/>
          </a:blip>
          <a:stretch>
            <a:fillRect/>
          </a:stretch>
        </p:blipFill>
        <p:spPr>
          <a:xfrm>
            <a:off x="-186709" y="-212049"/>
            <a:ext cx="2455199" cy="591046"/>
          </a:xfrm>
          <a:prstGeom prst="rect">
            <a:avLst/>
          </a:prstGeom>
          <a:noFill/>
          <a:ln>
            <a:noFill/>
          </a:ln>
        </p:spPr>
      </p:pic>
      <p:sp>
        <p:nvSpPr>
          <p:cNvPr id="121" name="Google Shape;121;p18"/>
          <p:cNvSpPr/>
          <p:nvPr/>
        </p:nvSpPr>
        <p:spPr>
          <a:xfrm rot="5400000" flipH="1">
            <a:off x="7583989" y="-373386"/>
            <a:ext cx="1186800" cy="1933622"/>
          </a:xfrm>
          <a:custGeom>
            <a:avLst/>
            <a:gdLst/>
            <a:ahLst/>
            <a:cxnLst/>
            <a:rect l="l" t="t" r="r" b="b"/>
            <a:pathLst>
              <a:path w="24921" h="34234" extrusionOk="0">
                <a:moveTo>
                  <a:pt x="1" y="1"/>
                </a:moveTo>
                <a:cubicBezTo>
                  <a:pt x="322" y="7272"/>
                  <a:pt x="2047" y="12141"/>
                  <a:pt x="11708" y="11532"/>
                </a:cubicBezTo>
                <a:cubicBezTo>
                  <a:pt x="15523" y="11292"/>
                  <a:pt x="16436" y="14101"/>
                  <a:pt x="15020" y="17598"/>
                </a:cubicBezTo>
                <a:cubicBezTo>
                  <a:pt x="12526" y="23744"/>
                  <a:pt x="9384" y="32054"/>
                  <a:pt x="24920" y="34233"/>
                </a:cubicBezTo>
                <a:lnTo>
                  <a:pt x="249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4" name="Google Shape;124;p19"/>
          <p:cNvSpPr txBox="1">
            <a:spLocks noGrp="1"/>
          </p:cNvSpPr>
          <p:nvPr>
            <p:ph type="subTitle" idx="1"/>
          </p:nvPr>
        </p:nvSpPr>
        <p:spPr>
          <a:xfrm>
            <a:off x="719546" y="1663060"/>
            <a:ext cx="2119800" cy="118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5" name="Google Shape;125;p19"/>
          <p:cNvSpPr txBox="1">
            <a:spLocks noGrp="1"/>
          </p:cNvSpPr>
          <p:nvPr>
            <p:ph type="subTitle" idx="2"/>
          </p:nvPr>
        </p:nvSpPr>
        <p:spPr>
          <a:xfrm>
            <a:off x="3518798" y="1663060"/>
            <a:ext cx="2119800" cy="118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6" name="Google Shape;126;p19"/>
          <p:cNvSpPr txBox="1">
            <a:spLocks noGrp="1"/>
          </p:cNvSpPr>
          <p:nvPr>
            <p:ph type="subTitle" idx="3"/>
          </p:nvPr>
        </p:nvSpPr>
        <p:spPr>
          <a:xfrm>
            <a:off x="6308950" y="1663060"/>
            <a:ext cx="2115300" cy="118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7" name="Google Shape;127;p19"/>
          <p:cNvSpPr txBox="1">
            <a:spLocks noGrp="1"/>
          </p:cNvSpPr>
          <p:nvPr>
            <p:ph type="subTitle" idx="4"/>
          </p:nvPr>
        </p:nvSpPr>
        <p:spPr>
          <a:xfrm>
            <a:off x="719546" y="3317698"/>
            <a:ext cx="2119800" cy="118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8" name="Google Shape;128;p19"/>
          <p:cNvSpPr txBox="1">
            <a:spLocks noGrp="1"/>
          </p:cNvSpPr>
          <p:nvPr>
            <p:ph type="subTitle" idx="5"/>
          </p:nvPr>
        </p:nvSpPr>
        <p:spPr>
          <a:xfrm>
            <a:off x="3518798" y="3317699"/>
            <a:ext cx="2119800" cy="118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9" name="Google Shape;129;p19"/>
          <p:cNvSpPr txBox="1">
            <a:spLocks noGrp="1"/>
          </p:cNvSpPr>
          <p:nvPr>
            <p:ph type="subTitle" idx="6"/>
          </p:nvPr>
        </p:nvSpPr>
        <p:spPr>
          <a:xfrm>
            <a:off x="6308950" y="3317700"/>
            <a:ext cx="2115300" cy="118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0" name="Google Shape;130;p19"/>
          <p:cNvSpPr txBox="1">
            <a:spLocks noGrp="1"/>
          </p:cNvSpPr>
          <p:nvPr>
            <p:ph type="subTitle" idx="7"/>
          </p:nvPr>
        </p:nvSpPr>
        <p:spPr>
          <a:xfrm>
            <a:off x="715100" y="1333125"/>
            <a:ext cx="21198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1" name="Google Shape;131;p19"/>
          <p:cNvSpPr txBox="1">
            <a:spLocks noGrp="1"/>
          </p:cNvSpPr>
          <p:nvPr>
            <p:ph type="subTitle" idx="8"/>
          </p:nvPr>
        </p:nvSpPr>
        <p:spPr>
          <a:xfrm>
            <a:off x="3518798" y="1333125"/>
            <a:ext cx="21198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2" name="Google Shape;132;p19"/>
          <p:cNvSpPr txBox="1">
            <a:spLocks noGrp="1"/>
          </p:cNvSpPr>
          <p:nvPr>
            <p:ph type="subTitle" idx="9"/>
          </p:nvPr>
        </p:nvSpPr>
        <p:spPr>
          <a:xfrm>
            <a:off x="6313387" y="1333125"/>
            <a:ext cx="21153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3" name="Google Shape;133;p19"/>
          <p:cNvSpPr txBox="1">
            <a:spLocks noGrp="1"/>
          </p:cNvSpPr>
          <p:nvPr>
            <p:ph type="subTitle" idx="13"/>
          </p:nvPr>
        </p:nvSpPr>
        <p:spPr>
          <a:xfrm>
            <a:off x="715100" y="2983202"/>
            <a:ext cx="21198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4" name="Google Shape;134;p19"/>
          <p:cNvSpPr txBox="1">
            <a:spLocks noGrp="1"/>
          </p:cNvSpPr>
          <p:nvPr>
            <p:ph type="subTitle" idx="14"/>
          </p:nvPr>
        </p:nvSpPr>
        <p:spPr>
          <a:xfrm>
            <a:off x="3518798" y="2983203"/>
            <a:ext cx="21198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5" name="Google Shape;135;p19"/>
          <p:cNvSpPr txBox="1">
            <a:spLocks noGrp="1"/>
          </p:cNvSpPr>
          <p:nvPr>
            <p:ph type="subTitle" idx="15"/>
          </p:nvPr>
        </p:nvSpPr>
        <p:spPr>
          <a:xfrm>
            <a:off x="6313387" y="2983203"/>
            <a:ext cx="21153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pic>
        <p:nvPicPr>
          <p:cNvPr id="136" name="Google Shape;136;p19"/>
          <p:cNvPicPr preferRelativeResize="0"/>
          <p:nvPr/>
        </p:nvPicPr>
        <p:blipFill>
          <a:blip r:embed="rId2">
            <a:alphaModFix/>
          </a:blip>
          <a:stretch>
            <a:fillRect/>
          </a:stretch>
        </p:blipFill>
        <p:spPr>
          <a:xfrm>
            <a:off x="2452622" y="4525521"/>
            <a:ext cx="6773501" cy="1524023"/>
          </a:xfrm>
          <a:prstGeom prst="rect">
            <a:avLst/>
          </a:prstGeom>
          <a:noFill/>
          <a:ln>
            <a:noFill/>
          </a:ln>
        </p:spPr>
      </p:pic>
      <p:pic>
        <p:nvPicPr>
          <p:cNvPr id="137" name="Google Shape;137;p19"/>
          <p:cNvPicPr preferRelativeResize="0"/>
          <p:nvPr/>
        </p:nvPicPr>
        <p:blipFill>
          <a:blip r:embed="rId3">
            <a:alphaModFix/>
          </a:blip>
          <a:stretch>
            <a:fillRect/>
          </a:stretch>
        </p:blipFill>
        <p:spPr>
          <a:xfrm>
            <a:off x="-85679" y="4605050"/>
            <a:ext cx="6773509" cy="1524025"/>
          </a:xfrm>
          <a:prstGeom prst="rect">
            <a:avLst/>
          </a:prstGeom>
          <a:noFill/>
          <a:ln>
            <a:noFill/>
          </a:ln>
        </p:spPr>
      </p:pic>
      <p:sp>
        <p:nvSpPr>
          <p:cNvPr id="138" name="Google Shape;138;p19"/>
          <p:cNvSpPr/>
          <p:nvPr/>
        </p:nvSpPr>
        <p:spPr>
          <a:xfrm rot="5400000" flipH="1">
            <a:off x="7627431" y="16696"/>
            <a:ext cx="2151024" cy="1948905"/>
          </a:xfrm>
          <a:custGeom>
            <a:avLst/>
            <a:gdLst/>
            <a:ahLst/>
            <a:cxnLst/>
            <a:rect l="l" t="t" r="r" b="b"/>
            <a:pathLst>
              <a:path w="29456" h="17199" extrusionOk="0">
                <a:moveTo>
                  <a:pt x="2737" y="0"/>
                </a:moveTo>
                <a:cubicBezTo>
                  <a:pt x="1797" y="918"/>
                  <a:pt x="872" y="1945"/>
                  <a:pt x="556" y="3222"/>
                </a:cubicBezTo>
                <a:cubicBezTo>
                  <a:pt x="1" y="5461"/>
                  <a:pt x="1573" y="7800"/>
                  <a:pt x="3628" y="8846"/>
                </a:cubicBezTo>
                <a:cubicBezTo>
                  <a:pt x="4677" y="9381"/>
                  <a:pt x="5855" y="9658"/>
                  <a:pt x="7032" y="9658"/>
                </a:cubicBezTo>
                <a:cubicBezTo>
                  <a:pt x="7494" y="9658"/>
                  <a:pt x="7956" y="9615"/>
                  <a:pt x="8410" y="9529"/>
                </a:cubicBezTo>
                <a:cubicBezTo>
                  <a:pt x="9714" y="9282"/>
                  <a:pt x="10967" y="8684"/>
                  <a:pt x="12292" y="8684"/>
                </a:cubicBezTo>
                <a:cubicBezTo>
                  <a:pt x="12314" y="8684"/>
                  <a:pt x="12337" y="8684"/>
                  <a:pt x="12359" y="8684"/>
                </a:cubicBezTo>
                <a:cubicBezTo>
                  <a:pt x="13852" y="8708"/>
                  <a:pt x="15372" y="9676"/>
                  <a:pt x="15734" y="11126"/>
                </a:cubicBezTo>
                <a:cubicBezTo>
                  <a:pt x="16007" y="12220"/>
                  <a:pt x="15623" y="13430"/>
                  <a:pt x="16047" y="14475"/>
                </a:cubicBezTo>
                <a:cubicBezTo>
                  <a:pt x="16302" y="15107"/>
                  <a:pt x="16825" y="15594"/>
                  <a:pt x="17390" y="15976"/>
                </a:cubicBezTo>
                <a:cubicBezTo>
                  <a:pt x="18615" y="16801"/>
                  <a:pt x="20092" y="17198"/>
                  <a:pt x="21574" y="17198"/>
                </a:cubicBezTo>
                <a:cubicBezTo>
                  <a:pt x="22251" y="17198"/>
                  <a:pt x="22928" y="17115"/>
                  <a:pt x="23583" y="16953"/>
                </a:cubicBezTo>
                <a:cubicBezTo>
                  <a:pt x="25672" y="16434"/>
                  <a:pt x="27529" y="15157"/>
                  <a:pt x="28937" y="13529"/>
                </a:cubicBezTo>
                <a:lnTo>
                  <a:pt x="294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9"/>
          <p:cNvSpPr/>
          <p:nvPr/>
        </p:nvSpPr>
        <p:spPr>
          <a:xfrm rot="-5400000">
            <a:off x="140695" y="3273365"/>
            <a:ext cx="1498366" cy="2514556"/>
          </a:xfrm>
          <a:custGeom>
            <a:avLst/>
            <a:gdLst/>
            <a:ahLst/>
            <a:cxnLst/>
            <a:rect l="l" t="t" r="r" b="b"/>
            <a:pathLst>
              <a:path w="24830" h="46409" extrusionOk="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0" name="Google Shape;140;p19"/>
          <p:cNvPicPr preferRelativeResize="0"/>
          <p:nvPr/>
        </p:nvPicPr>
        <p:blipFill>
          <a:blip r:embed="rId4">
            <a:alphaModFix/>
          </a:blip>
          <a:stretch>
            <a:fillRect/>
          </a:stretch>
        </p:blipFill>
        <p:spPr>
          <a:xfrm>
            <a:off x="5968791" y="76801"/>
            <a:ext cx="2455199" cy="59104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5">
  <p:cSld name="TITLE_ONLY_4_1">
    <p:spTree>
      <p:nvGrpSpPr>
        <p:cNvPr id="1" name="Shape 175"/>
        <p:cNvGrpSpPr/>
        <p:nvPr/>
      </p:nvGrpSpPr>
      <p:grpSpPr>
        <a:xfrm>
          <a:off x="0" y="0"/>
          <a:ext cx="0" cy="0"/>
          <a:chOff x="0" y="0"/>
          <a:chExt cx="0" cy="0"/>
        </a:xfrm>
      </p:grpSpPr>
      <p:sp>
        <p:nvSpPr>
          <p:cNvPr id="176" name="Google Shape;176;p25"/>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177" name="Google Shape;177;p25"/>
          <p:cNvPicPr preferRelativeResize="0"/>
          <p:nvPr/>
        </p:nvPicPr>
        <p:blipFill>
          <a:blip r:embed="rId2">
            <a:alphaModFix/>
          </a:blip>
          <a:stretch>
            <a:fillRect/>
          </a:stretch>
        </p:blipFill>
        <p:spPr>
          <a:xfrm>
            <a:off x="-3500" y="4361404"/>
            <a:ext cx="9144000" cy="1042988"/>
          </a:xfrm>
          <a:prstGeom prst="rect">
            <a:avLst/>
          </a:prstGeom>
          <a:noFill/>
          <a:ln>
            <a:noFill/>
          </a:ln>
        </p:spPr>
      </p:pic>
      <p:pic>
        <p:nvPicPr>
          <p:cNvPr id="178" name="Google Shape;178;p25"/>
          <p:cNvPicPr preferRelativeResize="0"/>
          <p:nvPr/>
        </p:nvPicPr>
        <p:blipFill>
          <a:blip r:embed="rId3">
            <a:alphaModFix/>
          </a:blip>
          <a:stretch>
            <a:fillRect/>
          </a:stretch>
        </p:blipFill>
        <p:spPr>
          <a:xfrm>
            <a:off x="2680450" y="-35300"/>
            <a:ext cx="2759975" cy="664400"/>
          </a:xfrm>
          <a:prstGeom prst="rect">
            <a:avLst/>
          </a:prstGeom>
          <a:noFill/>
          <a:ln>
            <a:noFill/>
          </a:ln>
        </p:spPr>
      </p:pic>
      <p:sp>
        <p:nvSpPr>
          <p:cNvPr id="179" name="Google Shape;179;p25"/>
          <p:cNvSpPr/>
          <p:nvPr/>
        </p:nvSpPr>
        <p:spPr>
          <a:xfrm rot="5400000">
            <a:off x="7583989" y="3664937"/>
            <a:ext cx="1186800" cy="1933622"/>
          </a:xfrm>
          <a:custGeom>
            <a:avLst/>
            <a:gdLst/>
            <a:ahLst/>
            <a:cxnLst/>
            <a:rect l="l" t="t" r="r" b="b"/>
            <a:pathLst>
              <a:path w="24921" h="34234" extrusionOk="0">
                <a:moveTo>
                  <a:pt x="1" y="1"/>
                </a:moveTo>
                <a:cubicBezTo>
                  <a:pt x="322" y="7272"/>
                  <a:pt x="2047" y="12141"/>
                  <a:pt x="11708" y="11532"/>
                </a:cubicBezTo>
                <a:cubicBezTo>
                  <a:pt x="15523" y="11292"/>
                  <a:pt x="16436" y="14101"/>
                  <a:pt x="15020" y="17598"/>
                </a:cubicBezTo>
                <a:cubicBezTo>
                  <a:pt x="12526" y="23744"/>
                  <a:pt x="9384" y="32054"/>
                  <a:pt x="24920" y="34233"/>
                </a:cubicBezTo>
                <a:lnTo>
                  <a:pt x="249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5"/>
          <p:cNvSpPr/>
          <p:nvPr/>
        </p:nvSpPr>
        <p:spPr>
          <a:xfrm rot="-5400000" flipH="1">
            <a:off x="403452" y="-432028"/>
            <a:ext cx="1205621" cy="2069725"/>
          </a:xfrm>
          <a:custGeom>
            <a:avLst/>
            <a:gdLst/>
            <a:ahLst/>
            <a:cxnLst/>
            <a:rect l="l" t="t" r="r" b="b"/>
            <a:pathLst>
              <a:path w="24830" h="46409" extrusionOk="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86"/>
        <p:cNvGrpSpPr/>
        <p:nvPr/>
      </p:nvGrpSpPr>
      <p:grpSpPr>
        <a:xfrm>
          <a:off x="0" y="0"/>
          <a:ext cx="0" cy="0"/>
          <a:chOff x="0" y="0"/>
          <a:chExt cx="0" cy="0"/>
        </a:xfrm>
      </p:grpSpPr>
      <p:sp>
        <p:nvSpPr>
          <p:cNvPr id="187" name="Google Shape;187;p27"/>
          <p:cNvSpPr txBox="1">
            <a:spLocks noGrp="1"/>
          </p:cNvSpPr>
          <p:nvPr>
            <p:ph type="ctrTitle"/>
          </p:nvPr>
        </p:nvSpPr>
        <p:spPr>
          <a:xfrm>
            <a:off x="1765775" y="535000"/>
            <a:ext cx="4284000" cy="9501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88" name="Google Shape;188;p27"/>
          <p:cNvSpPr txBox="1">
            <a:spLocks noGrp="1"/>
          </p:cNvSpPr>
          <p:nvPr>
            <p:ph type="subTitle" idx="1"/>
          </p:nvPr>
        </p:nvSpPr>
        <p:spPr>
          <a:xfrm>
            <a:off x="1760900" y="1644100"/>
            <a:ext cx="4293900" cy="134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9" name="Google Shape;189;p27"/>
          <p:cNvSpPr txBox="1"/>
          <p:nvPr/>
        </p:nvSpPr>
        <p:spPr>
          <a:xfrm>
            <a:off x="1760900" y="2910400"/>
            <a:ext cx="3585300" cy="700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rgbClr val="000000"/>
                </a:solidFill>
                <a:latin typeface="Open Sans"/>
                <a:ea typeface="Open Sans"/>
                <a:cs typeface="Open Sans"/>
                <a:sym typeface="Open Sans"/>
              </a:rPr>
              <a:t>CREDITS:</a:t>
            </a:r>
            <a:r>
              <a:rPr lang="en" sz="1000">
                <a:solidFill>
                  <a:srgbClr val="000000"/>
                </a:solidFill>
                <a:latin typeface="Open Sans"/>
                <a:ea typeface="Open Sans"/>
                <a:cs typeface="Open Sans"/>
                <a:sym typeface="Open Sans"/>
              </a:rPr>
              <a:t> This presentation template was created by </a:t>
            </a:r>
            <a:r>
              <a:rPr lang="en" sz="1000" b="1">
                <a:solidFill>
                  <a:srgbClr val="000000"/>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000" b="1">
                <a:solidFill>
                  <a:srgbClr val="000000"/>
                </a:solidFill>
                <a:latin typeface="Open Sans"/>
                <a:ea typeface="Open Sans"/>
                <a:cs typeface="Open Sans"/>
                <a:sym typeface="Open Sans"/>
              </a:rPr>
              <a:t>,</a:t>
            </a:r>
            <a:r>
              <a:rPr lang="en" sz="1000">
                <a:solidFill>
                  <a:srgbClr val="000000"/>
                </a:solidFill>
                <a:latin typeface="Open Sans"/>
                <a:ea typeface="Open Sans"/>
                <a:cs typeface="Open Sans"/>
                <a:sym typeface="Open Sans"/>
              </a:rPr>
              <a:t> including icons by </a:t>
            </a:r>
            <a:r>
              <a:rPr lang="en" sz="1000" b="1">
                <a:solidFill>
                  <a:srgbClr val="000000"/>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000" b="1">
                <a:solidFill>
                  <a:srgbClr val="000000"/>
                </a:solidFill>
                <a:latin typeface="Open Sans"/>
                <a:ea typeface="Open Sans"/>
                <a:cs typeface="Open Sans"/>
                <a:sym typeface="Open Sans"/>
              </a:rPr>
              <a:t>,</a:t>
            </a:r>
            <a:r>
              <a:rPr lang="en" sz="1000">
                <a:solidFill>
                  <a:srgbClr val="000000"/>
                </a:solidFill>
                <a:latin typeface="Open Sans"/>
                <a:ea typeface="Open Sans"/>
                <a:cs typeface="Open Sans"/>
                <a:sym typeface="Open Sans"/>
              </a:rPr>
              <a:t> and infographics &amp; images by </a:t>
            </a:r>
            <a:r>
              <a:rPr lang="en" sz="1000" b="1">
                <a:solidFill>
                  <a:srgbClr val="000000"/>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endParaRPr sz="1000" b="1">
              <a:solidFill>
                <a:srgbClr val="000000"/>
              </a:solidFill>
              <a:latin typeface="Open Sans"/>
              <a:ea typeface="Open Sans"/>
              <a:cs typeface="Open Sans"/>
              <a:sym typeface="Open Sans"/>
            </a:endParaRPr>
          </a:p>
        </p:txBody>
      </p:sp>
      <p:pic>
        <p:nvPicPr>
          <p:cNvPr id="190" name="Google Shape;190;p27"/>
          <p:cNvPicPr preferRelativeResize="0"/>
          <p:nvPr/>
        </p:nvPicPr>
        <p:blipFill>
          <a:blip r:embed="rId5">
            <a:alphaModFix/>
          </a:blip>
          <a:stretch>
            <a:fillRect/>
          </a:stretch>
        </p:blipFill>
        <p:spPr>
          <a:xfrm>
            <a:off x="-79117" y="4131062"/>
            <a:ext cx="6773509" cy="152402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91"/>
        <p:cNvGrpSpPr/>
        <p:nvPr/>
      </p:nvGrpSpPr>
      <p:grpSpPr>
        <a:xfrm>
          <a:off x="0" y="0"/>
          <a:ext cx="0" cy="0"/>
          <a:chOff x="0" y="0"/>
          <a:chExt cx="0" cy="0"/>
        </a:xfrm>
      </p:grpSpPr>
      <p:pic>
        <p:nvPicPr>
          <p:cNvPr id="192" name="Google Shape;192;p28"/>
          <p:cNvPicPr preferRelativeResize="0"/>
          <p:nvPr/>
        </p:nvPicPr>
        <p:blipFill>
          <a:blip r:embed="rId2">
            <a:alphaModFix/>
          </a:blip>
          <a:stretch>
            <a:fillRect/>
          </a:stretch>
        </p:blipFill>
        <p:spPr>
          <a:xfrm>
            <a:off x="2309075" y="3623391"/>
            <a:ext cx="6947400" cy="1927700"/>
          </a:xfrm>
          <a:prstGeom prst="rect">
            <a:avLst/>
          </a:prstGeom>
          <a:noFill/>
          <a:ln>
            <a:noFill/>
          </a:ln>
        </p:spPr>
      </p:pic>
      <p:pic>
        <p:nvPicPr>
          <p:cNvPr id="193" name="Google Shape;193;p28"/>
          <p:cNvPicPr preferRelativeResize="0"/>
          <p:nvPr/>
        </p:nvPicPr>
        <p:blipFill>
          <a:blip r:embed="rId3">
            <a:alphaModFix/>
          </a:blip>
          <a:stretch>
            <a:fillRect/>
          </a:stretch>
        </p:blipFill>
        <p:spPr>
          <a:xfrm>
            <a:off x="6190213" y="783663"/>
            <a:ext cx="2595451" cy="624825"/>
          </a:xfrm>
          <a:prstGeom prst="rect">
            <a:avLst/>
          </a:prstGeom>
          <a:noFill/>
          <a:ln>
            <a:noFill/>
          </a:ln>
        </p:spPr>
      </p:pic>
      <p:pic>
        <p:nvPicPr>
          <p:cNvPr id="194" name="Google Shape;194;p28"/>
          <p:cNvPicPr preferRelativeResize="0"/>
          <p:nvPr/>
        </p:nvPicPr>
        <p:blipFill>
          <a:blip r:embed="rId2">
            <a:alphaModFix/>
          </a:blip>
          <a:stretch>
            <a:fillRect/>
          </a:stretch>
        </p:blipFill>
        <p:spPr>
          <a:xfrm>
            <a:off x="2697550" y="2899646"/>
            <a:ext cx="6773501" cy="1524023"/>
          </a:xfrm>
          <a:prstGeom prst="rect">
            <a:avLst/>
          </a:prstGeom>
          <a:noFill/>
          <a:ln>
            <a:noFill/>
          </a:ln>
        </p:spPr>
      </p:pic>
      <p:sp>
        <p:nvSpPr>
          <p:cNvPr id="195" name="Google Shape;195;p28"/>
          <p:cNvSpPr/>
          <p:nvPr/>
        </p:nvSpPr>
        <p:spPr>
          <a:xfrm rot="-5400000">
            <a:off x="344811" y="-373386"/>
            <a:ext cx="1186800" cy="1933622"/>
          </a:xfrm>
          <a:custGeom>
            <a:avLst/>
            <a:gdLst/>
            <a:ahLst/>
            <a:cxnLst/>
            <a:rect l="l" t="t" r="r" b="b"/>
            <a:pathLst>
              <a:path w="24921" h="34234" extrusionOk="0">
                <a:moveTo>
                  <a:pt x="1" y="1"/>
                </a:moveTo>
                <a:cubicBezTo>
                  <a:pt x="322" y="7272"/>
                  <a:pt x="2047" y="12141"/>
                  <a:pt x="11708" y="11532"/>
                </a:cubicBezTo>
                <a:cubicBezTo>
                  <a:pt x="15523" y="11292"/>
                  <a:pt x="16436" y="14101"/>
                  <a:pt x="15020" y="17598"/>
                </a:cubicBezTo>
                <a:cubicBezTo>
                  <a:pt x="12526" y="23744"/>
                  <a:pt x="9384" y="32054"/>
                  <a:pt x="24920" y="34233"/>
                </a:cubicBezTo>
                <a:lnTo>
                  <a:pt x="249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8"/>
          <p:cNvSpPr/>
          <p:nvPr/>
        </p:nvSpPr>
        <p:spPr>
          <a:xfrm rot="9000033">
            <a:off x="1954049" y="136687"/>
            <a:ext cx="359303" cy="292351"/>
          </a:xfrm>
          <a:custGeom>
            <a:avLst/>
            <a:gdLst/>
            <a:ahLst/>
            <a:cxnLst/>
            <a:rect l="l" t="t" r="r" b="b"/>
            <a:pathLst>
              <a:path w="8385" h="6822" extrusionOk="0">
                <a:moveTo>
                  <a:pt x="6100" y="5412"/>
                </a:moveTo>
                <a:cubicBezTo>
                  <a:pt x="8385" y="2725"/>
                  <a:pt x="1940" y="0"/>
                  <a:pt x="524" y="2496"/>
                </a:cubicBezTo>
                <a:cubicBezTo>
                  <a:pt x="1" y="3423"/>
                  <a:pt x="512" y="5528"/>
                  <a:pt x="1950" y="6257"/>
                </a:cubicBezTo>
                <a:cubicBezTo>
                  <a:pt x="3061" y="6821"/>
                  <a:pt x="4921" y="6297"/>
                  <a:pt x="6100" y="54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7" name="Google Shape;197;p28"/>
          <p:cNvPicPr preferRelativeResize="0"/>
          <p:nvPr/>
        </p:nvPicPr>
        <p:blipFill>
          <a:blip r:embed="rId4">
            <a:alphaModFix/>
          </a:blip>
          <a:stretch>
            <a:fillRect/>
          </a:stretch>
        </p:blipFill>
        <p:spPr>
          <a:xfrm>
            <a:off x="8118365" y="1800604"/>
            <a:ext cx="985085" cy="1390676"/>
          </a:xfrm>
          <a:prstGeom prst="rect">
            <a:avLst/>
          </a:prstGeom>
          <a:noFill/>
          <a:ln>
            <a:noFill/>
          </a:ln>
        </p:spPr>
      </p:pic>
      <p:pic>
        <p:nvPicPr>
          <p:cNvPr id="198" name="Google Shape;198;p28"/>
          <p:cNvPicPr preferRelativeResize="0"/>
          <p:nvPr/>
        </p:nvPicPr>
        <p:blipFill>
          <a:blip r:embed="rId5">
            <a:alphaModFix/>
          </a:blip>
          <a:stretch>
            <a:fillRect/>
          </a:stretch>
        </p:blipFill>
        <p:spPr>
          <a:xfrm>
            <a:off x="7170498" y="2513174"/>
            <a:ext cx="1386580" cy="730528"/>
          </a:xfrm>
          <a:prstGeom prst="rect">
            <a:avLst/>
          </a:prstGeom>
          <a:noFill/>
          <a:ln>
            <a:noFill/>
          </a:ln>
        </p:spPr>
      </p:pic>
      <p:sp>
        <p:nvSpPr>
          <p:cNvPr id="199" name="Google Shape;199;p28"/>
          <p:cNvSpPr/>
          <p:nvPr/>
        </p:nvSpPr>
        <p:spPr>
          <a:xfrm rot="257312">
            <a:off x="8399299" y="2998769"/>
            <a:ext cx="1199809" cy="273594"/>
          </a:xfrm>
          <a:custGeom>
            <a:avLst/>
            <a:gdLst/>
            <a:ahLst/>
            <a:cxnLst/>
            <a:rect l="l" t="t" r="r" b="b"/>
            <a:pathLst>
              <a:path w="20673" h="4390" extrusionOk="0">
                <a:moveTo>
                  <a:pt x="20490" y="3765"/>
                </a:moveTo>
                <a:cubicBezTo>
                  <a:pt x="20398" y="3681"/>
                  <a:pt x="20300" y="3673"/>
                  <a:pt x="20224" y="3681"/>
                </a:cubicBezTo>
                <a:cubicBezTo>
                  <a:pt x="20249" y="3608"/>
                  <a:pt x="20261" y="3501"/>
                  <a:pt x="20202" y="3417"/>
                </a:cubicBezTo>
                <a:cubicBezTo>
                  <a:pt x="20138" y="3323"/>
                  <a:pt x="19995" y="3336"/>
                  <a:pt x="19897" y="3360"/>
                </a:cubicBezTo>
                <a:cubicBezTo>
                  <a:pt x="19925" y="3274"/>
                  <a:pt x="19932" y="3155"/>
                  <a:pt x="19831" y="3049"/>
                </a:cubicBezTo>
                <a:cubicBezTo>
                  <a:pt x="19737" y="2947"/>
                  <a:pt x="19637" y="2955"/>
                  <a:pt x="19567" y="2980"/>
                </a:cubicBezTo>
                <a:cubicBezTo>
                  <a:pt x="19567" y="2918"/>
                  <a:pt x="19545" y="2849"/>
                  <a:pt x="19463" y="2781"/>
                </a:cubicBezTo>
                <a:cubicBezTo>
                  <a:pt x="19383" y="2718"/>
                  <a:pt x="19304" y="2707"/>
                  <a:pt x="19240" y="2712"/>
                </a:cubicBezTo>
                <a:cubicBezTo>
                  <a:pt x="19293" y="2617"/>
                  <a:pt x="19340" y="2491"/>
                  <a:pt x="19261" y="2407"/>
                </a:cubicBezTo>
                <a:cubicBezTo>
                  <a:pt x="19218" y="2360"/>
                  <a:pt x="19166" y="2345"/>
                  <a:pt x="19117" y="2343"/>
                </a:cubicBezTo>
                <a:cubicBezTo>
                  <a:pt x="19205" y="2229"/>
                  <a:pt x="19289" y="2077"/>
                  <a:pt x="19179" y="2002"/>
                </a:cubicBezTo>
                <a:cubicBezTo>
                  <a:pt x="19107" y="1950"/>
                  <a:pt x="19033" y="1957"/>
                  <a:pt x="18974" y="1977"/>
                </a:cubicBezTo>
                <a:cubicBezTo>
                  <a:pt x="19007" y="1862"/>
                  <a:pt x="19011" y="1711"/>
                  <a:pt x="18851" y="1644"/>
                </a:cubicBezTo>
                <a:cubicBezTo>
                  <a:pt x="18741" y="1594"/>
                  <a:pt x="18653" y="1609"/>
                  <a:pt x="18587" y="1644"/>
                </a:cubicBezTo>
                <a:cubicBezTo>
                  <a:pt x="18618" y="1515"/>
                  <a:pt x="18626" y="1351"/>
                  <a:pt x="18508" y="1292"/>
                </a:cubicBezTo>
                <a:cubicBezTo>
                  <a:pt x="18422" y="1249"/>
                  <a:pt x="18319" y="1265"/>
                  <a:pt x="18236" y="1292"/>
                </a:cubicBezTo>
                <a:cubicBezTo>
                  <a:pt x="18256" y="1234"/>
                  <a:pt x="18258" y="1165"/>
                  <a:pt x="18217" y="1091"/>
                </a:cubicBezTo>
                <a:cubicBezTo>
                  <a:pt x="18158" y="972"/>
                  <a:pt x="18029" y="958"/>
                  <a:pt x="17939" y="962"/>
                </a:cubicBezTo>
                <a:cubicBezTo>
                  <a:pt x="17994" y="835"/>
                  <a:pt x="18045" y="606"/>
                  <a:pt x="17816" y="498"/>
                </a:cubicBezTo>
                <a:cubicBezTo>
                  <a:pt x="17634" y="410"/>
                  <a:pt x="17481" y="555"/>
                  <a:pt x="17380" y="692"/>
                </a:cubicBezTo>
                <a:cubicBezTo>
                  <a:pt x="17380" y="543"/>
                  <a:pt x="17337" y="377"/>
                  <a:pt x="17133" y="361"/>
                </a:cubicBezTo>
                <a:cubicBezTo>
                  <a:pt x="16918" y="346"/>
                  <a:pt x="16832" y="518"/>
                  <a:pt x="16795" y="664"/>
                </a:cubicBezTo>
                <a:cubicBezTo>
                  <a:pt x="16742" y="551"/>
                  <a:pt x="16650" y="432"/>
                  <a:pt x="16497" y="461"/>
                </a:cubicBezTo>
                <a:cubicBezTo>
                  <a:pt x="16337" y="492"/>
                  <a:pt x="16294" y="655"/>
                  <a:pt x="16290" y="794"/>
                </a:cubicBezTo>
                <a:cubicBezTo>
                  <a:pt x="16224" y="709"/>
                  <a:pt x="16130" y="635"/>
                  <a:pt x="16010" y="684"/>
                </a:cubicBezTo>
                <a:cubicBezTo>
                  <a:pt x="15866" y="743"/>
                  <a:pt x="15832" y="960"/>
                  <a:pt x="15823" y="1112"/>
                </a:cubicBezTo>
                <a:cubicBezTo>
                  <a:pt x="15795" y="1093"/>
                  <a:pt x="15758" y="1085"/>
                  <a:pt x="15709" y="1101"/>
                </a:cubicBezTo>
                <a:cubicBezTo>
                  <a:pt x="15627" y="1126"/>
                  <a:pt x="15586" y="1238"/>
                  <a:pt x="15566" y="1337"/>
                </a:cubicBezTo>
                <a:cubicBezTo>
                  <a:pt x="15514" y="1267"/>
                  <a:pt x="15435" y="1216"/>
                  <a:pt x="15312" y="1300"/>
                </a:cubicBezTo>
                <a:cubicBezTo>
                  <a:pt x="15191" y="1382"/>
                  <a:pt x="15167" y="1513"/>
                  <a:pt x="15169" y="1613"/>
                </a:cubicBezTo>
                <a:cubicBezTo>
                  <a:pt x="15105" y="1572"/>
                  <a:pt x="15013" y="1545"/>
                  <a:pt x="14892" y="1599"/>
                </a:cubicBezTo>
                <a:cubicBezTo>
                  <a:pt x="14749" y="1666"/>
                  <a:pt x="14749" y="1850"/>
                  <a:pt x="14778" y="2002"/>
                </a:cubicBezTo>
                <a:cubicBezTo>
                  <a:pt x="14737" y="1977"/>
                  <a:pt x="14688" y="1971"/>
                  <a:pt x="14633" y="1991"/>
                </a:cubicBezTo>
                <a:lnTo>
                  <a:pt x="14629" y="1993"/>
                </a:lnTo>
                <a:cubicBezTo>
                  <a:pt x="14561" y="2018"/>
                  <a:pt x="14514" y="2090"/>
                  <a:pt x="14485" y="2169"/>
                </a:cubicBezTo>
                <a:cubicBezTo>
                  <a:pt x="14475" y="2159"/>
                  <a:pt x="14463" y="2151"/>
                  <a:pt x="14446" y="2147"/>
                </a:cubicBezTo>
                <a:cubicBezTo>
                  <a:pt x="14381" y="2118"/>
                  <a:pt x="14307" y="2137"/>
                  <a:pt x="14248" y="2165"/>
                </a:cubicBezTo>
                <a:cubicBezTo>
                  <a:pt x="14281" y="2045"/>
                  <a:pt x="14299" y="1875"/>
                  <a:pt x="14168" y="1791"/>
                </a:cubicBezTo>
                <a:cubicBezTo>
                  <a:pt x="14058" y="1719"/>
                  <a:pt x="13951" y="1740"/>
                  <a:pt x="13878" y="1770"/>
                </a:cubicBezTo>
                <a:cubicBezTo>
                  <a:pt x="13904" y="1637"/>
                  <a:pt x="13912" y="1441"/>
                  <a:pt x="13737" y="1394"/>
                </a:cubicBezTo>
                <a:cubicBezTo>
                  <a:pt x="13622" y="1361"/>
                  <a:pt x="13520" y="1404"/>
                  <a:pt x="13442" y="1459"/>
                </a:cubicBezTo>
                <a:cubicBezTo>
                  <a:pt x="13462" y="1357"/>
                  <a:pt x="13450" y="1245"/>
                  <a:pt x="13329" y="1204"/>
                </a:cubicBezTo>
                <a:cubicBezTo>
                  <a:pt x="13213" y="1163"/>
                  <a:pt x="13096" y="1230"/>
                  <a:pt x="13020" y="1302"/>
                </a:cubicBezTo>
                <a:cubicBezTo>
                  <a:pt x="13018" y="1224"/>
                  <a:pt x="12990" y="1136"/>
                  <a:pt x="12898" y="1071"/>
                </a:cubicBezTo>
                <a:cubicBezTo>
                  <a:pt x="12789" y="995"/>
                  <a:pt x="12681" y="1040"/>
                  <a:pt x="12603" y="1097"/>
                </a:cubicBezTo>
                <a:cubicBezTo>
                  <a:pt x="12611" y="979"/>
                  <a:pt x="12572" y="829"/>
                  <a:pt x="12360" y="770"/>
                </a:cubicBezTo>
                <a:cubicBezTo>
                  <a:pt x="12151" y="715"/>
                  <a:pt x="11987" y="852"/>
                  <a:pt x="11885" y="972"/>
                </a:cubicBezTo>
                <a:cubicBezTo>
                  <a:pt x="11883" y="960"/>
                  <a:pt x="11883" y="944"/>
                  <a:pt x="11877" y="934"/>
                </a:cubicBezTo>
                <a:cubicBezTo>
                  <a:pt x="11862" y="870"/>
                  <a:pt x="11826" y="819"/>
                  <a:pt x="11781" y="788"/>
                </a:cubicBezTo>
                <a:cubicBezTo>
                  <a:pt x="11736" y="758"/>
                  <a:pt x="11682" y="739"/>
                  <a:pt x="11623" y="737"/>
                </a:cubicBezTo>
                <a:cubicBezTo>
                  <a:pt x="11535" y="733"/>
                  <a:pt x="11435" y="758"/>
                  <a:pt x="11343" y="809"/>
                </a:cubicBezTo>
                <a:cubicBezTo>
                  <a:pt x="11361" y="729"/>
                  <a:pt x="11361" y="666"/>
                  <a:pt x="11347" y="610"/>
                </a:cubicBezTo>
                <a:cubicBezTo>
                  <a:pt x="11335" y="551"/>
                  <a:pt x="11310" y="508"/>
                  <a:pt x="11273" y="477"/>
                </a:cubicBezTo>
                <a:cubicBezTo>
                  <a:pt x="11238" y="449"/>
                  <a:pt x="11193" y="432"/>
                  <a:pt x="11146" y="436"/>
                </a:cubicBezTo>
                <a:cubicBezTo>
                  <a:pt x="11081" y="438"/>
                  <a:pt x="11005" y="469"/>
                  <a:pt x="10927" y="524"/>
                </a:cubicBezTo>
                <a:cubicBezTo>
                  <a:pt x="10948" y="398"/>
                  <a:pt x="10946" y="226"/>
                  <a:pt x="10805" y="181"/>
                </a:cubicBezTo>
                <a:cubicBezTo>
                  <a:pt x="10707" y="146"/>
                  <a:pt x="10621" y="215"/>
                  <a:pt x="10555" y="297"/>
                </a:cubicBezTo>
                <a:cubicBezTo>
                  <a:pt x="10545" y="205"/>
                  <a:pt x="10502" y="115"/>
                  <a:pt x="10379" y="72"/>
                </a:cubicBezTo>
                <a:cubicBezTo>
                  <a:pt x="10228" y="21"/>
                  <a:pt x="10113" y="101"/>
                  <a:pt x="10042" y="187"/>
                </a:cubicBezTo>
                <a:cubicBezTo>
                  <a:pt x="10027" y="91"/>
                  <a:pt x="9974" y="1"/>
                  <a:pt x="9798" y="19"/>
                </a:cubicBezTo>
                <a:cubicBezTo>
                  <a:pt x="9612" y="40"/>
                  <a:pt x="9532" y="203"/>
                  <a:pt x="9499" y="338"/>
                </a:cubicBezTo>
                <a:cubicBezTo>
                  <a:pt x="9450" y="244"/>
                  <a:pt x="9371" y="150"/>
                  <a:pt x="9246" y="181"/>
                </a:cubicBezTo>
                <a:cubicBezTo>
                  <a:pt x="9096" y="218"/>
                  <a:pt x="9045" y="406"/>
                  <a:pt x="9033" y="533"/>
                </a:cubicBezTo>
                <a:cubicBezTo>
                  <a:pt x="8990" y="508"/>
                  <a:pt x="8920" y="498"/>
                  <a:pt x="8814" y="533"/>
                </a:cubicBezTo>
                <a:cubicBezTo>
                  <a:pt x="8661" y="584"/>
                  <a:pt x="8640" y="745"/>
                  <a:pt x="8652" y="870"/>
                </a:cubicBezTo>
                <a:cubicBezTo>
                  <a:pt x="8591" y="825"/>
                  <a:pt x="8501" y="790"/>
                  <a:pt x="8389" y="831"/>
                </a:cubicBezTo>
                <a:cubicBezTo>
                  <a:pt x="8227" y="889"/>
                  <a:pt x="8196" y="1097"/>
                  <a:pt x="8194" y="1238"/>
                </a:cubicBezTo>
                <a:cubicBezTo>
                  <a:pt x="8143" y="1200"/>
                  <a:pt x="8069" y="1169"/>
                  <a:pt x="7961" y="1183"/>
                </a:cubicBezTo>
                <a:cubicBezTo>
                  <a:pt x="7842" y="1198"/>
                  <a:pt x="7764" y="1277"/>
                  <a:pt x="7719" y="1353"/>
                </a:cubicBezTo>
                <a:cubicBezTo>
                  <a:pt x="7693" y="1279"/>
                  <a:pt x="7640" y="1208"/>
                  <a:pt x="7529" y="1224"/>
                </a:cubicBezTo>
                <a:cubicBezTo>
                  <a:pt x="7388" y="1240"/>
                  <a:pt x="7306" y="1392"/>
                  <a:pt x="7269" y="1492"/>
                </a:cubicBezTo>
                <a:cubicBezTo>
                  <a:pt x="7228" y="1453"/>
                  <a:pt x="7153" y="1425"/>
                  <a:pt x="7028" y="1455"/>
                </a:cubicBezTo>
                <a:cubicBezTo>
                  <a:pt x="6948" y="1476"/>
                  <a:pt x="6891" y="1521"/>
                  <a:pt x="6850" y="1568"/>
                </a:cubicBezTo>
                <a:cubicBezTo>
                  <a:pt x="6844" y="1421"/>
                  <a:pt x="6801" y="1259"/>
                  <a:pt x="6645" y="1230"/>
                </a:cubicBezTo>
                <a:cubicBezTo>
                  <a:pt x="6492" y="1204"/>
                  <a:pt x="6381" y="1257"/>
                  <a:pt x="6318" y="1306"/>
                </a:cubicBezTo>
                <a:cubicBezTo>
                  <a:pt x="6310" y="1116"/>
                  <a:pt x="6267" y="756"/>
                  <a:pt x="6044" y="756"/>
                </a:cubicBezTo>
                <a:cubicBezTo>
                  <a:pt x="5858" y="756"/>
                  <a:pt x="5729" y="903"/>
                  <a:pt x="5663" y="1003"/>
                </a:cubicBezTo>
                <a:cubicBezTo>
                  <a:pt x="5618" y="882"/>
                  <a:pt x="5524" y="702"/>
                  <a:pt x="5352" y="729"/>
                </a:cubicBezTo>
                <a:cubicBezTo>
                  <a:pt x="5197" y="756"/>
                  <a:pt x="5097" y="938"/>
                  <a:pt x="5045" y="1060"/>
                </a:cubicBezTo>
                <a:cubicBezTo>
                  <a:pt x="4998" y="960"/>
                  <a:pt x="4898" y="842"/>
                  <a:pt x="4696" y="899"/>
                </a:cubicBezTo>
                <a:cubicBezTo>
                  <a:pt x="4554" y="938"/>
                  <a:pt x="4481" y="1103"/>
                  <a:pt x="4442" y="1275"/>
                </a:cubicBezTo>
                <a:cubicBezTo>
                  <a:pt x="4405" y="1136"/>
                  <a:pt x="4338" y="1024"/>
                  <a:pt x="4217" y="1020"/>
                </a:cubicBezTo>
                <a:cubicBezTo>
                  <a:pt x="4072" y="1013"/>
                  <a:pt x="3982" y="1157"/>
                  <a:pt x="3930" y="1302"/>
                </a:cubicBezTo>
                <a:cubicBezTo>
                  <a:pt x="3898" y="1163"/>
                  <a:pt x="3816" y="1032"/>
                  <a:pt x="3628" y="1040"/>
                </a:cubicBezTo>
                <a:cubicBezTo>
                  <a:pt x="3374" y="1052"/>
                  <a:pt x="3276" y="1361"/>
                  <a:pt x="3241" y="1572"/>
                </a:cubicBezTo>
                <a:cubicBezTo>
                  <a:pt x="3171" y="1418"/>
                  <a:pt x="3036" y="1234"/>
                  <a:pt x="2824" y="1349"/>
                </a:cubicBezTo>
                <a:cubicBezTo>
                  <a:pt x="2635" y="1451"/>
                  <a:pt x="2609" y="1717"/>
                  <a:pt x="2621" y="1926"/>
                </a:cubicBezTo>
                <a:cubicBezTo>
                  <a:pt x="2519" y="1772"/>
                  <a:pt x="2351" y="1625"/>
                  <a:pt x="2120" y="1727"/>
                </a:cubicBezTo>
                <a:cubicBezTo>
                  <a:pt x="1848" y="1850"/>
                  <a:pt x="1885" y="2159"/>
                  <a:pt x="1950" y="2362"/>
                </a:cubicBezTo>
                <a:cubicBezTo>
                  <a:pt x="1852" y="2300"/>
                  <a:pt x="1709" y="2257"/>
                  <a:pt x="1555" y="2335"/>
                </a:cubicBezTo>
                <a:cubicBezTo>
                  <a:pt x="1351" y="2444"/>
                  <a:pt x="1367" y="2712"/>
                  <a:pt x="1400" y="2881"/>
                </a:cubicBezTo>
                <a:cubicBezTo>
                  <a:pt x="1297" y="2816"/>
                  <a:pt x="1125" y="2763"/>
                  <a:pt x="943" y="2902"/>
                </a:cubicBezTo>
                <a:cubicBezTo>
                  <a:pt x="753" y="3047"/>
                  <a:pt x="739" y="3333"/>
                  <a:pt x="759" y="3516"/>
                </a:cubicBezTo>
                <a:cubicBezTo>
                  <a:pt x="667" y="3428"/>
                  <a:pt x="524" y="3362"/>
                  <a:pt x="397" y="3561"/>
                </a:cubicBezTo>
                <a:cubicBezTo>
                  <a:pt x="227" y="3825"/>
                  <a:pt x="37" y="3982"/>
                  <a:pt x="23" y="3992"/>
                </a:cubicBezTo>
                <a:cubicBezTo>
                  <a:pt x="8" y="4003"/>
                  <a:pt x="0" y="4023"/>
                  <a:pt x="2" y="4048"/>
                </a:cubicBezTo>
                <a:cubicBezTo>
                  <a:pt x="8" y="4078"/>
                  <a:pt x="29" y="4099"/>
                  <a:pt x="51" y="4093"/>
                </a:cubicBezTo>
                <a:cubicBezTo>
                  <a:pt x="391" y="4031"/>
                  <a:pt x="538" y="4039"/>
                  <a:pt x="665" y="4050"/>
                </a:cubicBezTo>
                <a:cubicBezTo>
                  <a:pt x="749" y="4054"/>
                  <a:pt x="827" y="4060"/>
                  <a:pt x="943" y="4043"/>
                </a:cubicBezTo>
                <a:cubicBezTo>
                  <a:pt x="1091" y="4027"/>
                  <a:pt x="1207" y="4019"/>
                  <a:pt x="1340" y="4023"/>
                </a:cubicBezTo>
                <a:cubicBezTo>
                  <a:pt x="1471" y="4029"/>
                  <a:pt x="1619" y="4043"/>
                  <a:pt x="1829" y="4070"/>
                </a:cubicBezTo>
                <a:lnTo>
                  <a:pt x="1997" y="4093"/>
                </a:lnTo>
                <a:cubicBezTo>
                  <a:pt x="2423" y="4150"/>
                  <a:pt x="3000" y="4226"/>
                  <a:pt x="3296" y="4131"/>
                </a:cubicBezTo>
                <a:cubicBezTo>
                  <a:pt x="3458" y="4080"/>
                  <a:pt x="3746" y="4068"/>
                  <a:pt x="4129" y="4090"/>
                </a:cubicBezTo>
                <a:cubicBezTo>
                  <a:pt x="4514" y="4115"/>
                  <a:pt x="4990" y="4176"/>
                  <a:pt x="5526" y="4273"/>
                </a:cubicBezTo>
                <a:cubicBezTo>
                  <a:pt x="6177" y="4389"/>
                  <a:pt x="6893" y="4248"/>
                  <a:pt x="7464" y="4142"/>
                </a:cubicBezTo>
                <a:cubicBezTo>
                  <a:pt x="7834" y="4070"/>
                  <a:pt x="8143" y="4011"/>
                  <a:pt x="8323" y="4043"/>
                </a:cubicBezTo>
                <a:cubicBezTo>
                  <a:pt x="9154" y="4203"/>
                  <a:pt x="10240" y="4166"/>
                  <a:pt x="11314" y="4131"/>
                </a:cubicBezTo>
                <a:cubicBezTo>
                  <a:pt x="12102" y="4105"/>
                  <a:pt x="12881" y="4080"/>
                  <a:pt x="13544" y="4133"/>
                </a:cubicBezTo>
                <a:cubicBezTo>
                  <a:pt x="13790" y="4154"/>
                  <a:pt x="14072" y="4154"/>
                  <a:pt x="14359" y="4152"/>
                </a:cubicBezTo>
                <a:cubicBezTo>
                  <a:pt x="14825" y="4150"/>
                  <a:pt x="15300" y="4146"/>
                  <a:pt x="15611" y="4238"/>
                </a:cubicBezTo>
                <a:lnTo>
                  <a:pt x="15613" y="4242"/>
                </a:lnTo>
                <a:cubicBezTo>
                  <a:pt x="15989" y="4313"/>
                  <a:pt x="16707" y="4328"/>
                  <a:pt x="17464" y="4313"/>
                </a:cubicBezTo>
                <a:cubicBezTo>
                  <a:pt x="18547" y="4289"/>
                  <a:pt x="19711" y="4211"/>
                  <a:pt x="20077" y="4154"/>
                </a:cubicBezTo>
                <a:cubicBezTo>
                  <a:pt x="20322" y="4115"/>
                  <a:pt x="20613" y="4162"/>
                  <a:pt x="20615" y="4162"/>
                </a:cubicBezTo>
                <a:cubicBezTo>
                  <a:pt x="20621" y="4164"/>
                  <a:pt x="20623" y="4162"/>
                  <a:pt x="20629" y="4162"/>
                </a:cubicBezTo>
                <a:cubicBezTo>
                  <a:pt x="20652" y="4156"/>
                  <a:pt x="20666" y="4129"/>
                  <a:pt x="20664" y="4101"/>
                </a:cubicBezTo>
                <a:cubicBezTo>
                  <a:pt x="20672" y="4095"/>
                  <a:pt x="20650" y="3910"/>
                  <a:pt x="20490" y="3765"/>
                </a:cubicBezTo>
                <a:close/>
                <a:moveTo>
                  <a:pt x="14880" y="2198"/>
                </a:moveTo>
                <a:lnTo>
                  <a:pt x="14880" y="2198"/>
                </a:lnTo>
                <a:close/>
              </a:path>
            </a:pathLst>
          </a:custGeom>
          <a:solidFill>
            <a:srgbClr val="0026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0" name="Google Shape;200;p28"/>
          <p:cNvPicPr preferRelativeResize="0"/>
          <p:nvPr/>
        </p:nvPicPr>
        <p:blipFill>
          <a:blip r:embed="rId3">
            <a:alphaModFix/>
          </a:blip>
          <a:stretch>
            <a:fillRect/>
          </a:stretch>
        </p:blipFill>
        <p:spPr>
          <a:xfrm>
            <a:off x="4225950" y="66438"/>
            <a:ext cx="2595451" cy="624825"/>
          </a:xfrm>
          <a:prstGeom prst="rect">
            <a:avLst/>
          </a:prstGeom>
          <a:noFill/>
          <a:ln>
            <a:noFill/>
          </a:ln>
        </p:spPr>
      </p:pic>
      <p:pic>
        <p:nvPicPr>
          <p:cNvPr id="201" name="Google Shape;201;p28"/>
          <p:cNvPicPr preferRelativeResize="0"/>
          <p:nvPr/>
        </p:nvPicPr>
        <p:blipFill>
          <a:blip r:embed="rId6">
            <a:alphaModFix/>
          </a:blip>
          <a:stretch>
            <a:fillRect/>
          </a:stretch>
        </p:blipFill>
        <p:spPr>
          <a:xfrm>
            <a:off x="5055300" y="2229800"/>
            <a:ext cx="2115201" cy="2862675"/>
          </a:xfrm>
          <a:prstGeom prst="rect">
            <a:avLst/>
          </a:prstGeom>
          <a:noFill/>
          <a:ln>
            <a:noFill/>
          </a:ln>
        </p:spPr>
      </p:pic>
      <p:pic>
        <p:nvPicPr>
          <p:cNvPr id="202" name="Google Shape;202;p28"/>
          <p:cNvPicPr preferRelativeResize="0"/>
          <p:nvPr/>
        </p:nvPicPr>
        <p:blipFill>
          <a:blip r:embed="rId7">
            <a:alphaModFix/>
          </a:blip>
          <a:stretch>
            <a:fillRect/>
          </a:stretch>
        </p:blipFill>
        <p:spPr>
          <a:xfrm>
            <a:off x="-85679" y="3752825"/>
            <a:ext cx="6773509" cy="1524025"/>
          </a:xfrm>
          <a:prstGeom prst="rect">
            <a:avLst/>
          </a:prstGeom>
          <a:noFill/>
          <a:ln>
            <a:noFill/>
          </a:ln>
        </p:spPr>
      </p:pic>
      <p:sp>
        <p:nvSpPr>
          <p:cNvPr id="203" name="Google Shape;203;p28"/>
          <p:cNvSpPr/>
          <p:nvPr/>
        </p:nvSpPr>
        <p:spPr>
          <a:xfrm rot="5400000" flipH="1">
            <a:off x="6255404" y="2254704"/>
            <a:ext cx="1390666" cy="4386927"/>
          </a:xfrm>
          <a:custGeom>
            <a:avLst/>
            <a:gdLst/>
            <a:ahLst/>
            <a:cxnLst/>
            <a:rect l="l" t="t" r="r" b="b"/>
            <a:pathLst>
              <a:path w="24830" h="46409" extrusionOk="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04"/>
        <p:cNvGrpSpPr/>
        <p:nvPr/>
      </p:nvGrpSpPr>
      <p:grpSpPr>
        <a:xfrm>
          <a:off x="0" y="0"/>
          <a:ext cx="0" cy="0"/>
          <a:chOff x="0" y="0"/>
          <a:chExt cx="0" cy="0"/>
        </a:xfrm>
      </p:grpSpPr>
      <p:sp>
        <p:nvSpPr>
          <p:cNvPr id="205" name="Google Shape;205;p29"/>
          <p:cNvSpPr/>
          <p:nvPr/>
        </p:nvSpPr>
        <p:spPr>
          <a:xfrm rot="5400000" flipH="1">
            <a:off x="7185430" y="-308345"/>
            <a:ext cx="1650206" cy="2266975"/>
          </a:xfrm>
          <a:custGeom>
            <a:avLst/>
            <a:gdLst/>
            <a:ahLst/>
            <a:cxnLst/>
            <a:rect l="l" t="t" r="r" b="b"/>
            <a:pathLst>
              <a:path w="24921" h="34234" extrusionOk="0">
                <a:moveTo>
                  <a:pt x="1" y="1"/>
                </a:moveTo>
                <a:cubicBezTo>
                  <a:pt x="322" y="7272"/>
                  <a:pt x="2047" y="12141"/>
                  <a:pt x="11708" y="11532"/>
                </a:cubicBezTo>
                <a:cubicBezTo>
                  <a:pt x="15523" y="11292"/>
                  <a:pt x="16436" y="14101"/>
                  <a:pt x="15020" y="17598"/>
                </a:cubicBezTo>
                <a:cubicBezTo>
                  <a:pt x="12526" y="23744"/>
                  <a:pt x="9384" y="32054"/>
                  <a:pt x="24920" y="34233"/>
                </a:cubicBezTo>
                <a:lnTo>
                  <a:pt x="24920" y="1"/>
                </a:ln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6" name="Google Shape;206;p29"/>
          <p:cNvPicPr preferRelativeResize="0"/>
          <p:nvPr/>
        </p:nvPicPr>
        <p:blipFill>
          <a:blip r:embed="rId2">
            <a:alphaModFix/>
          </a:blip>
          <a:stretch>
            <a:fillRect/>
          </a:stretch>
        </p:blipFill>
        <p:spPr>
          <a:xfrm>
            <a:off x="-1425697" y="753176"/>
            <a:ext cx="2455199" cy="591046"/>
          </a:xfrm>
          <a:prstGeom prst="rect">
            <a:avLst/>
          </a:prstGeom>
          <a:noFill/>
          <a:ln>
            <a:noFill/>
          </a:ln>
        </p:spPr>
      </p:pic>
      <p:pic>
        <p:nvPicPr>
          <p:cNvPr id="207" name="Google Shape;207;p29"/>
          <p:cNvPicPr preferRelativeResize="0"/>
          <p:nvPr/>
        </p:nvPicPr>
        <p:blipFill>
          <a:blip r:embed="rId3">
            <a:alphaModFix/>
          </a:blip>
          <a:stretch>
            <a:fillRect/>
          </a:stretch>
        </p:blipFill>
        <p:spPr>
          <a:xfrm>
            <a:off x="5584378" y="3607560"/>
            <a:ext cx="493497" cy="1251115"/>
          </a:xfrm>
          <a:prstGeom prst="rect">
            <a:avLst/>
          </a:prstGeom>
          <a:noFill/>
          <a:ln>
            <a:noFill/>
          </a:ln>
        </p:spPr>
      </p:pic>
      <p:pic>
        <p:nvPicPr>
          <p:cNvPr id="208" name="Google Shape;208;p29"/>
          <p:cNvPicPr preferRelativeResize="0"/>
          <p:nvPr/>
        </p:nvPicPr>
        <p:blipFill>
          <a:blip r:embed="rId3">
            <a:alphaModFix/>
          </a:blip>
          <a:stretch>
            <a:fillRect/>
          </a:stretch>
        </p:blipFill>
        <p:spPr>
          <a:xfrm>
            <a:off x="3067600" y="3848892"/>
            <a:ext cx="493497" cy="1251115"/>
          </a:xfrm>
          <a:prstGeom prst="rect">
            <a:avLst/>
          </a:prstGeom>
          <a:noFill/>
          <a:ln>
            <a:noFill/>
          </a:ln>
        </p:spPr>
      </p:pic>
      <p:pic>
        <p:nvPicPr>
          <p:cNvPr id="209" name="Google Shape;209;p29"/>
          <p:cNvPicPr preferRelativeResize="0"/>
          <p:nvPr/>
        </p:nvPicPr>
        <p:blipFill>
          <a:blip r:embed="rId3">
            <a:alphaModFix/>
          </a:blip>
          <a:stretch>
            <a:fillRect/>
          </a:stretch>
        </p:blipFill>
        <p:spPr>
          <a:xfrm>
            <a:off x="4904130" y="3452570"/>
            <a:ext cx="646936" cy="1640112"/>
          </a:xfrm>
          <a:prstGeom prst="rect">
            <a:avLst/>
          </a:prstGeom>
          <a:noFill/>
          <a:ln>
            <a:noFill/>
          </a:ln>
        </p:spPr>
      </p:pic>
      <p:pic>
        <p:nvPicPr>
          <p:cNvPr id="210" name="Google Shape;210;p29"/>
          <p:cNvPicPr preferRelativeResize="0"/>
          <p:nvPr/>
        </p:nvPicPr>
        <p:blipFill>
          <a:blip r:embed="rId3">
            <a:alphaModFix/>
          </a:blip>
          <a:stretch>
            <a:fillRect/>
          </a:stretch>
        </p:blipFill>
        <p:spPr>
          <a:xfrm>
            <a:off x="3585949" y="3504209"/>
            <a:ext cx="646936" cy="1640112"/>
          </a:xfrm>
          <a:prstGeom prst="rect">
            <a:avLst/>
          </a:prstGeom>
          <a:noFill/>
          <a:ln>
            <a:noFill/>
          </a:ln>
        </p:spPr>
      </p:pic>
      <p:pic>
        <p:nvPicPr>
          <p:cNvPr id="211" name="Google Shape;211;p29"/>
          <p:cNvPicPr preferRelativeResize="0"/>
          <p:nvPr/>
        </p:nvPicPr>
        <p:blipFill>
          <a:blip r:embed="rId4">
            <a:alphaModFix/>
          </a:blip>
          <a:stretch>
            <a:fillRect/>
          </a:stretch>
        </p:blipFill>
        <p:spPr>
          <a:xfrm>
            <a:off x="3493475" y="2308412"/>
            <a:ext cx="2168825" cy="3061827"/>
          </a:xfrm>
          <a:prstGeom prst="rect">
            <a:avLst/>
          </a:prstGeom>
          <a:noFill/>
          <a:ln>
            <a:noFill/>
          </a:ln>
        </p:spPr>
      </p:pic>
      <p:pic>
        <p:nvPicPr>
          <p:cNvPr id="212" name="Google Shape;212;p29"/>
          <p:cNvPicPr preferRelativeResize="0"/>
          <p:nvPr/>
        </p:nvPicPr>
        <p:blipFill>
          <a:blip r:embed="rId5">
            <a:alphaModFix/>
          </a:blip>
          <a:stretch>
            <a:fillRect/>
          </a:stretch>
        </p:blipFill>
        <p:spPr>
          <a:xfrm>
            <a:off x="4138825" y="4295049"/>
            <a:ext cx="5005174" cy="1126155"/>
          </a:xfrm>
          <a:prstGeom prst="rect">
            <a:avLst/>
          </a:prstGeom>
          <a:noFill/>
          <a:ln>
            <a:noFill/>
          </a:ln>
        </p:spPr>
      </p:pic>
      <p:pic>
        <p:nvPicPr>
          <p:cNvPr id="213" name="Google Shape;213;p29"/>
          <p:cNvPicPr preferRelativeResize="0"/>
          <p:nvPr/>
        </p:nvPicPr>
        <p:blipFill>
          <a:blip r:embed="rId6">
            <a:alphaModFix/>
          </a:blip>
          <a:stretch>
            <a:fillRect/>
          </a:stretch>
        </p:blipFill>
        <p:spPr>
          <a:xfrm>
            <a:off x="0" y="4421392"/>
            <a:ext cx="4697519" cy="1056932"/>
          </a:xfrm>
          <a:prstGeom prst="rect">
            <a:avLst/>
          </a:prstGeom>
          <a:noFill/>
          <a:ln>
            <a:noFill/>
          </a:ln>
        </p:spPr>
      </p:pic>
      <p:pic>
        <p:nvPicPr>
          <p:cNvPr id="214" name="Google Shape;214;p29"/>
          <p:cNvPicPr preferRelativeResize="0"/>
          <p:nvPr/>
        </p:nvPicPr>
        <p:blipFill>
          <a:blip r:embed="rId7">
            <a:alphaModFix/>
          </a:blip>
          <a:stretch>
            <a:fillRect/>
          </a:stretch>
        </p:blipFill>
        <p:spPr>
          <a:xfrm>
            <a:off x="7845387" y="4179399"/>
            <a:ext cx="803474" cy="606311"/>
          </a:xfrm>
          <a:prstGeom prst="rect">
            <a:avLst/>
          </a:prstGeom>
          <a:noFill/>
          <a:ln>
            <a:noFill/>
          </a:ln>
        </p:spPr>
      </p:pic>
      <p:pic>
        <p:nvPicPr>
          <p:cNvPr id="215" name="Google Shape;215;p29"/>
          <p:cNvPicPr preferRelativeResize="0"/>
          <p:nvPr/>
        </p:nvPicPr>
        <p:blipFill>
          <a:blip r:embed="rId8">
            <a:alphaModFix/>
          </a:blip>
          <a:stretch>
            <a:fillRect/>
          </a:stretch>
        </p:blipFill>
        <p:spPr>
          <a:xfrm>
            <a:off x="1210574" y="4196200"/>
            <a:ext cx="745189" cy="572700"/>
          </a:xfrm>
          <a:prstGeom prst="rect">
            <a:avLst/>
          </a:prstGeom>
          <a:noFill/>
          <a:ln>
            <a:noFill/>
          </a:ln>
        </p:spPr>
      </p:pic>
      <p:sp>
        <p:nvSpPr>
          <p:cNvPr id="216" name="Google Shape;216;p29"/>
          <p:cNvSpPr/>
          <p:nvPr/>
        </p:nvSpPr>
        <p:spPr>
          <a:xfrm rot="-5400000">
            <a:off x="780396" y="3391584"/>
            <a:ext cx="1049068" cy="2609810"/>
          </a:xfrm>
          <a:custGeom>
            <a:avLst/>
            <a:gdLst/>
            <a:ahLst/>
            <a:cxnLst/>
            <a:rect l="l" t="t" r="r" b="b"/>
            <a:pathLst>
              <a:path w="24830" h="46409" extrusionOk="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7" name="Google Shape;217;p29"/>
          <p:cNvPicPr preferRelativeResize="0"/>
          <p:nvPr/>
        </p:nvPicPr>
        <p:blipFill>
          <a:blip r:embed="rId2">
            <a:alphaModFix/>
          </a:blip>
          <a:stretch>
            <a:fillRect/>
          </a:stretch>
        </p:blipFill>
        <p:spPr>
          <a:xfrm>
            <a:off x="3364691" y="124526"/>
            <a:ext cx="2455199" cy="59104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subTitle" idx="1"/>
          </p:nvPr>
        </p:nvSpPr>
        <p:spPr>
          <a:xfrm>
            <a:off x="1355497" y="1639750"/>
            <a:ext cx="1881900" cy="4716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24" name="Google Shape;24;p5"/>
          <p:cNvSpPr txBox="1">
            <a:spLocks noGrp="1"/>
          </p:cNvSpPr>
          <p:nvPr>
            <p:ph type="subTitle" idx="2"/>
          </p:nvPr>
        </p:nvSpPr>
        <p:spPr>
          <a:xfrm>
            <a:off x="6479851" y="1639750"/>
            <a:ext cx="1881900" cy="4716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25" name="Google Shape;25;p5"/>
          <p:cNvSpPr txBox="1">
            <a:spLocks noGrp="1"/>
          </p:cNvSpPr>
          <p:nvPr>
            <p:ph type="subTitle" idx="3"/>
          </p:nvPr>
        </p:nvSpPr>
        <p:spPr>
          <a:xfrm>
            <a:off x="782250" y="2229578"/>
            <a:ext cx="2455200" cy="12510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 name="Google Shape;26;p5"/>
          <p:cNvSpPr txBox="1">
            <a:spLocks noGrp="1"/>
          </p:cNvSpPr>
          <p:nvPr>
            <p:ph type="subTitle" idx="4"/>
          </p:nvPr>
        </p:nvSpPr>
        <p:spPr>
          <a:xfrm>
            <a:off x="5906471" y="2229575"/>
            <a:ext cx="2455200" cy="12510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 name="Google Shape;27;p5"/>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 name="Google Shape;28;p5"/>
          <p:cNvSpPr/>
          <p:nvPr/>
        </p:nvSpPr>
        <p:spPr>
          <a:xfrm rot="5400000" flipH="1">
            <a:off x="7185430" y="-308345"/>
            <a:ext cx="1650206" cy="2266975"/>
          </a:xfrm>
          <a:custGeom>
            <a:avLst/>
            <a:gdLst/>
            <a:ahLst/>
            <a:cxnLst/>
            <a:rect l="l" t="t" r="r" b="b"/>
            <a:pathLst>
              <a:path w="24921" h="34234" extrusionOk="0">
                <a:moveTo>
                  <a:pt x="1" y="1"/>
                </a:moveTo>
                <a:cubicBezTo>
                  <a:pt x="322" y="7272"/>
                  <a:pt x="2047" y="12141"/>
                  <a:pt x="11708" y="11532"/>
                </a:cubicBezTo>
                <a:cubicBezTo>
                  <a:pt x="15523" y="11292"/>
                  <a:pt x="16436" y="14101"/>
                  <a:pt x="15020" y="17598"/>
                </a:cubicBezTo>
                <a:cubicBezTo>
                  <a:pt x="12526" y="23744"/>
                  <a:pt x="9384" y="32054"/>
                  <a:pt x="24920" y="34233"/>
                </a:cubicBezTo>
                <a:lnTo>
                  <a:pt x="24920" y="1"/>
                </a:ln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 name="Google Shape;29;p5"/>
          <p:cNvPicPr preferRelativeResize="0"/>
          <p:nvPr/>
        </p:nvPicPr>
        <p:blipFill>
          <a:blip r:embed="rId2">
            <a:alphaModFix/>
          </a:blip>
          <a:stretch>
            <a:fillRect/>
          </a:stretch>
        </p:blipFill>
        <p:spPr>
          <a:xfrm>
            <a:off x="-1425697" y="753176"/>
            <a:ext cx="2455199" cy="59104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4367800" y="1055225"/>
            <a:ext cx="3744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7"/>
          <p:cNvSpPr txBox="1">
            <a:spLocks noGrp="1"/>
          </p:cNvSpPr>
          <p:nvPr>
            <p:ph type="body" idx="1"/>
          </p:nvPr>
        </p:nvSpPr>
        <p:spPr>
          <a:xfrm>
            <a:off x="4362900" y="1810400"/>
            <a:ext cx="3744300" cy="1755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Char char="●"/>
              <a:defRPr>
                <a:solidFill>
                  <a:srgbClr val="434343"/>
                </a:solidFill>
              </a:defRPr>
            </a:lvl1pPr>
            <a:lvl2pPr marL="914400" lvl="1" indent="-304800" rtl="0">
              <a:lnSpc>
                <a:spcPct val="100000"/>
              </a:lnSpc>
              <a:spcBef>
                <a:spcPts val="0"/>
              </a:spcBef>
              <a:spcAft>
                <a:spcPts val="0"/>
              </a:spcAft>
              <a:buClr>
                <a:srgbClr val="434343"/>
              </a:buClr>
              <a:buSzPts val="1200"/>
              <a:buChar char="○"/>
              <a:defRPr>
                <a:solidFill>
                  <a:srgbClr val="434343"/>
                </a:solidFill>
              </a:defRPr>
            </a:lvl2pPr>
            <a:lvl3pPr marL="1371600" lvl="2" indent="-304800" rtl="0">
              <a:lnSpc>
                <a:spcPct val="100000"/>
              </a:lnSpc>
              <a:spcBef>
                <a:spcPts val="0"/>
              </a:spcBef>
              <a:spcAft>
                <a:spcPts val="0"/>
              </a:spcAft>
              <a:buClr>
                <a:srgbClr val="434343"/>
              </a:buClr>
              <a:buSzPts val="1200"/>
              <a:buChar char="■"/>
              <a:defRPr>
                <a:solidFill>
                  <a:srgbClr val="434343"/>
                </a:solidFill>
              </a:defRPr>
            </a:lvl3pPr>
            <a:lvl4pPr marL="1828800" lvl="3" indent="-304800" rtl="0">
              <a:lnSpc>
                <a:spcPct val="100000"/>
              </a:lnSpc>
              <a:spcBef>
                <a:spcPts val="0"/>
              </a:spcBef>
              <a:spcAft>
                <a:spcPts val="0"/>
              </a:spcAft>
              <a:buClr>
                <a:srgbClr val="434343"/>
              </a:buClr>
              <a:buSzPts val="1200"/>
              <a:buChar char="●"/>
              <a:defRPr>
                <a:solidFill>
                  <a:srgbClr val="434343"/>
                </a:solidFill>
              </a:defRPr>
            </a:lvl4pPr>
            <a:lvl5pPr marL="2286000" lvl="4" indent="-304800" rtl="0">
              <a:lnSpc>
                <a:spcPct val="100000"/>
              </a:lnSpc>
              <a:spcBef>
                <a:spcPts val="0"/>
              </a:spcBef>
              <a:spcAft>
                <a:spcPts val="0"/>
              </a:spcAft>
              <a:buClr>
                <a:srgbClr val="434343"/>
              </a:buClr>
              <a:buSzPts val="1200"/>
              <a:buChar char="○"/>
              <a:defRPr>
                <a:solidFill>
                  <a:srgbClr val="434343"/>
                </a:solidFill>
              </a:defRPr>
            </a:lvl5pPr>
            <a:lvl6pPr marL="2743200" lvl="5" indent="-304800" rtl="0">
              <a:lnSpc>
                <a:spcPct val="100000"/>
              </a:lnSpc>
              <a:spcBef>
                <a:spcPts val="0"/>
              </a:spcBef>
              <a:spcAft>
                <a:spcPts val="0"/>
              </a:spcAft>
              <a:buClr>
                <a:srgbClr val="434343"/>
              </a:buClr>
              <a:buSzPts val="1200"/>
              <a:buChar char="■"/>
              <a:defRPr>
                <a:solidFill>
                  <a:srgbClr val="434343"/>
                </a:solidFill>
              </a:defRPr>
            </a:lvl6pPr>
            <a:lvl7pPr marL="3200400" lvl="6" indent="-304800" rtl="0">
              <a:lnSpc>
                <a:spcPct val="100000"/>
              </a:lnSpc>
              <a:spcBef>
                <a:spcPts val="0"/>
              </a:spcBef>
              <a:spcAft>
                <a:spcPts val="0"/>
              </a:spcAft>
              <a:buClr>
                <a:srgbClr val="434343"/>
              </a:buClr>
              <a:buSzPts val="1200"/>
              <a:buChar char="●"/>
              <a:defRPr>
                <a:solidFill>
                  <a:srgbClr val="434343"/>
                </a:solidFill>
              </a:defRPr>
            </a:lvl7pPr>
            <a:lvl8pPr marL="3657600" lvl="7" indent="-304800" rtl="0">
              <a:lnSpc>
                <a:spcPct val="100000"/>
              </a:lnSpc>
              <a:spcBef>
                <a:spcPts val="0"/>
              </a:spcBef>
              <a:spcAft>
                <a:spcPts val="0"/>
              </a:spcAft>
              <a:buClr>
                <a:srgbClr val="434343"/>
              </a:buClr>
              <a:buSzPts val="1200"/>
              <a:buChar char="○"/>
              <a:defRPr>
                <a:solidFill>
                  <a:srgbClr val="434343"/>
                </a:solidFill>
              </a:defRPr>
            </a:lvl8pPr>
            <a:lvl9pPr marL="4114800" lvl="8" indent="-304800" rtl="0">
              <a:lnSpc>
                <a:spcPct val="100000"/>
              </a:lnSpc>
              <a:spcBef>
                <a:spcPts val="0"/>
              </a:spcBef>
              <a:spcAft>
                <a:spcPts val="0"/>
              </a:spcAft>
              <a:buClr>
                <a:srgbClr val="434343"/>
              </a:buClr>
              <a:buSzPts val="1200"/>
              <a:buChar char="■"/>
              <a:defRPr>
                <a:solidFill>
                  <a:srgbClr val="434343"/>
                </a:solidFill>
              </a:defRPr>
            </a:lvl9pPr>
          </a:lstStyle>
          <a:p>
            <a:endParaRPr/>
          </a:p>
        </p:txBody>
      </p:sp>
      <p:pic>
        <p:nvPicPr>
          <p:cNvPr id="39" name="Google Shape;39;p7"/>
          <p:cNvPicPr preferRelativeResize="0"/>
          <p:nvPr/>
        </p:nvPicPr>
        <p:blipFill>
          <a:blip r:embed="rId2">
            <a:alphaModFix/>
          </a:blip>
          <a:stretch>
            <a:fillRect/>
          </a:stretch>
        </p:blipFill>
        <p:spPr>
          <a:xfrm flipH="1">
            <a:off x="0" y="4245756"/>
            <a:ext cx="9144000" cy="1042988"/>
          </a:xfrm>
          <a:prstGeom prst="rect">
            <a:avLst/>
          </a:prstGeom>
          <a:noFill/>
          <a:ln>
            <a:noFill/>
          </a:ln>
        </p:spPr>
      </p:pic>
      <p:sp>
        <p:nvSpPr>
          <p:cNvPr id="40" name="Google Shape;40;p7"/>
          <p:cNvSpPr/>
          <p:nvPr/>
        </p:nvSpPr>
        <p:spPr>
          <a:xfrm rot="5400000">
            <a:off x="7627431" y="3257087"/>
            <a:ext cx="2151024" cy="1948905"/>
          </a:xfrm>
          <a:custGeom>
            <a:avLst/>
            <a:gdLst/>
            <a:ahLst/>
            <a:cxnLst/>
            <a:rect l="l" t="t" r="r" b="b"/>
            <a:pathLst>
              <a:path w="29456" h="17199" extrusionOk="0">
                <a:moveTo>
                  <a:pt x="2737" y="0"/>
                </a:moveTo>
                <a:cubicBezTo>
                  <a:pt x="1797" y="918"/>
                  <a:pt x="872" y="1945"/>
                  <a:pt x="556" y="3222"/>
                </a:cubicBezTo>
                <a:cubicBezTo>
                  <a:pt x="1" y="5461"/>
                  <a:pt x="1573" y="7800"/>
                  <a:pt x="3628" y="8846"/>
                </a:cubicBezTo>
                <a:cubicBezTo>
                  <a:pt x="4677" y="9381"/>
                  <a:pt x="5855" y="9658"/>
                  <a:pt x="7032" y="9658"/>
                </a:cubicBezTo>
                <a:cubicBezTo>
                  <a:pt x="7494" y="9658"/>
                  <a:pt x="7956" y="9615"/>
                  <a:pt x="8410" y="9529"/>
                </a:cubicBezTo>
                <a:cubicBezTo>
                  <a:pt x="9714" y="9282"/>
                  <a:pt x="10967" y="8684"/>
                  <a:pt x="12292" y="8684"/>
                </a:cubicBezTo>
                <a:cubicBezTo>
                  <a:pt x="12314" y="8684"/>
                  <a:pt x="12337" y="8684"/>
                  <a:pt x="12359" y="8684"/>
                </a:cubicBezTo>
                <a:cubicBezTo>
                  <a:pt x="13852" y="8708"/>
                  <a:pt x="15372" y="9676"/>
                  <a:pt x="15734" y="11126"/>
                </a:cubicBezTo>
                <a:cubicBezTo>
                  <a:pt x="16007" y="12220"/>
                  <a:pt x="15623" y="13430"/>
                  <a:pt x="16047" y="14475"/>
                </a:cubicBezTo>
                <a:cubicBezTo>
                  <a:pt x="16302" y="15107"/>
                  <a:pt x="16825" y="15594"/>
                  <a:pt x="17390" y="15976"/>
                </a:cubicBezTo>
                <a:cubicBezTo>
                  <a:pt x="18615" y="16801"/>
                  <a:pt x="20092" y="17198"/>
                  <a:pt x="21574" y="17198"/>
                </a:cubicBezTo>
                <a:cubicBezTo>
                  <a:pt x="22251" y="17198"/>
                  <a:pt x="22928" y="17115"/>
                  <a:pt x="23583" y="16953"/>
                </a:cubicBezTo>
                <a:cubicBezTo>
                  <a:pt x="25672" y="16434"/>
                  <a:pt x="27529" y="15157"/>
                  <a:pt x="28937" y="13529"/>
                </a:cubicBezTo>
                <a:lnTo>
                  <a:pt x="294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p:nvPr/>
        </p:nvSpPr>
        <p:spPr>
          <a:xfrm rot="-5400000" flipH="1">
            <a:off x="508095" y="-510195"/>
            <a:ext cx="1498366" cy="2514556"/>
          </a:xfrm>
          <a:custGeom>
            <a:avLst/>
            <a:gdLst/>
            <a:ahLst/>
            <a:cxnLst/>
            <a:rect l="l" t="t" r="r" b="b"/>
            <a:pathLst>
              <a:path w="24830" h="46409" extrusionOk="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1388100" y="110685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44" name="Google Shape;44;p8"/>
          <p:cNvSpPr/>
          <p:nvPr/>
        </p:nvSpPr>
        <p:spPr>
          <a:xfrm flipH="1">
            <a:off x="6296537" y="-1035350"/>
            <a:ext cx="3827832" cy="1915232"/>
          </a:xfrm>
          <a:custGeom>
            <a:avLst/>
            <a:gdLst/>
            <a:ahLst/>
            <a:cxnLst/>
            <a:rect l="l" t="t" r="r" b="b"/>
            <a:pathLst>
              <a:path w="13907" h="15069" extrusionOk="0">
                <a:moveTo>
                  <a:pt x="7718" y="14985"/>
                </a:moveTo>
                <a:cubicBezTo>
                  <a:pt x="11431" y="14483"/>
                  <a:pt x="13907" y="11705"/>
                  <a:pt x="13602" y="7941"/>
                </a:cubicBezTo>
                <a:cubicBezTo>
                  <a:pt x="12988" y="330"/>
                  <a:pt x="972" y="0"/>
                  <a:pt x="303" y="8468"/>
                </a:cubicBezTo>
                <a:cubicBezTo>
                  <a:pt x="1" y="12317"/>
                  <a:pt x="3246" y="15069"/>
                  <a:pt x="6912" y="15028"/>
                </a:cubicBez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 name="Google Shape;45;p8"/>
          <p:cNvPicPr preferRelativeResize="0"/>
          <p:nvPr/>
        </p:nvPicPr>
        <p:blipFill>
          <a:blip r:embed="rId2">
            <a:alphaModFix/>
          </a:blip>
          <a:stretch>
            <a:fillRect/>
          </a:stretch>
        </p:blipFill>
        <p:spPr>
          <a:xfrm flipH="1">
            <a:off x="2430059" y="3770312"/>
            <a:ext cx="6773509" cy="1524025"/>
          </a:xfrm>
          <a:prstGeom prst="rect">
            <a:avLst/>
          </a:prstGeom>
          <a:noFill/>
          <a:ln>
            <a:noFill/>
          </a:ln>
        </p:spPr>
      </p:pic>
      <p:pic>
        <p:nvPicPr>
          <p:cNvPr id="46" name="Google Shape;46;p8"/>
          <p:cNvPicPr preferRelativeResize="0"/>
          <p:nvPr/>
        </p:nvPicPr>
        <p:blipFill>
          <a:blip r:embed="rId3">
            <a:alphaModFix/>
          </a:blip>
          <a:stretch>
            <a:fillRect/>
          </a:stretch>
        </p:blipFill>
        <p:spPr>
          <a:xfrm flipH="1">
            <a:off x="-98759" y="3770296"/>
            <a:ext cx="6773501" cy="1524023"/>
          </a:xfrm>
          <a:prstGeom prst="rect">
            <a:avLst/>
          </a:prstGeom>
          <a:noFill/>
          <a:ln>
            <a:noFill/>
          </a:ln>
        </p:spPr>
      </p:pic>
      <p:pic>
        <p:nvPicPr>
          <p:cNvPr id="47" name="Google Shape;47;p8"/>
          <p:cNvPicPr preferRelativeResize="0"/>
          <p:nvPr/>
        </p:nvPicPr>
        <p:blipFill>
          <a:blip r:embed="rId4">
            <a:alphaModFix/>
          </a:blip>
          <a:stretch>
            <a:fillRect/>
          </a:stretch>
        </p:blipFill>
        <p:spPr>
          <a:xfrm>
            <a:off x="578666" y="3770312"/>
            <a:ext cx="1037124" cy="7826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720100" y="534998"/>
            <a:ext cx="77040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0" name="Google Shape;50;p9"/>
          <p:cNvSpPr txBox="1">
            <a:spLocks noGrp="1"/>
          </p:cNvSpPr>
          <p:nvPr>
            <p:ph type="subTitle" idx="1"/>
          </p:nvPr>
        </p:nvSpPr>
        <p:spPr>
          <a:xfrm>
            <a:off x="2241550" y="2207325"/>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51" name="Google Shape;51;p9"/>
          <p:cNvPicPr preferRelativeResize="0"/>
          <p:nvPr/>
        </p:nvPicPr>
        <p:blipFill>
          <a:blip r:embed="rId2">
            <a:alphaModFix/>
          </a:blip>
          <a:stretch>
            <a:fillRect/>
          </a:stretch>
        </p:blipFill>
        <p:spPr>
          <a:xfrm flipH="1">
            <a:off x="-24900" y="4361404"/>
            <a:ext cx="9144000" cy="1042988"/>
          </a:xfrm>
          <a:prstGeom prst="rect">
            <a:avLst/>
          </a:prstGeom>
          <a:noFill/>
          <a:ln>
            <a:noFill/>
          </a:ln>
        </p:spPr>
      </p:pic>
      <p:pic>
        <p:nvPicPr>
          <p:cNvPr id="52" name="Google Shape;52;p9"/>
          <p:cNvPicPr preferRelativeResize="0"/>
          <p:nvPr/>
        </p:nvPicPr>
        <p:blipFill>
          <a:blip r:embed="rId3">
            <a:alphaModFix/>
          </a:blip>
          <a:stretch>
            <a:fillRect/>
          </a:stretch>
        </p:blipFill>
        <p:spPr>
          <a:xfrm flipH="1">
            <a:off x="3675175" y="-35300"/>
            <a:ext cx="2759975" cy="664400"/>
          </a:xfrm>
          <a:prstGeom prst="rect">
            <a:avLst/>
          </a:prstGeom>
          <a:noFill/>
          <a:ln>
            <a:noFill/>
          </a:ln>
        </p:spPr>
      </p:pic>
      <p:sp>
        <p:nvSpPr>
          <p:cNvPr id="53" name="Google Shape;53;p9"/>
          <p:cNvSpPr/>
          <p:nvPr/>
        </p:nvSpPr>
        <p:spPr>
          <a:xfrm rot="-5400000" flipH="1">
            <a:off x="344811" y="3664937"/>
            <a:ext cx="1186800" cy="1933622"/>
          </a:xfrm>
          <a:custGeom>
            <a:avLst/>
            <a:gdLst/>
            <a:ahLst/>
            <a:cxnLst/>
            <a:rect l="l" t="t" r="r" b="b"/>
            <a:pathLst>
              <a:path w="24921" h="34234" extrusionOk="0">
                <a:moveTo>
                  <a:pt x="1" y="1"/>
                </a:moveTo>
                <a:cubicBezTo>
                  <a:pt x="322" y="7272"/>
                  <a:pt x="2047" y="12141"/>
                  <a:pt x="11708" y="11532"/>
                </a:cubicBezTo>
                <a:cubicBezTo>
                  <a:pt x="15523" y="11292"/>
                  <a:pt x="16436" y="14101"/>
                  <a:pt x="15020" y="17598"/>
                </a:cubicBezTo>
                <a:cubicBezTo>
                  <a:pt x="12526" y="23744"/>
                  <a:pt x="9384" y="32054"/>
                  <a:pt x="24920" y="34233"/>
                </a:cubicBezTo>
                <a:lnTo>
                  <a:pt x="249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9"/>
          <p:cNvSpPr/>
          <p:nvPr/>
        </p:nvSpPr>
        <p:spPr>
          <a:xfrm rot="5400000">
            <a:off x="7506527" y="-432028"/>
            <a:ext cx="1205621" cy="2069725"/>
          </a:xfrm>
          <a:custGeom>
            <a:avLst/>
            <a:gdLst/>
            <a:ahLst/>
            <a:cxnLst/>
            <a:rect l="l" t="t" r="r" b="b"/>
            <a:pathLst>
              <a:path w="24830" h="46409" extrusionOk="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720000" y="40358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pic>
        <p:nvPicPr>
          <p:cNvPr id="57" name="Google Shape;57;p10"/>
          <p:cNvPicPr preferRelativeResize="0"/>
          <p:nvPr/>
        </p:nvPicPr>
        <p:blipFill>
          <a:blip r:embed="rId2">
            <a:alphaModFix/>
          </a:blip>
          <a:stretch>
            <a:fillRect/>
          </a:stretch>
        </p:blipFill>
        <p:spPr>
          <a:xfrm flipH="1">
            <a:off x="2716592" y="4433600"/>
            <a:ext cx="6773509" cy="1524025"/>
          </a:xfrm>
          <a:prstGeom prst="rect">
            <a:avLst/>
          </a:prstGeom>
          <a:noFill/>
          <a:ln>
            <a:noFill/>
          </a:ln>
        </p:spPr>
      </p:pic>
      <p:pic>
        <p:nvPicPr>
          <p:cNvPr id="58" name="Google Shape;58;p10"/>
          <p:cNvPicPr preferRelativeResize="0"/>
          <p:nvPr/>
        </p:nvPicPr>
        <p:blipFill>
          <a:blip r:embed="rId3">
            <a:alphaModFix/>
          </a:blip>
          <a:stretch>
            <a:fillRect/>
          </a:stretch>
        </p:blipFill>
        <p:spPr>
          <a:xfrm flipH="1">
            <a:off x="-85679" y="4492871"/>
            <a:ext cx="6773501" cy="1524023"/>
          </a:xfrm>
          <a:prstGeom prst="rect">
            <a:avLst/>
          </a:prstGeom>
          <a:noFill/>
          <a:ln>
            <a:noFill/>
          </a:ln>
        </p:spPr>
      </p:pic>
      <p:sp>
        <p:nvSpPr>
          <p:cNvPr id="59" name="Google Shape;59;p10"/>
          <p:cNvSpPr/>
          <p:nvPr/>
        </p:nvSpPr>
        <p:spPr>
          <a:xfrm rot="10800000" flipH="1">
            <a:off x="0" y="-2761"/>
            <a:ext cx="9144100" cy="572711"/>
          </a:xfrm>
          <a:custGeom>
            <a:avLst/>
            <a:gdLst/>
            <a:ahLst/>
            <a:cxnLst/>
            <a:rect l="l" t="t" r="r" b="b"/>
            <a:pathLst>
              <a:path w="120021" h="12052" extrusionOk="0">
                <a:moveTo>
                  <a:pt x="0" y="4058"/>
                </a:moveTo>
                <a:cubicBezTo>
                  <a:pt x="4119" y="756"/>
                  <a:pt x="10592" y="1"/>
                  <a:pt x="16024" y="4610"/>
                </a:cubicBezTo>
                <a:cubicBezTo>
                  <a:pt x="20288" y="8229"/>
                  <a:pt x="25095" y="8710"/>
                  <a:pt x="30118" y="8076"/>
                </a:cubicBezTo>
                <a:cubicBezTo>
                  <a:pt x="60461" y="4250"/>
                  <a:pt x="56265" y="2278"/>
                  <a:pt x="88006" y="7789"/>
                </a:cubicBezTo>
                <a:cubicBezTo>
                  <a:pt x="93710" y="8780"/>
                  <a:pt x="99197" y="8686"/>
                  <a:pt x="103997" y="4610"/>
                </a:cubicBezTo>
                <a:cubicBezTo>
                  <a:pt x="109428" y="1"/>
                  <a:pt x="115898" y="758"/>
                  <a:pt x="120020" y="4058"/>
                </a:cubicBezTo>
                <a:lnTo>
                  <a:pt x="120020" y="12051"/>
                </a:lnTo>
                <a:lnTo>
                  <a:pt x="4" y="12051"/>
                </a:lnTo>
                <a:lnTo>
                  <a:pt x="4" y="4058"/>
                </a:ln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4"/>
        <p:cNvGrpSpPr/>
        <p:nvPr/>
      </p:nvGrpSpPr>
      <p:grpSpPr>
        <a:xfrm>
          <a:off x="0" y="0"/>
          <a:ext cx="0" cy="0"/>
          <a:chOff x="0" y="0"/>
          <a:chExt cx="0" cy="0"/>
        </a:xfrm>
      </p:grpSpPr>
      <p:sp>
        <p:nvSpPr>
          <p:cNvPr id="65" name="Google Shape;65;p13"/>
          <p:cNvSpPr/>
          <p:nvPr/>
        </p:nvSpPr>
        <p:spPr>
          <a:xfrm>
            <a:off x="3005041" y="4256437"/>
            <a:ext cx="3133992" cy="572702"/>
          </a:xfrm>
          <a:custGeom>
            <a:avLst/>
            <a:gdLst/>
            <a:ahLst/>
            <a:cxnLst/>
            <a:rect l="l" t="t" r="r" b="b"/>
            <a:pathLst>
              <a:path w="24982" h="4565" extrusionOk="0">
                <a:moveTo>
                  <a:pt x="24740" y="4109"/>
                </a:moveTo>
                <a:cubicBezTo>
                  <a:pt x="24631" y="4021"/>
                  <a:pt x="24509" y="4010"/>
                  <a:pt x="24421" y="4016"/>
                </a:cubicBezTo>
                <a:cubicBezTo>
                  <a:pt x="24449" y="3941"/>
                  <a:pt x="24464" y="3839"/>
                  <a:pt x="24392" y="3751"/>
                </a:cubicBezTo>
                <a:cubicBezTo>
                  <a:pt x="24316" y="3652"/>
                  <a:pt x="24145" y="3663"/>
                  <a:pt x="24024" y="3683"/>
                </a:cubicBezTo>
                <a:cubicBezTo>
                  <a:pt x="24059" y="3599"/>
                  <a:pt x="24067" y="3478"/>
                  <a:pt x="23946" y="3372"/>
                </a:cubicBezTo>
                <a:cubicBezTo>
                  <a:pt x="23829" y="3266"/>
                  <a:pt x="23713" y="3270"/>
                  <a:pt x="23625" y="3294"/>
                </a:cubicBezTo>
                <a:cubicBezTo>
                  <a:pt x="23625" y="3233"/>
                  <a:pt x="23598" y="3161"/>
                  <a:pt x="23498" y="3092"/>
                </a:cubicBezTo>
                <a:cubicBezTo>
                  <a:pt x="23404" y="3026"/>
                  <a:pt x="23308" y="3010"/>
                  <a:pt x="23230" y="3014"/>
                </a:cubicBezTo>
                <a:cubicBezTo>
                  <a:pt x="23295" y="2922"/>
                  <a:pt x="23349" y="2795"/>
                  <a:pt x="23255" y="2709"/>
                </a:cubicBezTo>
                <a:cubicBezTo>
                  <a:pt x="23201" y="2660"/>
                  <a:pt x="23140" y="2642"/>
                  <a:pt x="23081" y="2642"/>
                </a:cubicBezTo>
                <a:cubicBezTo>
                  <a:pt x="23189" y="2533"/>
                  <a:pt x="23287" y="2382"/>
                  <a:pt x="23154" y="2300"/>
                </a:cubicBezTo>
                <a:cubicBezTo>
                  <a:pt x="23068" y="2247"/>
                  <a:pt x="22980" y="2251"/>
                  <a:pt x="22907" y="2269"/>
                </a:cubicBezTo>
                <a:cubicBezTo>
                  <a:pt x="22946" y="2157"/>
                  <a:pt x="22950" y="2005"/>
                  <a:pt x="22759" y="1932"/>
                </a:cubicBezTo>
                <a:cubicBezTo>
                  <a:pt x="22626" y="1879"/>
                  <a:pt x="22518" y="1891"/>
                  <a:pt x="22438" y="1921"/>
                </a:cubicBezTo>
                <a:cubicBezTo>
                  <a:pt x="22475" y="1797"/>
                  <a:pt x="22487" y="1629"/>
                  <a:pt x="22344" y="1568"/>
                </a:cubicBezTo>
                <a:cubicBezTo>
                  <a:pt x="22240" y="1520"/>
                  <a:pt x="22111" y="1535"/>
                  <a:pt x="22015" y="1561"/>
                </a:cubicBezTo>
                <a:cubicBezTo>
                  <a:pt x="22037" y="1502"/>
                  <a:pt x="22043" y="1435"/>
                  <a:pt x="21994" y="1359"/>
                </a:cubicBezTo>
                <a:cubicBezTo>
                  <a:pt x="21923" y="1240"/>
                  <a:pt x="21763" y="1220"/>
                  <a:pt x="21657" y="1220"/>
                </a:cubicBezTo>
                <a:cubicBezTo>
                  <a:pt x="21722" y="1093"/>
                  <a:pt x="21788" y="868"/>
                  <a:pt x="21511" y="753"/>
                </a:cubicBezTo>
                <a:cubicBezTo>
                  <a:pt x="21290" y="661"/>
                  <a:pt x="21104" y="800"/>
                  <a:pt x="20986" y="931"/>
                </a:cubicBezTo>
                <a:cubicBezTo>
                  <a:pt x="20990" y="784"/>
                  <a:pt x="20934" y="614"/>
                  <a:pt x="20687" y="594"/>
                </a:cubicBezTo>
                <a:cubicBezTo>
                  <a:pt x="20427" y="571"/>
                  <a:pt x="20321" y="743"/>
                  <a:pt x="20278" y="886"/>
                </a:cubicBezTo>
                <a:cubicBezTo>
                  <a:pt x="20214" y="774"/>
                  <a:pt x="20102" y="651"/>
                  <a:pt x="19918" y="676"/>
                </a:cubicBezTo>
                <a:cubicBezTo>
                  <a:pt x="19725" y="702"/>
                  <a:pt x="19674" y="862"/>
                  <a:pt x="19666" y="1001"/>
                </a:cubicBezTo>
                <a:cubicBezTo>
                  <a:pt x="19590" y="917"/>
                  <a:pt x="19476" y="837"/>
                  <a:pt x="19328" y="882"/>
                </a:cubicBezTo>
                <a:cubicBezTo>
                  <a:pt x="19154" y="937"/>
                  <a:pt x="19112" y="1154"/>
                  <a:pt x="19101" y="1306"/>
                </a:cubicBezTo>
                <a:cubicBezTo>
                  <a:pt x="19067" y="1285"/>
                  <a:pt x="19022" y="1277"/>
                  <a:pt x="18964" y="1289"/>
                </a:cubicBezTo>
                <a:cubicBezTo>
                  <a:pt x="18864" y="1312"/>
                  <a:pt x="18815" y="1422"/>
                  <a:pt x="18792" y="1523"/>
                </a:cubicBezTo>
                <a:cubicBezTo>
                  <a:pt x="18731" y="1453"/>
                  <a:pt x="18635" y="1400"/>
                  <a:pt x="18488" y="1480"/>
                </a:cubicBezTo>
                <a:cubicBezTo>
                  <a:pt x="18342" y="1557"/>
                  <a:pt x="18312" y="1686"/>
                  <a:pt x="18314" y="1786"/>
                </a:cubicBezTo>
                <a:cubicBezTo>
                  <a:pt x="18240" y="1741"/>
                  <a:pt x="18127" y="1715"/>
                  <a:pt x="17982" y="1766"/>
                </a:cubicBezTo>
                <a:cubicBezTo>
                  <a:pt x="17808" y="1827"/>
                  <a:pt x="17810" y="2011"/>
                  <a:pt x="17843" y="2161"/>
                </a:cubicBezTo>
                <a:cubicBezTo>
                  <a:pt x="17796" y="2138"/>
                  <a:pt x="17739" y="2128"/>
                  <a:pt x="17669" y="2147"/>
                </a:cubicBezTo>
                <a:lnTo>
                  <a:pt x="17667" y="2147"/>
                </a:lnTo>
                <a:cubicBezTo>
                  <a:pt x="17583" y="2171"/>
                  <a:pt x="17530" y="2241"/>
                  <a:pt x="17493" y="2318"/>
                </a:cubicBezTo>
                <a:cubicBezTo>
                  <a:pt x="17481" y="2308"/>
                  <a:pt x="17465" y="2300"/>
                  <a:pt x="17450" y="2294"/>
                </a:cubicBezTo>
                <a:cubicBezTo>
                  <a:pt x="17370" y="2263"/>
                  <a:pt x="17280" y="2280"/>
                  <a:pt x="17209" y="2304"/>
                </a:cubicBezTo>
                <a:cubicBezTo>
                  <a:pt x="17250" y="2187"/>
                  <a:pt x="17270" y="2018"/>
                  <a:pt x="17113" y="1930"/>
                </a:cubicBezTo>
                <a:cubicBezTo>
                  <a:pt x="16982" y="1854"/>
                  <a:pt x="16851" y="1870"/>
                  <a:pt x="16759" y="1901"/>
                </a:cubicBezTo>
                <a:cubicBezTo>
                  <a:pt x="16796" y="1768"/>
                  <a:pt x="16804" y="1574"/>
                  <a:pt x="16589" y="1516"/>
                </a:cubicBezTo>
                <a:cubicBezTo>
                  <a:pt x="16448" y="1482"/>
                  <a:pt x="16325" y="1520"/>
                  <a:pt x="16233" y="1572"/>
                </a:cubicBezTo>
                <a:cubicBezTo>
                  <a:pt x="16255" y="1469"/>
                  <a:pt x="16241" y="1357"/>
                  <a:pt x="16098" y="1310"/>
                </a:cubicBezTo>
                <a:cubicBezTo>
                  <a:pt x="15955" y="1265"/>
                  <a:pt x="15816" y="1332"/>
                  <a:pt x="15723" y="1400"/>
                </a:cubicBezTo>
                <a:cubicBezTo>
                  <a:pt x="15721" y="1320"/>
                  <a:pt x="15689" y="1230"/>
                  <a:pt x="15576" y="1164"/>
                </a:cubicBezTo>
                <a:cubicBezTo>
                  <a:pt x="15445" y="1085"/>
                  <a:pt x="15312" y="1126"/>
                  <a:pt x="15220" y="1183"/>
                </a:cubicBezTo>
                <a:cubicBezTo>
                  <a:pt x="15230" y="1062"/>
                  <a:pt x="15183" y="911"/>
                  <a:pt x="14926" y="847"/>
                </a:cubicBezTo>
                <a:cubicBezTo>
                  <a:pt x="14676" y="784"/>
                  <a:pt x="14473" y="917"/>
                  <a:pt x="14353" y="1034"/>
                </a:cubicBezTo>
                <a:cubicBezTo>
                  <a:pt x="14351" y="1021"/>
                  <a:pt x="14349" y="1005"/>
                  <a:pt x="14345" y="995"/>
                </a:cubicBezTo>
                <a:cubicBezTo>
                  <a:pt x="14324" y="929"/>
                  <a:pt x="14283" y="880"/>
                  <a:pt x="14228" y="845"/>
                </a:cubicBezTo>
                <a:cubicBezTo>
                  <a:pt x="14175" y="811"/>
                  <a:pt x="14109" y="794"/>
                  <a:pt x="14038" y="788"/>
                </a:cubicBezTo>
                <a:cubicBezTo>
                  <a:pt x="13933" y="780"/>
                  <a:pt x="13808" y="800"/>
                  <a:pt x="13700" y="851"/>
                </a:cubicBezTo>
                <a:cubicBezTo>
                  <a:pt x="13721" y="776"/>
                  <a:pt x="13721" y="708"/>
                  <a:pt x="13708" y="653"/>
                </a:cubicBezTo>
                <a:cubicBezTo>
                  <a:pt x="13694" y="594"/>
                  <a:pt x="13663" y="549"/>
                  <a:pt x="13618" y="518"/>
                </a:cubicBezTo>
                <a:cubicBezTo>
                  <a:pt x="13577" y="487"/>
                  <a:pt x="13524" y="471"/>
                  <a:pt x="13465" y="473"/>
                </a:cubicBezTo>
                <a:cubicBezTo>
                  <a:pt x="13387" y="473"/>
                  <a:pt x="13297" y="502"/>
                  <a:pt x="13203" y="559"/>
                </a:cubicBezTo>
                <a:cubicBezTo>
                  <a:pt x="13225" y="430"/>
                  <a:pt x="13223" y="258"/>
                  <a:pt x="13054" y="207"/>
                </a:cubicBezTo>
                <a:cubicBezTo>
                  <a:pt x="12933" y="172"/>
                  <a:pt x="12828" y="236"/>
                  <a:pt x="12749" y="317"/>
                </a:cubicBezTo>
                <a:cubicBezTo>
                  <a:pt x="12738" y="225"/>
                  <a:pt x="12685" y="133"/>
                  <a:pt x="12534" y="88"/>
                </a:cubicBezTo>
                <a:cubicBezTo>
                  <a:pt x="12354" y="31"/>
                  <a:pt x="12215" y="109"/>
                  <a:pt x="12125" y="191"/>
                </a:cubicBezTo>
                <a:cubicBezTo>
                  <a:pt x="12112" y="92"/>
                  <a:pt x="12043" y="0"/>
                  <a:pt x="11832" y="13"/>
                </a:cubicBezTo>
                <a:cubicBezTo>
                  <a:pt x="11603" y="29"/>
                  <a:pt x="11509" y="191"/>
                  <a:pt x="11468" y="324"/>
                </a:cubicBezTo>
                <a:cubicBezTo>
                  <a:pt x="11409" y="225"/>
                  <a:pt x="11312" y="125"/>
                  <a:pt x="11161" y="154"/>
                </a:cubicBezTo>
                <a:cubicBezTo>
                  <a:pt x="10983" y="187"/>
                  <a:pt x="10924" y="375"/>
                  <a:pt x="10905" y="500"/>
                </a:cubicBezTo>
                <a:cubicBezTo>
                  <a:pt x="10852" y="471"/>
                  <a:pt x="10768" y="461"/>
                  <a:pt x="10639" y="491"/>
                </a:cubicBezTo>
                <a:cubicBezTo>
                  <a:pt x="10455" y="540"/>
                  <a:pt x="10427" y="698"/>
                  <a:pt x="10441" y="825"/>
                </a:cubicBezTo>
                <a:cubicBezTo>
                  <a:pt x="10365" y="776"/>
                  <a:pt x="10259" y="739"/>
                  <a:pt x="10124" y="776"/>
                </a:cubicBezTo>
                <a:cubicBezTo>
                  <a:pt x="9929" y="827"/>
                  <a:pt x="9888" y="1034"/>
                  <a:pt x="9888" y="1177"/>
                </a:cubicBezTo>
                <a:cubicBezTo>
                  <a:pt x="9827" y="1136"/>
                  <a:pt x="9737" y="1105"/>
                  <a:pt x="9608" y="1115"/>
                </a:cubicBezTo>
                <a:cubicBezTo>
                  <a:pt x="9463" y="1126"/>
                  <a:pt x="9371" y="1205"/>
                  <a:pt x="9318" y="1279"/>
                </a:cubicBezTo>
                <a:cubicBezTo>
                  <a:pt x="9287" y="1203"/>
                  <a:pt x="9219" y="1132"/>
                  <a:pt x="9086" y="1142"/>
                </a:cubicBezTo>
                <a:cubicBezTo>
                  <a:pt x="8919" y="1154"/>
                  <a:pt x="8818" y="1302"/>
                  <a:pt x="8773" y="1400"/>
                </a:cubicBezTo>
                <a:cubicBezTo>
                  <a:pt x="8722" y="1361"/>
                  <a:pt x="8634" y="1330"/>
                  <a:pt x="8483" y="1357"/>
                </a:cubicBezTo>
                <a:cubicBezTo>
                  <a:pt x="8389" y="1373"/>
                  <a:pt x="8319" y="1414"/>
                  <a:pt x="8266" y="1463"/>
                </a:cubicBezTo>
                <a:cubicBezTo>
                  <a:pt x="8258" y="1316"/>
                  <a:pt x="8207" y="1152"/>
                  <a:pt x="8021" y="1122"/>
                </a:cubicBezTo>
                <a:cubicBezTo>
                  <a:pt x="7836" y="1087"/>
                  <a:pt x="7703" y="1138"/>
                  <a:pt x="7624" y="1185"/>
                </a:cubicBezTo>
                <a:cubicBezTo>
                  <a:pt x="7618" y="995"/>
                  <a:pt x="7562" y="633"/>
                  <a:pt x="7294" y="624"/>
                </a:cubicBezTo>
                <a:cubicBezTo>
                  <a:pt x="7067" y="620"/>
                  <a:pt x="6914" y="763"/>
                  <a:pt x="6834" y="862"/>
                </a:cubicBezTo>
                <a:cubicBezTo>
                  <a:pt x="6781" y="743"/>
                  <a:pt x="6666" y="555"/>
                  <a:pt x="6462" y="579"/>
                </a:cubicBezTo>
                <a:cubicBezTo>
                  <a:pt x="6271" y="600"/>
                  <a:pt x="6151" y="778"/>
                  <a:pt x="6089" y="899"/>
                </a:cubicBezTo>
                <a:cubicBezTo>
                  <a:pt x="6032" y="796"/>
                  <a:pt x="5911" y="676"/>
                  <a:pt x="5668" y="725"/>
                </a:cubicBezTo>
                <a:cubicBezTo>
                  <a:pt x="5496" y="757"/>
                  <a:pt x="5408" y="921"/>
                  <a:pt x="5363" y="1093"/>
                </a:cubicBezTo>
                <a:cubicBezTo>
                  <a:pt x="5318" y="954"/>
                  <a:pt x="5236" y="839"/>
                  <a:pt x="5093" y="829"/>
                </a:cubicBezTo>
                <a:cubicBezTo>
                  <a:pt x="4919" y="819"/>
                  <a:pt x="4811" y="958"/>
                  <a:pt x="4747" y="1103"/>
                </a:cubicBezTo>
                <a:cubicBezTo>
                  <a:pt x="4708" y="962"/>
                  <a:pt x="4610" y="829"/>
                  <a:pt x="4381" y="831"/>
                </a:cubicBezTo>
                <a:cubicBezTo>
                  <a:pt x="4074" y="837"/>
                  <a:pt x="3959" y="1142"/>
                  <a:pt x="3918" y="1351"/>
                </a:cubicBezTo>
                <a:cubicBezTo>
                  <a:pt x="3833" y="1195"/>
                  <a:pt x="3673" y="1009"/>
                  <a:pt x="3415" y="1113"/>
                </a:cubicBezTo>
                <a:cubicBezTo>
                  <a:pt x="3182" y="1207"/>
                  <a:pt x="3153" y="1473"/>
                  <a:pt x="3172" y="1684"/>
                </a:cubicBezTo>
                <a:cubicBezTo>
                  <a:pt x="3047" y="1527"/>
                  <a:pt x="2844" y="1371"/>
                  <a:pt x="2566" y="1465"/>
                </a:cubicBezTo>
                <a:cubicBezTo>
                  <a:pt x="2233" y="1582"/>
                  <a:pt x="2284" y="1891"/>
                  <a:pt x="2359" y="2093"/>
                </a:cubicBezTo>
                <a:cubicBezTo>
                  <a:pt x="2241" y="2028"/>
                  <a:pt x="2069" y="1977"/>
                  <a:pt x="1883" y="2057"/>
                </a:cubicBezTo>
                <a:cubicBezTo>
                  <a:pt x="1637" y="2159"/>
                  <a:pt x="1654" y="2427"/>
                  <a:pt x="1695" y="2597"/>
                </a:cubicBezTo>
                <a:cubicBezTo>
                  <a:pt x="1568" y="2529"/>
                  <a:pt x="1363" y="2472"/>
                  <a:pt x="1144" y="2601"/>
                </a:cubicBezTo>
                <a:cubicBezTo>
                  <a:pt x="911" y="2742"/>
                  <a:pt x="899" y="3026"/>
                  <a:pt x="919" y="3210"/>
                </a:cubicBezTo>
                <a:cubicBezTo>
                  <a:pt x="807" y="3120"/>
                  <a:pt x="635" y="3049"/>
                  <a:pt x="481" y="3243"/>
                </a:cubicBezTo>
                <a:cubicBezTo>
                  <a:pt x="279" y="3499"/>
                  <a:pt x="48" y="3654"/>
                  <a:pt x="29" y="3665"/>
                </a:cubicBezTo>
                <a:cubicBezTo>
                  <a:pt x="11" y="3675"/>
                  <a:pt x="1" y="3695"/>
                  <a:pt x="3" y="3720"/>
                </a:cubicBezTo>
                <a:cubicBezTo>
                  <a:pt x="9" y="3751"/>
                  <a:pt x="33" y="3771"/>
                  <a:pt x="62" y="3767"/>
                </a:cubicBezTo>
                <a:cubicBezTo>
                  <a:pt x="473" y="3716"/>
                  <a:pt x="647" y="3732"/>
                  <a:pt x="805" y="3742"/>
                </a:cubicBezTo>
                <a:cubicBezTo>
                  <a:pt x="903" y="3751"/>
                  <a:pt x="999" y="3757"/>
                  <a:pt x="1142" y="3746"/>
                </a:cubicBezTo>
                <a:cubicBezTo>
                  <a:pt x="1318" y="3734"/>
                  <a:pt x="1461" y="3730"/>
                  <a:pt x="1619" y="3740"/>
                </a:cubicBezTo>
                <a:cubicBezTo>
                  <a:pt x="1778" y="3746"/>
                  <a:pt x="1956" y="3767"/>
                  <a:pt x="2212" y="3802"/>
                </a:cubicBezTo>
                <a:lnTo>
                  <a:pt x="2417" y="3828"/>
                </a:lnTo>
                <a:cubicBezTo>
                  <a:pt x="2932" y="3898"/>
                  <a:pt x="3630" y="3992"/>
                  <a:pt x="3990" y="3910"/>
                </a:cubicBezTo>
                <a:cubicBezTo>
                  <a:pt x="4184" y="3865"/>
                  <a:pt x="4534" y="3859"/>
                  <a:pt x="4995" y="3898"/>
                </a:cubicBezTo>
                <a:cubicBezTo>
                  <a:pt x="5461" y="3935"/>
                  <a:pt x="6038" y="4012"/>
                  <a:pt x="6687" y="4129"/>
                </a:cubicBezTo>
                <a:cubicBezTo>
                  <a:pt x="7474" y="4266"/>
                  <a:pt x="8336" y="4152"/>
                  <a:pt x="9023" y="4059"/>
                </a:cubicBezTo>
                <a:cubicBezTo>
                  <a:pt x="9473" y="3998"/>
                  <a:pt x="9848" y="3949"/>
                  <a:pt x="10062" y="3990"/>
                </a:cubicBezTo>
                <a:cubicBezTo>
                  <a:pt x="11067" y="4174"/>
                  <a:pt x="12380" y="4174"/>
                  <a:pt x="13676" y="4174"/>
                </a:cubicBezTo>
                <a:cubicBezTo>
                  <a:pt x="14627" y="4174"/>
                  <a:pt x="15568" y="4174"/>
                  <a:pt x="16368" y="4248"/>
                </a:cubicBezTo>
                <a:cubicBezTo>
                  <a:pt x="16665" y="4276"/>
                  <a:pt x="17008" y="4285"/>
                  <a:pt x="17350" y="4293"/>
                </a:cubicBezTo>
                <a:cubicBezTo>
                  <a:pt x="17919" y="4305"/>
                  <a:pt x="18488" y="4319"/>
                  <a:pt x="18866" y="4420"/>
                </a:cubicBezTo>
                <a:lnTo>
                  <a:pt x="18872" y="4420"/>
                </a:lnTo>
                <a:cubicBezTo>
                  <a:pt x="19326" y="4503"/>
                  <a:pt x="20194" y="4542"/>
                  <a:pt x="21110" y="4553"/>
                </a:cubicBezTo>
                <a:cubicBezTo>
                  <a:pt x="22416" y="4565"/>
                  <a:pt x="23825" y="4522"/>
                  <a:pt x="24265" y="4479"/>
                </a:cubicBezTo>
                <a:cubicBezTo>
                  <a:pt x="24562" y="4448"/>
                  <a:pt x="24916" y="4503"/>
                  <a:pt x="24918" y="4503"/>
                </a:cubicBezTo>
                <a:lnTo>
                  <a:pt x="24932" y="4503"/>
                </a:lnTo>
                <a:cubicBezTo>
                  <a:pt x="24961" y="4499"/>
                  <a:pt x="24981" y="4473"/>
                  <a:pt x="24977" y="4442"/>
                </a:cubicBezTo>
                <a:cubicBezTo>
                  <a:pt x="24961" y="4442"/>
                  <a:pt x="24932" y="4258"/>
                  <a:pt x="24740" y="4109"/>
                </a:cubicBezTo>
                <a:close/>
              </a:path>
            </a:pathLst>
          </a:custGeom>
          <a:solidFill>
            <a:srgbClr val="0026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txBox="1">
            <a:spLocks noGrp="1"/>
          </p:cNvSpPr>
          <p:nvPr>
            <p:ph type="title" hasCustomPrompt="1"/>
          </p:nvPr>
        </p:nvSpPr>
        <p:spPr>
          <a:xfrm>
            <a:off x="720000" y="1634575"/>
            <a:ext cx="761400" cy="736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400"/>
              <a:buNone/>
              <a:defRPr>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67" name="Google Shape;67;p13"/>
          <p:cNvSpPr txBox="1">
            <a:spLocks noGrp="1"/>
          </p:cNvSpPr>
          <p:nvPr>
            <p:ph type="title" idx="2" hasCustomPrompt="1"/>
          </p:nvPr>
        </p:nvSpPr>
        <p:spPr>
          <a:xfrm>
            <a:off x="3720400" y="1634575"/>
            <a:ext cx="761400" cy="736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400"/>
              <a:buNone/>
              <a:defRPr>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68" name="Google Shape;68;p13"/>
          <p:cNvSpPr txBox="1">
            <a:spLocks noGrp="1"/>
          </p:cNvSpPr>
          <p:nvPr>
            <p:ph type="title" idx="3" hasCustomPrompt="1"/>
          </p:nvPr>
        </p:nvSpPr>
        <p:spPr>
          <a:xfrm>
            <a:off x="715100" y="2776475"/>
            <a:ext cx="761400" cy="736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400"/>
              <a:buNone/>
              <a:defRPr>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69" name="Google Shape;69;p13"/>
          <p:cNvSpPr txBox="1">
            <a:spLocks noGrp="1"/>
          </p:cNvSpPr>
          <p:nvPr>
            <p:ph type="title" idx="4" hasCustomPrompt="1"/>
          </p:nvPr>
        </p:nvSpPr>
        <p:spPr>
          <a:xfrm>
            <a:off x="3720400" y="2776475"/>
            <a:ext cx="761400" cy="736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400"/>
              <a:buNone/>
              <a:defRPr>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70" name="Google Shape;70;p13"/>
          <p:cNvSpPr txBox="1">
            <a:spLocks noGrp="1"/>
          </p:cNvSpPr>
          <p:nvPr>
            <p:ph type="title" idx="5"/>
          </p:nvPr>
        </p:nvSpPr>
        <p:spPr>
          <a:xfrm>
            <a:off x="720000" y="5444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1" name="Google Shape;71;p13"/>
          <p:cNvSpPr txBox="1">
            <a:spLocks noGrp="1"/>
          </p:cNvSpPr>
          <p:nvPr>
            <p:ph type="subTitle" idx="1"/>
          </p:nvPr>
        </p:nvSpPr>
        <p:spPr>
          <a:xfrm>
            <a:off x="4634200" y="1779700"/>
            <a:ext cx="12012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72" name="Google Shape;72;p13"/>
          <p:cNvSpPr txBox="1">
            <a:spLocks noGrp="1"/>
          </p:cNvSpPr>
          <p:nvPr>
            <p:ph type="subTitle" idx="6"/>
          </p:nvPr>
        </p:nvSpPr>
        <p:spPr>
          <a:xfrm>
            <a:off x="4634200" y="2902478"/>
            <a:ext cx="12012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73" name="Google Shape;73;p13"/>
          <p:cNvSpPr txBox="1">
            <a:spLocks noGrp="1"/>
          </p:cNvSpPr>
          <p:nvPr>
            <p:ph type="subTitle" idx="7"/>
          </p:nvPr>
        </p:nvSpPr>
        <p:spPr>
          <a:xfrm>
            <a:off x="1636114" y="2902478"/>
            <a:ext cx="12012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74" name="Google Shape;74;p13"/>
          <p:cNvSpPr txBox="1">
            <a:spLocks noGrp="1"/>
          </p:cNvSpPr>
          <p:nvPr>
            <p:ph type="subTitle" idx="8"/>
          </p:nvPr>
        </p:nvSpPr>
        <p:spPr>
          <a:xfrm>
            <a:off x="1633800" y="1779700"/>
            <a:ext cx="12012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pic>
        <p:nvPicPr>
          <p:cNvPr id="75" name="Google Shape;75;p13"/>
          <p:cNvPicPr preferRelativeResize="0"/>
          <p:nvPr/>
        </p:nvPicPr>
        <p:blipFill>
          <a:blip r:embed="rId2">
            <a:alphaModFix/>
          </a:blip>
          <a:stretch>
            <a:fillRect/>
          </a:stretch>
        </p:blipFill>
        <p:spPr>
          <a:xfrm>
            <a:off x="3539004" y="4000500"/>
            <a:ext cx="5662146" cy="1273975"/>
          </a:xfrm>
          <a:prstGeom prst="rect">
            <a:avLst/>
          </a:prstGeom>
          <a:noFill/>
          <a:ln>
            <a:noFill/>
          </a:ln>
        </p:spPr>
      </p:pic>
      <p:pic>
        <p:nvPicPr>
          <p:cNvPr id="76" name="Google Shape;76;p13"/>
          <p:cNvPicPr preferRelativeResize="0"/>
          <p:nvPr/>
        </p:nvPicPr>
        <p:blipFill>
          <a:blip r:embed="rId3">
            <a:alphaModFix/>
          </a:blip>
          <a:stretch>
            <a:fillRect/>
          </a:stretch>
        </p:blipFill>
        <p:spPr>
          <a:xfrm>
            <a:off x="-76199" y="4000499"/>
            <a:ext cx="5662151" cy="1273975"/>
          </a:xfrm>
          <a:prstGeom prst="rect">
            <a:avLst/>
          </a:prstGeom>
          <a:noFill/>
          <a:ln>
            <a:noFill/>
          </a:ln>
        </p:spPr>
      </p:pic>
      <p:sp>
        <p:nvSpPr>
          <p:cNvPr id="77" name="Google Shape;77;p13"/>
          <p:cNvSpPr/>
          <p:nvPr/>
        </p:nvSpPr>
        <p:spPr>
          <a:xfrm rot="5400000">
            <a:off x="235269" y="-235262"/>
            <a:ext cx="1181120" cy="1651643"/>
          </a:xfrm>
          <a:custGeom>
            <a:avLst/>
            <a:gdLst/>
            <a:ahLst/>
            <a:cxnLst/>
            <a:rect l="l" t="t" r="r" b="b"/>
            <a:pathLst>
              <a:path w="23325" h="32617" extrusionOk="0">
                <a:moveTo>
                  <a:pt x="22682" y="32617"/>
                </a:moveTo>
                <a:cubicBezTo>
                  <a:pt x="23324" y="21921"/>
                  <a:pt x="16761" y="23230"/>
                  <a:pt x="11376" y="18954"/>
                </a:cubicBezTo>
                <a:cubicBezTo>
                  <a:pt x="4086" y="13170"/>
                  <a:pt x="15998" y="2562"/>
                  <a:pt x="1" y="0"/>
                </a:cubicBezTo>
                <a:lnTo>
                  <a:pt x="1" y="3261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8" name="Google Shape;78;p13"/>
          <p:cNvPicPr preferRelativeResize="0"/>
          <p:nvPr/>
        </p:nvPicPr>
        <p:blipFill>
          <a:blip r:embed="rId4">
            <a:alphaModFix/>
          </a:blip>
          <a:stretch>
            <a:fillRect/>
          </a:stretch>
        </p:blipFill>
        <p:spPr>
          <a:xfrm>
            <a:off x="7596100" y="175013"/>
            <a:ext cx="1917824" cy="4617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79"/>
        <p:cNvGrpSpPr/>
        <p:nvPr/>
      </p:nvGrpSpPr>
      <p:grpSpPr>
        <a:xfrm>
          <a:off x="0" y="0"/>
          <a:ext cx="0" cy="0"/>
          <a:chOff x="0" y="0"/>
          <a:chExt cx="0" cy="0"/>
        </a:xfrm>
      </p:grpSpPr>
      <p:sp>
        <p:nvSpPr>
          <p:cNvPr id="80" name="Google Shape;80;p14"/>
          <p:cNvSpPr txBox="1">
            <a:spLocks noGrp="1"/>
          </p:cNvSpPr>
          <p:nvPr>
            <p:ph type="subTitle" idx="1"/>
          </p:nvPr>
        </p:nvSpPr>
        <p:spPr>
          <a:xfrm>
            <a:off x="5523225" y="3636950"/>
            <a:ext cx="2593200" cy="88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1" name="Google Shape;81;p14"/>
          <p:cNvSpPr txBox="1">
            <a:spLocks noGrp="1"/>
          </p:cNvSpPr>
          <p:nvPr>
            <p:ph type="title"/>
          </p:nvPr>
        </p:nvSpPr>
        <p:spPr>
          <a:xfrm>
            <a:off x="5523225" y="3174250"/>
            <a:ext cx="25932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82" name="Google Shape;82;p14"/>
          <p:cNvPicPr preferRelativeResize="0"/>
          <p:nvPr/>
        </p:nvPicPr>
        <p:blipFill>
          <a:blip r:embed="rId2">
            <a:alphaModFix/>
          </a:blip>
          <a:stretch>
            <a:fillRect/>
          </a:stretch>
        </p:blipFill>
        <p:spPr>
          <a:xfrm flipH="1">
            <a:off x="0" y="4670319"/>
            <a:ext cx="9144000" cy="104298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8" r:id="rId7"/>
    <p:sldLayoutId id="2147483659" r:id="rId8"/>
    <p:sldLayoutId id="2147483660" r:id="rId9"/>
    <p:sldLayoutId id="2147483661" r:id="rId10"/>
    <p:sldLayoutId id="2147483663" r:id="rId11"/>
    <p:sldLayoutId id="2147483664" r:id="rId12"/>
    <p:sldLayoutId id="2147483665" r:id="rId13"/>
    <p:sldLayoutId id="2147483671" r:id="rId14"/>
    <p:sldLayoutId id="2147483673" r:id="rId15"/>
    <p:sldLayoutId id="2147483674" r:id="rId16"/>
    <p:sldLayoutId id="214748367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png"/><Relationship Id="rId9"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png"/><Relationship Id="rId5" Type="http://schemas.openxmlformats.org/officeDocument/2006/relationships/image" Target="../media/image11.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1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33"/>
          <p:cNvPicPr preferRelativeResize="0"/>
          <p:nvPr/>
        </p:nvPicPr>
        <p:blipFill>
          <a:blip r:embed="rId3">
            <a:alphaModFix/>
          </a:blip>
          <a:stretch>
            <a:fillRect/>
          </a:stretch>
        </p:blipFill>
        <p:spPr>
          <a:xfrm>
            <a:off x="2309075" y="3623391"/>
            <a:ext cx="6947400" cy="1927700"/>
          </a:xfrm>
          <a:prstGeom prst="rect">
            <a:avLst/>
          </a:prstGeom>
          <a:noFill/>
          <a:ln>
            <a:noFill/>
          </a:ln>
        </p:spPr>
      </p:pic>
      <p:pic>
        <p:nvPicPr>
          <p:cNvPr id="229" name="Google Shape;229;p33"/>
          <p:cNvPicPr preferRelativeResize="0"/>
          <p:nvPr/>
        </p:nvPicPr>
        <p:blipFill>
          <a:blip r:embed="rId4">
            <a:alphaModFix/>
          </a:blip>
          <a:stretch>
            <a:fillRect/>
          </a:stretch>
        </p:blipFill>
        <p:spPr>
          <a:xfrm>
            <a:off x="6190213" y="783663"/>
            <a:ext cx="2595451" cy="624825"/>
          </a:xfrm>
          <a:prstGeom prst="rect">
            <a:avLst/>
          </a:prstGeom>
          <a:noFill/>
          <a:ln>
            <a:noFill/>
          </a:ln>
        </p:spPr>
      </p:pic>
      <p:pic>
        <p:nvPicPr>
          <p:cNvPr id="230" name="Google Shape;230;p33"/>
          <p:cNvPicPr preferRelativeResize="0"/>
          <p:nvPr/>
        </p:nvPicPr>
        <p:blipFill>
          <a:blip r:embed="rId3">
            <a:alphaModFix/>
          </a:blip>
          <a:stretch>
            <a:fillRect/>
          </a:stretch>
        </p:blipFill>
        <p:spPr>
          <a:xfrm>
            <a:off x="2697550" y="2899646"/>
            <a:ext cx="6773501" cy="1524023"/>
          </a:xfrm>
          <a:prstGeom prst="rect">
            <a:avLst/>
          </a:prstGeom>
          <a:noFill/>
          <a:ln>
            <a:noFill/>
          </a:ln>
        </p:spPr>
      </p:pic>
      <p:sp>
        <p:nvSpPr>
          <p:cNvPr id="231" name="Google Shape;231;p33"/>
          <p:cNvSpPr txBox="1">
            <a:spLocks noGrp="1"/>
          </p:cNvSpPr>
          <p:nvPr>
            <p:ph type="ctrTitle"/>
          </p:nvPr>
        </p:nvSpPr>
        <p:spPr>
          <a:xfrm>
            <a:off x="705450" y="461174"/>
            <a:ext cx="4752300" cy="205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000" dirty="0">
                <a:solidFill>
                  <a:schemeClr val="dk1"/>
                </a:solidFill>
              </a:rPr>
              <a:t>agri</a:t>
            </a:r>
            <a:r>
              <a:rPr lang="en" sz="6000" dirty="0">
                <a:solidFill>
                  <a:schemeClr val="dk2"/>
                </a:solidFill>
              </a:rPr>
              <a:t>guide</a:t>
            </a:r>
            <a:endParaRPr sz="6000" dirty="0">
              <a:solidFill>
                <a:schemeClr val="dk2"/>
              </a:solidFill>
            </a:endParaRPr>
          </a:p>
        </p:txBody>
      </p:sp>
      <p:sp>
        <p:nvSpPr>
          <p:cNvPr id="232" name="Google Shape;232;p33"/>
          <p:cNvSpPr txBox="1">
            <a:spLocks noGrp="1"/>
          </p:cNvSpPr>
          <p:nvPr>
            <p:ph type="subTitle" idx="1"/>
          </p:nvPr>
        </p:nvSpPr>
        <p:spPr>
          <a:xfrm>
            <a:off x="879976" y="2726066"/>
            <a:ext cx="35652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              -"The future of food starts with a seed."</a:t>
            </a:r>
            <a:endParaRPr dirty="0"/>
          </a:p>
        </p:txBody>
      </p:sp>
      <p:pic>
        <p:nvPicPr>
          <p:cNvPr id="233" name="Google Shape;233;p33"/>
          <p:cNvPicPr preferRelativeResize="0"/>
          <p:nvPr/>
        </p:nvPicPr>
        <p:blipFill>
          <a:blip r:embed="rId5">
            <a:alphaModFix/>
          </a:blip>
          <a:stretch>
            <a:fillRect/>
          </a:stretch>
        </p:blipFill>
        <p:spPr>
          <a:xfrm>
            <a:off x="8118365" y="1800604"/>
            <a:ext cx="985085" cy="1390676"/>
          </a:xfrm>
          <a:prstGeom prst="rect">
            <a:avLst/>
          </a:prstGeom>
          <a:noFill/>
          <a:ln>
            <a:noFill/>
          </a:ln>
        </p:spPr>
      </p:pic>
      <p:pic>
        <p:nvPicPr>
          <p:cNvPr id="234" name="Google Shape;234;p33"/>
          <p:cNvPicPr preferRelativeResize="0"/>
          <p:nvPr/>
        </p:nvPicPr>
        <p:blipFill>
          <a:blip r:embed="rId6">
            <a:alphaModFix/>
          </a:blip>
          <a:stretch>
            <a:fillRect/>
          </a:stretch>
        </p:blipFill>
        <p:spPr>
          <a:xfrm>
            <a:off x="7170498" y="2513174"/>
            <a:ext cx="1386580" cy="730528"/>
          </a:xfrm>
          <a:prstGeom prst="rect">
            <a:avLst/>
          </a:prstGeom>
          <a:noFill/>
          <a:ln>
            <a:noFill/>
          </a:ln>
        </p:spPr>
      </p:pic>
      <p:sp>
        <p:nvSpPr>
          <p:cNvPr id="235" name="Google Shape;235;p33"/>
          <p:cNvSpPr/>
          <p:nvPr/>
        </p:nvSpPr>
        <p:spPr>
          <a:xfrm rot="257312">
            <a:off x="8399299" y="2998769"/>
            <a:ext cx="1199809" cy="273594"/>
          </a:xfrm>
          <a:custGeom>
            <a:avLst/>
            <a:gdLst/>
            <a:ahLst/>
            <a:cxnLst/>
            <a:rect l="l" t="t" r="r" b="b"/>
            <a:pathLst>
              <a:path w="20673" h="4390" extrusionOk="0">
                <a:moveTo>
                  <a:pt x="20490" y="3765"/>
                </a:moveTo>
                <a:cubicBezTo>
                  <a:pt x="20398" y="3681"/>
                  <a:pt x="20300" y="3673"/>
                  <a:pt x="20224" y="3681"/>
                </a:cubicBezTo>
                <a:cubicBezTo>
                  <a:pt x="20249" y="3608"/>
                  <a:pt x="20261" y="3501"/>
                  <a:pt x="20202" y="3417"/>
                </a:cubicBezTo>
                <a:cubicBezTo>
                  <a:pt x="20138" y="3323"/>
                  <a:pt x="19995" y="3336"/>
                  <a:pt x="19897" y="3360"/>
                </a:cubicBezTo>
                <a:cubicBezTo>
                  <a:pt x="19925" y="3274"/>
                  <a:pt x="19932" y="3155"/>
                  <a:pt x="19831" y="3049"/>
                </a:cubicBezTo>
                <a:cubicBezTo>
                  <a:pt x="19737" y="2947"/>
                  <a:pt x="19637" y="2955"/>
                  <a:pt x="19567" y="2980"/>
                </a:cubicBezTo>
                <a:cubicBezTo>
                  <a:pt x="19567" y="2918"/>
                  <a:pt x="19545" y="2849"/>
                  <a:pt x="19463" y="2781"/>
                </a:cubicBezTo>
                <a:cubicBezTo>
                  <a:pt x="19383" y="2718"/>
                  <a:pt x="19304" y="2707"/>
                  <a:pt x="19240" y="2712"/>
                </a:cubicBezTo>
                <a:cubicBezTo>
                  <a:pt x="19293" y="2617"/>
                  <a:pt x="19340" y="2491"/>
                  <a:pt x="19261" y="2407"/>
                </a:cubicBezTo>
                <a:cubicBezTo>
                  <a:pt x="19218" y="2360"/>
                  <a:pt x="19166" y="2345"/>
                  <a:pt x="19117" y="2343"/>
                </a:cubicBezTo>
                <a:cubicBezTo>
                  <a:pt x="19205" y="2229"/>
                  <a:pt x="19289" y="2077"/>
                  <a:pt x="19179" y="2002"/>
                </a:cubicBezTo>
                <a:cubicBezTo>
                  <a:pt x="19107" y="1950"/>
                  <a:pt x="19033" y="1957"/>
                  <a:pt x="18974" y="1977"/>
                </a:cubicBezTo>
                <a:cubicBezTo>
                  <a:pt x="19007" y="1862"/>
                  <a:pt x="19011" y="1711"/>
                  <a:pt x="18851" y="1644"/>
                </a:cubicBezTo>
                <a:cubicBezTo>
                  <a:pt x="18741" y="1594"/>
                  <a:pt x="18653" y="1609"/>
                  <a:pt x="18587" y="1644"/>
                </a:cubicBezTo>
                <a:cubicBezTo>
                  <a:pt x="18618" y="1515"/>
                  <a:pt x="18626" y="1351"/>
                  <a:pt x="18508" y="1292"/>
                </a:cubicBezTo>
                <a:cubicBezTo>
                  <a:pt x="18422" y="1249"/>
                  <a:pt x="18319" y="1265"/>
                  <a:pt x="18236" y="1292"/>
                </a:cubicBezTo>
                <a:cubicBezTo>
                  <a:pt x="18256" y="1234"/>
                  <a:pt x="18258" y="1165"/>
                  <a:pt x="18217" y="1091"/>
                </a:cubicBezTo>
                <a:cubicBezTo>
                  <a:pt x="18158" y="972"/>
                  <a:pt x="18029" y="958"/>
                  <a:pt x="17939" y="962"/>
                </a:cubicBezTo>
                <a:cubicBezTo>
                  <a:pt x="17994" y="835"/>
                  <a:pt x="18045" y="606"/>
                  <a:pt x="17816" y="498"/>
                </a:cubicBezTo>
                <a:cubicBezTo>
                  <a:pt x="17634" y="410"/>
                  <a:pt x="17481" y="555"/>
                  <a:pt x="17380" y="692"/>
                </a:cubicBezTo>
                <a:cubicBezTo>
                  <a:pt x="17380" y="543"/>
                  <a:pt x="17337" y="377"/>
                  <a:pt x="17133" y="361"/>
                </a:cubicBezTo>
                <a:cubicBezTo>
                  <a:pt x="16918" y="346"/>
                  <a:pt x="16832" y="518"/>
                  <a:pt x="16795" y="664"/>
                </a:cubicBezTo>
                <a:cubicBezTo>
                  <a:pt x="16742" y="551"/>
                  <a:pt x="16650" y="432"/>
                  <a:pt x="16497" y="461"/>
                </a:cubicBezTo>
                <a:cubicBezTo>
                  <a:pt x="16337" y="492"/>
                  <a:pt x="16294" y="655"/>
                  <a:pt x="16290" y="794"/>
                </a:cubicBezTo>
                <a:cubicBezTo>
                  <a:pt x="16224" y="709"/>
                  <a:pt x="16130" y="635"/>
                  <a:pt x="16010" y="684"/>
                </a:cubicBezTo>
                <a:cubicBezTo>
                  <a:pt x="15866" y="743"/>
                  <a:pt x="15832" y="960"/>
                  <a:pt x="15823" y="1112"/>
                </a:cubicBezTo>
                <a:cubicBezTo>
                  <a:pt x="15795" y="1093"/>
                  <a:pt x="15758" y="1085"/>
                  <a:pt x="15709" y="1101"/>
                </a:cubicBezTo>
                <a:cubicBezTo>
                  <a:pt x="15627" y="1126"/>
                  <a:pt x="15586" y="1238"/>
                  <a:pt x="15566" y="1337"/>
                </a:cubicBezTo>
                <a:cubicBezTo>
                  <a:pt x="15514" y="1267"/>
                  <a:pt x="15435" y="1216"/>
                  <a:pt x="15312" y="1300"/>
                </a:cubicBezTo>
                <a:cubicBezTo>
                  <a:pt x="15191" y="1382"/>
                  <a:pt x="15167" y="1513"/>
                  <a:pt x="15169" y="1613"/>
                </a:cubicBezTo>
                <a:cubicBezTo>
                  <a:pt x="15105" y="1572"/>
                  <a:pt x="15013" y="1545"/>
                  <a:pt x="14892" y="1599"/>
                </a:cubicBezTo>
                <a:cubicBezTo>
                  <a:pt x="14749" y="1666"/>
                  <a:pt x="14749" y="1850"/>
                  <a:pt x="14778" y="2002"/>
                </a:cubicBezTo>
                <a:cubicBezTo>
                  <a:pt x="14737" y="1977"/>
                  <a:pt x="14688" y="1971"/>
                  <a:pt x="14633" y="1991"/>
                </a:cubicBezTo>
                <a:lnTo>
                  <a:pt x="14629" y="1993"/>
                </a:lnTo>
                <a:cubicBezTo>
                  <a:pt x="14561" y="2018"/>
                  <a:pt x="14514" y="2090"/>
                  <a:pt x="14485" y="2169"/>
                </a:cubicBezTo>
                <a:cubicBezTo>
                  <a:pt x="14475" y="2159"/>
                  <a:pt x="14463" y="2151"/>
                  <a:pt x="14446" y="2147"/>
                </a:cubicBezTo>
                <a:cubicBezTo>
                  <a:pt x="14381" y="2118"/>
                  <a:pt x="14307" y="2137"/>
                  <a:pt x="14248" y="2165"/>
                </a:cubicBezTo>
                <a:cubicBezTo>
                  <a:pt x="14281" y="2045"/>
                  <a:pt x="14299" y="1875"/>
                  <a:pt x="14168" y="1791"/>
                </a:cubicBezTo>
                <a:cubicBezTo>
                  <a:pt x="14058" y="1719"/>
                  <a:pt x="13951" y="1740"/>
                  <a:pt x="13878" y="1770"/>
                </a:cubicBezTo>
                <a:cubicBezTo>
                  <a:pt x="13904" y="1637"/>
                  <a:pt x="13912" y="1441"/>
                  <a:pt x="13737" y="1394"/>
                </a:cubicBezTo>
                <a:cubicBezTo>
                  <a:pt x="13622" y="1361"/>
                  <a:pt x="13520" y="1404"/>
                  <a:pt x="13442" y="1459"/>
                </a:cubicBezTo>
                <a:cubicBezTo>
                  <a:pt x="13462" y="1357"/>
                  <a:pt x="13450" y="1245"/>
                  <a:pt x="13329" y="1204"/>
                </a:cubicBezTo>
                <a:cubicBezTo>
                  <a:pt x="13213" y="1163"/>
                  <a:pt x="13096" y="1230"/>
                  <a:pt x="13020" y="1302"/>
                </a:cubicBezTo>
                <a:cubicBezTo>
                  <a:pt x="13018" y="1224"/>
                  <a:pt x="12990" y="1136"/>
                  <a:pt x="12898" y="1071"/>
                </a:cubicBezTo>
                <a:cubicBezTo>
                  <a:pt x="12789" y="995"/>
                  <a:pt x="12681" y="1040"/>
                  <a:pt x="12603" y="1097"/>
                </a:cubicBezTo>
                <a:cubicBezTo>
                  <a:pt x="12611" y="979"/>
                  <a:pt x="12572" y="829"/>
                  <a:pt x="12360" y="770"/>
                </a:cubicBezTo>
                <a:cubicBezTo>
                  <a:pt x="12151" y="715"/>
                  <a:pt x="11987" y="852"/>
                  <a:pt x="11885" y="972"/>
                </a:cubicBezTo>
                <a:cubicBezTo>
                  <a:pt x="11883" y="960"/>
                  <a:pt x="11883" y="944"/>
                  <a:pt x="11877" y="934"/>
                </a:cubicBezTo>
                <a:cubicBezTo>
                  <a:pt x="11862" y="870"/>
                  <a:pt x="11826" y="819"/>
                  <a:pt x="11781" y="788"/>
                </a:cubicBezTo>
                <a:cubicBezTo>
                  <a:pt x="11736" y="758"/>
                  <a:pt x="11682" y="739"/>
                  <a:pt x="11623" y="737"/>
                </a:cubicBezTo>
                <a:cubicBezTo>
                  <a:pt x="11535" y="733"/>
                  <a:pt x="11435" y="758"/>
                  <a:pt x="11343" y="809"/>
                </a:cubicBezTo>
                <a:cubicBezTo>
                  <a:pt x="11361" y="729"/>
                  <a:pt x="11361" y="666"/>
                  <a:pt x="11347" y="610"/>
                </a:cubicBezTo>
                <a:cubicBezTo>
                  <a:pt x="11335" y="551"/>
                  <a:pt x="11310" y="508"/>
                  <a:pt x="11273" y="477"/>
                </a:cubicBezTo>
                <a:cubicBezTo>
                  <a:pt x="11238" y="449"/>
                  <a:pt x="11193" y="432"/>
                  <a:pt x="11146" y="436"/>
                </a:cubicBezTo>
                <a:cubicBezTo>
                  <a:pt x="11081" y="438"/>
                  <a:pt x="11005" y="469"/>
                  <a:pt x="10927" y="524"/>
                </a:cubicBezTo>
                <a:cubicBezTo>
                  <a:pt x="10948" y="398"/>
                  <a:pt x="10946" y="226"/>
                  <a:pt x="10805" y="181"/>
                </a:cubicBezTo>
                <a:cubicBezTo>
                  <a:pt x="10707" y="146"/>
                  <a:pt x="10621" y="215"/>
                  <a:pt x="10555" y="297"/>
                </a:cubicBezTo>
                <a:cubicBezTo>
                  <a:pt x="10545" y="205"/>
                  <a:pt x="10502" y="115"/>
                  <a:pt x="10379" y="72"/>
                </a:cubicBezTo>
                <a:cubicBezTo>
                  <a:pt x="10228" y="21"/>
                  <a:pt x="10113" y="101"/>
                  <a:pt x="10042" y="187"/>
                </a:cubicBezTo>
                <a:cubicBezTo>
                  <a:pt x="10027" y="91"/>
                  <a:pt x="9974" y="1"/>
                  <a:pt x="9798" y="19"/>
                </a:cubicBezTo>
                <a:cubicBezTo>
                  <a:pt x="9612" y="40"/>
                  <a:pt x="9532" y="203"/>
                  <a:pt x="9499" y="338"/>
                </a:cubicBezTo>
                <a:cubicBezTo>
                  <a:pt x="9450" y="244"/>
                  <a:pt x="9371" y="150"/>
                  <a:pt x="9246" y="181"/>
                </a:cubicBezTo>
                <a:cubicBezTo>
                  <a:pt x="9096" y="218"/>
                  <a:pt x="9045" y="406"/>
                  <a:pt x="9033" y="533"/>
                </a:cubicBezTo>
                <a:cubicBezTo>
                  <a:pt x="8990" y="508"/>
                  <a:pt x="8920" y="498"/>
                  <a:pt x="8814" y="533"/>
                </a:cubicBezTo>
                <a:cubicBezTo>
                  <a:pt x="8661" y="584"/>
                  <a:pt x="8640" y="745"/>
                  <a:pt x="8652" y="870"/>
                </a:cubicBezTo>
                <a:cubicBezTo>
                  <a:pt x="8591" y="825"/>
                  <a:pt x="8501" y="790"/>
                  <a:pt x="8389" y="831"/>
                </a:cubicBezTo>
                <a:cubicBezTo>
                  <a:pt x="8227" y="889"/>
                  <a:pt x="8196" y="1097"/>
                  <a:pt x="8194" y="1238"/>
                </a:cubicBezTo>
                <a:cubicBezTo>
                  <a:pt x="8143" y="1200"/>
                  <a:pt x="8069" y="1169"/>
                  <a:pt x="7961" y="1183"/>
                </a:cubicBezTo>
                <a:cubicBezTo>
                  <a:pt x="7842" y="1198"/>
                  <a:pt x="7764" y="1277"/>
                  <a:pt x="7719" y="1353"/>
                </a:cubicBezTo>
                <a:cubicBezTo>
                  <a:pt x="7693" y="1279"/>
                  <a:pt x="7640" y="1208"/>
                  <a:pt x="7529" y="1224"/>
                </a:cubicBezTo>
                <a:cubicBezTo>
                  <a:pt x="7388" y="1240"/>
                  <a:pt x="7306" y="1392"/>
                  <a:pt x="7269" y="1492"/>
                </a:cubicBezTo>
                <a:cubicBezTo>
                  <a:pt x="7228" y="1453"/>
                  <a:pt x="7153" y="1425"/>
                  <a:pt x="7028" y="1455"/>
                </a:cubicBezTo>
                <a:cubicBezTo>
                  <a:pt x="6948" y="1476"/>
                  <a:pt x="6891" y="1521"/>
                  <a:pt x="6850" y="1568"/>
                </a:cubicBezTo>
                <a:cubicBezTo>
                  <a:pt x="6844" y="1421"/>
                  <a:pt x="6801" y="1259"/>
                  <a:pt x="6645" y="1230"/>
                </a:cubicBezTo>
                <a:cubicBezTo>
                  <a:pt x="6492" y="1204"/>
                  <a:pt x="6381" y="1257"/>
                  <a:pt x="6318" y="1306"/>
                </a:cubicBezTo>
                <a:cubicBezTo>
                  <a:pt x="6310" y="1116"/>
                  <a:pt x="6267" y="756"/>
                  <a:pt x="6044" y="756"/>
                </a:cubicBezTo>
                <a:cubicBezTo>
                  <a:pt x="5858" y="756"/>
                  <a:pt x="5729" y="903"/>
                  <a:pt x="5663" y="1003"/>
                </a:cubicBezTo>
                <a:cubicBezTo>
                  <a:pt x="5618" y="882"/>
                  <a:pt x="5524" y="702"/>
                  <a:pt x="5352" y="729"/>
                </a:cubicBezTo>
                <a:cubicBezTo>
                  <a:pt x="5197" y="756"/>
                  <a:pt x="5097" y="938"/>
                  <a:pt x="5045" y="1060"/>
                </a:cubicBezTo>
                <a:cubicBezTo>
                  <a:pt x="4998" y="960"/>
                  <a:pt x="4898" y="842"/>
                  <a:pt x="4696" y="899"/>
                </a:cubicBezTo>
                <a:cubicBezTo>
                  <a:pt x="4554" y="938"/>
                  <a:pt x="4481" y="1103"/>
                  <a:pt x="4442" y="1275"/>
                </a:cubicBezTo>
                <a:cubicBezTo>
                  <a:pt x="4405" y="1136"/>
                  <a:pt x="4338" y="1024"/>
                  <a:pt x="4217" y="1020"/>
                </a:cubicBezTo>
                <a:cubicBezTo>
                  <a:pt x="4072" y="1013"/>
                  <a:pt x="3982" y="1157"/>
                  <a:pt x="3930" y="1302"/>
                </a:cubicBezTo>
                <a:cubicBezTo>
                  <a:pt x="3898" y="1163"/>
                  <a:pt x="3816" y="1032"/>
                  <a:pt x="3628" y="1040"/>
                </a:cubicBezTo>
                <a:cubicBezTo>
                  <a:pt x="3374" y="1052"/>
                  <a:pt x="3276" y="1361"/>
                  <a:pt x="3241" y="1572"/>
                </a:cubicBezTo>
                <a:cubicBezTo>
                  <a:pt x="3171" y="1418"/>
                  <a:pt x="3036" y="1234"/>
                  <a:pt x="2824" y="1349"/>
                </a:cubicBezTo>
                <a:cubicBezTo>
                  <a:pt x="2635" y="1451"/>
                  <a:pt x="2609" y="1717"/>
                  <a:pt x="2621" y="1926"/>
                </a:cubicBezTo>
                <a:cubicBezTo>
                  <a:pt x="2519" y="1772"/>
                  <a:pt x="2351" y="1625"/>
                  <a:pt x="2120" y="1727"/>
                </a:cubicBezTo>
                <a:cubicBezTo>
                  <a:pt x="1848" y="1850"/>
                  <a:pt x="1885" y="2159"/>
                  <a:pt x="1950" y="2362"/>
                </a:cubicBezTo>
                <a:cubicBezTo>
                  <a:pt x="1852" y="2300"/>
                  <a:pt x="1709" y="2257"/>
                  <a:pt x="1555" y="2335"/>
                </a:cubicBezTo>
                <a:cubicBezTo>
                  <a:pt x="1351" y="2444"/>
                  <a:pt x="1367" y="2712"/>
                  <a:pt x="1400" y="2881"/>
                </a:cubicBezTo>
                <a:cubicBezTo>
                  <a:pt x="1297" y="2816"/>
                  <a:pt x="1125" y="2763"/>
                  <a:pt x="943" y="2902"/>
                </a:cubicBezTo>
                <a:cubicBezTo>
                  <a:pt x="753" y="3047"/>
                  <a:pt x="739" y="3333"/>
                  <a:pt x="759" y="3516"/>
                </a:cubicBezTo>
                <a:cubicBezTo>
                  <a:pt x="667" y="3428"/>
                  <a:pt x="524" y="3362"/>
                  <a:pt x="397" y="3561"/>
                </a:cubicBezTo>
                <a:cubicBezTo>
                  <a:pt x="227" y="3825"/>
                  <a:pt x="37" y="3982"/>
                  <a:pt x="23" y="3992"/>
                </a:cubicBezTo>
                <a:cubicBezTo>
                  <a:pt x="8" y="4003"/>
                  <a:pt x="0" y="4023"/>
                  <a:pt x="2" y="4048"/>
                </a:cubicBezTo>
                <a:cubicBezTo>
                  <a:pt x="8" y="4078"/>
                  <a:pt x="29" y="4099"/>
                  <a:pt x="51" y="4093"/>
                </a:cubicBezTo>
                <a:cubicBezTo>
                  <a:pt x="391" y="4031"/>
                  <a:pt x="538" y="4039"/>
                  <a:pt x="665" y="4050"/>
                </a:cubicBezTo>
                <a:cubicBezTo>
                  <a:pt x="749" y="4054"/>
                  <a:pt x="827" y="4060"/>
                  <a:pt x="943" y="4043"/>
                </a:cubicBezTo>
                <a:cubicBezTo>
                  <a:pt x="1091" y="4027"/>
                  <a:pt x="1207" y="4019"/>
                  <a:pt x="1340" y="4023"/>
                </a:cubicBezTo>
                <a:cubicBezTo>
                  <a:pt x="1471" y="4029"/>
                  <a:pt x="1619" y="4043"/>
                  <a:pt x="1829" y="4070"/>
                </a:cubicBezTo>
                <a:lnTo>
                  <a:pt x="1997" y="4093"/>
                </a:lnTo>
                <a:cubicBezTo>
                  <a:pt x="2423" y="4150"/>
                  <a:pt x="3000" y="4226"/>
                  <a:pt x="3296" y="4131"/>
                </a:cubicBezTo>
                <a:cubicBezTo>
                  <a:pt x="3458" y="4080"/>
                  <a:pt x="3746" y="4068"/>
                  <a:pt x="4129" y="4090"/>
                </a:cubicBezTo>
                <a:cubicBezTo>
                  <a:pt x="4514" y="4115"/>
                  <a:pt x="4990" y="4176"/>
                  <a:pt x="5526" y="4273"/>
                </a:cubicBezTo>
                <a:cubicBezTo>
                  <a:pt x="6177" y="4389"/>
                  <a:pt x="6893" y="4248"/>
                  <a:pt x="7464" y="4142"/>
                </a:cubicBezTo>
                <a:cubicBezTo>
                  <a:pt x="7834" y="4070"/>
                  <a:pt x="8143" y="4011"/>
                  <a:pt x="8323" y="4043"/>
                </a:cubicBezTo>
                <a:cubicBezTo>
                  <a:pt x="9154" y="4203"/>
                  <a:pt x="10240" y="4166"/>
                  <a:pt x="11314" y="4131"/>
                </a:cubicBezTo>
                <a:cubicBezTo>
                  <a:pt x="12102" y="4105"/>
                  <a:pt x="12881" y="4080"/>
                  <a:pt x="13544" y="4133"/>
                </a:cubicBezTo>
                <a:cubicBezTo>
                  <a:pt x="13790" y="4154"/>
                  <a:pt x="14072" y="4154"/>
                  <a:pt x="14359" y="4152"/>
                </a:cubicBezTo>
                <a:cubicBezTo>
                  <a:pt x="14825" y="4150"/>
                  <a:pt x="15300" y="4146"/>
                  <a:pt x="15611" y="4238"/>
                </a:cubicBezTo>
                <a:lnTo>
                  <a:pt x="15613" y="4242"/>
                </a:lnTo>
                <a:cubicBezTo>
                  <a:pt x="15989" y="4313"/>
                  <a:pt x="16707" y="4328"/>
                  <a:pt x="17464" y="4313"/>
                </a:cubicBezTo>
                <a:cubicBezTo>
                  <a:pt x="18547" y="4289"/>
                  <a:pt x="19711" y="4211"/>
                  <a:pt x="20077" y="4154"/>
                </a:cubicBezTo>
                <a:cubicBezTo>
                  <a:pt x="20322" y="4115"/>
                  <a:pt x="20613" y="4162"/>
                  <a:pt x="20615" y="4162"/>
                </a:cubicBezTo>
                <a:cubicBezTo>
                  <a:pt x="20621" y="4164"/>
                  <a:pt x="20623" y="4162"/>
                  <a:pt x="20629" y="4162"/>
                </a:cubicBezTo>
                <a:cubicBezTo>
                  <a:pt x="20652" y="4156"/>
                  <a:pt x="20666" y="4129"/>
                  <a:pt x="20664" y="4101"/>
                </a:cubicBezTo>
                <a:cubicBezTo>
                  <a:pt x="20672" y="4095"/>
                  <a:pt x="20650" y="3910"/>
                  <a:pt x="20490" y="3765"/>
                </a:cubicBezTo>
                <a:close/>
                <a:moveTo>
                  <a:pt x="14880" y="2198"/>
                </a:moveTo>
                <a:lnTo>
                  <a:pt x="14880" y="2198"/>
                </a:lnTo>
                <a:close/>
              </a:path>
            </a:pathLst>
          </a:custGeom>
          <a:solidFill>
            <a:srgbClr val="0026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6" name="Google Shape;236;p33"/>
          <p:cNvPicPr preferRelativeResize="0"/>
          <p:nvPr/>
        </p:nvPicPr>
        <p:blipFill>
          <a:blip r:embed="rId7">
            <a:alphaModFix/>
          </a:blip>
          <a:stretch>
            <a:fillRect/>
          </a:stretch>
        </p:blipFill>
        <p:spPr>
          <a:xfrm>
            <a:off x="5055300" y="2229800"/>
            <a:ext cx="2115201" cy="2862675"/>
          </a:xfrm>
          <a:prstGeom prst="rect">
            <a:avLst/>
          </a:prstGeom>
          <a:noFill/>
          <a:ln>
            <a:noFill/>
          </a:ln>
        </p:spPr>
      </p:pic>
      <p:pic>
        <p:nvPicPr>
          <p:cNvPr id="237" name="Google Shape;237;p33"/>
          <p:cNvPicPr preferRelativeResize="0"/>
          <p:nvPr/>
        </p:nvPicPr>
        <p:blipFill>
          <a:blip r:embed="rId8">
            <a:alphaModFix/>
          </a:blip>
          <a:stretch>
            <a:fillRect/>
          </a:stretch>
        </p:blipFill>
        <p:spPr>
          <a:xfrm>
            <a:off x="-85679" y="3752825"/>
            <a:ext cx="6773509" cy="1524025"/>
          </a:xfrm>
          <a:prstGeom prst="rect">
            <a:avLst/>
          </a:prstGeom>
          <a:noFill/>
          <a:ln>
            <a:noFill/>
          </a:ln>
        </p:spPr>
      </p:pic>
      <p:sp>
        <p:nvSpPr>
          <p:cNvPr id="238" name="Google Shape;238;p33"/>
          <p:cNvSpPr/>
          <p:nvPr/>
        </p:nvSpPr>
        <p:spPr>
          <a:xfrm rot="5400000" flipH="1">
            <a:off x="6255404" y="2254704"/>
            <a:ext cx="1390666" cy="4386927"/>
          </a:xfrm>
          <a:custGeom>
            <a:avLst/>
            <a:gdLst/>
            <a:ahLst/>
            <a:cxnLst/>
            <a:rect l="l" t="t" r="r" b="b"/>
            <a:pathLst>
              <a:path w="24830" h="46409" extrusionOk="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Google Shape;272;p36">
            <a:extLst>
              <a:ext uri="{FF2B5EF4-FFF2-40B4-BE49-F238E27FC236}">
                <a16:creationId xmlns:a16="http://schemas.microsoft.com/office/drawing/2014/main" id="{AEFC3D12-6488-48D9-7970-AD257BAEC4BC}"/>
              </a:ext>
            </a:extLst>
          </p:cNvPr>
          <p:cNvPicPr preferRelativeResize="0"/>
          <p:nvPr/>
        </p:nvPicPr>
        <p:blipFill>
          <a:blip r:embed="rId4">
            <a:alphaModFix/>
          </a:blip>
          <a:stretch>
            <a:fillRect/>
          </a:stretch>
        </p:blipFill>
        <p:spPr>
          <a:xfrm>
            <a:off x="8152580" y="-1013826"/>
            <a:ext cx="3394926" cy="817275"/>
          </a:xfrm>
          <a:prstGeom prst="rect">
            <a:avLst/>
          </a:prstGeom>
          <a:noFill/>
          <a:ln>
            <a:noFill/>
          </a:ln>
        </p:spPr>
      </p:pic>
      <p:pic>
        <p:nvPicPr>
          <p:cNvPr id="3" name="Google Shape;276;p36">
            <a:extLst>
              <a:ext uri="{FF2B5EF4-FFF2-40B4-BE49-F238E27FC236}">
                <a16:creationId xmlns:a16="http://schemas.microsoft.com/office/drawing/2014/main" id="{9333E7D3-56A9-F37C-F1F9-F3F2F3596FCE}"/>
              </a:ext>
            </a:extLst>
          </p:cNvPr>
          <p:cNvPicPr preferRelativeResize="0"/>
          <p:nvPr/>
        </p:nvPicPr>
        <p:blipFill>
          <a:blip r:embed="rId4">
            <a:alphaModFix/>
          </a:blip>
          <a:stretch>
            <a:fillRect/>
          </a:stretch>
        </p:blipFill>
        <p:spPr>
          <a:xfrm>
            <a:off x="-3061322" y="2082371"/>
            <a:ext cx="3394926" cy="817275"/>
          </a:xfrm>
          <a:prstGeom prst="rect">
            <a:avLst/>
          </a:prstGeom>
          <a:noFill/>
          <a:ln>
            <a:noFill/>
          </a:ln>
        </p:spPr>
      </p:pic>
      <p:pic>
        <p:nvPicPr>
          <p:cNvPr id="4" name="Google Shape;277;p36">
            <a:extLst>
              <a:ext uri="{FF2B5EF4-FFF2-40B4-BE49-F238E27FC236}">
                <a16:creationId xmlns:a16="http://schemas.microsoft.com/office/drawing/2014/main" id="{F835A04E-CC9B-CDCE-B238-589634E776B0}"/>
              </a:ext>
            </a:extLst>
          </p:cNvPr>
          <p:cNvPicPr preferRelativeResize="0"/>
          <p:nvPr/>
        </p:nvPicPr>
        <p:blipFill>
          <a:blip r:embed="rId9">
            <a:alphaModFix/>
          </a:blip>
          <a:stretch>
            <a:fillRect/>
          </a:stretch>
        </p:blipFill>
        <p:spPr>
          <a:xfrm>
            <a:off x="-2684489" y="4015032"/>
            <a:ext cx="1250219" cy="817274"/>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2" name="Google Shape;772;p49"/>
          <p:cNvSpPr txBox="1">
            <a:spLocks noGrp="1"/>
          </p:cNvSpPr>
          <p:nvPr>
            <p:ph type="title"/>
          </p:nvPr>
        </p:nvSpPr>
        <p:spPr>
          <a:xfrm>
            <a:off x="5523225" y="3174250"/>
            <a:ext cx="25932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PHOTO SHOWCASE</a:t>
            </a:r>
            <a:endParaRPr/>
          </a:p>
        </p:txBody>
      </p:sp>
      <p:pic>
        <p:nvPicPr>
          <p:cNvPr id="773" name="Google Shape;773;p49"/>
          <p:cNvPicPr preferRelativeResize="0"/>
          <p:nvPr/>
        </p:nvPicPr>
        <p:blipFill rotWithShape="1">
          <a:blip r:embed="rId3">
            <a:alphaModFix/>
          </a:blip>
          <a:srcRect t="11040" b="34920"/>
          <a:stretch/>
        </p:blipFill>
        <p:spPr>
          <a:xfrm>
            <a:off x="715100" y="2944600"/>
            <a:ext cx="4619602" cy="1663901"/>
          </a:xfrm>
          <a:prstGeom prst="rect">
            <a:avLst/>
          </a:prstGeom>
          <a:noFill/>
          <a:ln>
            <a:noFill/>
          </a:ln>
        </p:spPr>
      </p:pic>
      <p:pic>
        <p:nvPicPr>
          <p:cNvPr id="774" name="Google Shape;774;p49"/>
          <p:cNvPicPr preferRelativeResize="0"/>
          <p:nvPr/>
        </p:nvPicPr>
        <p:blipFill rotWithShape="1">
          <a:blip r:embed="rId4">
            <a:alphaModFix/>
          </a:blip>
          <a:srcRect l="31432" r="11029"/>
          <a:stretch/>
        </p:blipFill>
        <p:spPr>
          <a:xfrm>
            <a:off x="6402100" y="535000"/>
            <a:ext cx="2026798" cy="2347776"/>
          </a:xfrm>
          <a:prstGeom prst="rect">
            <a:avLst/>
          </a:prstGeom>
          <a:noFill/>
          <a:ln>
            <a:noFill/>
          </a:ln>
        </p:spPr>
      </p:pic>
      <p:pic>
        <p:nvPicPr>
          <p:cNvPr id="775" name="Google Shape;775;p49"/>
          <p:cNvPicPr preferRelativeResize="0"/>
          <p:nvPr/>
        </p:nvPicPr>
        <p:blipFill rotWithShape="1">
          <a:blip r:embed="rId5">
            <a:alphaModFix/>
          </a:blip>
          <a:srcRect l="13572" r="8557"/>
          <a:stretch/>
        </p:blipFill>
        <p:spPr>
          <a:xfrm>
            <a:off x="723800" y="535000"/>
            <a:ext cx="2742948" cy="2347776"/>
          </a:xfrm>
          <a:prstGeom prst="rect">
            <a:avLst/>
          </a:prstGeom>
          <a:noFill/>
          <a:ln>
            <a:noFill/>
          </a:ln>
        </p:spPr>
      </p:pic>
      <p:pic>
        <p:nvPicPr>
          <p:cNvPr id="776" name="Google Shape;776;p49"/>
          <p:cNvPicPr preferRelativeResize="0"/>
          <p:nvPr/>
        </p:nvPicPr>
        <p:blipFill rotWithShape="1">
          <a:blip r:embed="rId6">
            <a:alphaModFix/>
          </a:blip>
          <a:srcRect l="21222"/>
          <a:stretch/>
        </p:blipFill>
        <p:spPr>
          <a:xfrm>
            <a:off x="3546900" y="535000"/>
            <a:ext cx="2775050" cy="2347776"/>
          </a:xfrm>
          <a:prstGeom prst="rect">
            <a:avLst/>
          </a:prstGeom>
          <a:noFill/>
          <a:ln>
            <a:noFill/>
          </a:ln>
        </p:spPr>
      </p:pic>
      <p:pic>
        <p:nvPicPr>
          <p:cNvPr id="777" name="Google Shape;777;p49"/>
          <p:cNvPicPr preferRelativeResize="0"/>
          <p:nvPr/>
        </p:nvPicPr>
        <p:blipFill>
          <a:blip r:embed="rId7">
            <a:alphaModFix/>
          </a:blip>
          <a:stretch>
            <a:fillRect/>
          </a:stretch>
        </p:blipFill>
        <p:spPr>
          <a:xfrm>
            <a:off x="-414531" y="3189225"/>
            <a:ext cx="1908137" cy="2838551"/>
          </a:xfrm>
          <a:prstGeom prst="rect">
            <a:avLst/>
          </a:prstGeom>
          <a:noFill/>
          <a:ln>
            <a:noFill/>
          </a:ln>
        </p:spPr>
      </p:pic>
      <p:pic>
        <p:nvPicPr>
          <p:cNvPr id="778" name="Google Shape;778;p49"/>
          <p:cNvPicPr preferRelativeResize="0"/>
          <p:nvPr/>
        </p:nvPicPr>
        <p:blipFill>
          <a:blip r:embed="rId7">
            <a:alphaModFix/>
          </a:blip>
          <a:stretch>
            <a:fillRect/>
          </a:stretch>
        </p:blipFill>
        <p:spPr>
          <a:xfrm rot="2700000">
            <a:off x="7960324" y="3273148"/>
            <a:ext cx="1290321" cy="1919486"/>
          </a:xfrm>
          <a:prstGeom prst="rect">
            <a:avLst/>
          </a:prstGeom>
          <a:noFill/>
          <a:ln>
            <a:noFill/>
          </a:ln>
        </p:spPr>
      </p:pic>
      <p:sp>
        <p:nvSpPr>
          <p:cNvPr id="779" name="Google Shape;779;p49"/>
          <p:cNvSpPr/>
          <p:nvPr/>
        </p:nvSpPr>
        <p:spPr>
          <a:xfrm rot="5400000">
            <a:off x="6136032" y="-1514776"/>
            <a:ext cx="1498366" cy="4517568"/>
          </a:xfrm>
          <a:custGeom>
            <a:avLst/>
            <a:gdLst/>
            <a:ahLst/>
            <a:cxnLst/>
            <a:rect l="l" t="t" r="r" b="b"/>
            <a:pathLst>
              <a:path w="24830" h="46409" extrusionOk="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pic>
        <p:nvPicPr>
          <p:cNvPr id="820" name="Google Shape;820;p52"/>
          <p:cNvPicPr preferRelativeResize="0"/>
          <p:nvPr/>
        </p:nvPicPr>
        <p:blipFill>
          <a:blip r:embed="rId3">
            <a:alphaModFix/>
          </a:blip>
          <a:stretch>
            <a:fillRect/>
          </a:stretch>
        </p:blipFill>
        <p:spPr>
          <a:xfrm>
            <a:off x="7099720" y="3247461"/>
            <a:ext cx="5046311" cy="1214853"/>
          </a:xfrm>
          <a:prstGeom prst="rect">
            <a:avLst/>
          </a:prstGeom>
          <a:noFill/>
          <a:ln>
            <a:noFill/>
          </a:ln>
        </p:spPr>
      </p:pic>
      <p:sp>
        <p:nvSpPr>
          <p:cNvPr id="821" name="Google Shape;821;p52"/>
          <p:cNvSpPr txBox="1">
            <a:spLocks noGrp="1"/>
          </p:cNvSpPr>
          <p:nvPr>
            <p:ph type="ctrTitle"/>
          </p:nvPr>
        </p:nvSpPr>
        <p:spPr>
          <a:xfrm>
            <a:off x="1792331" y="633518"/>
            <a:ext cx="4284000" cy="95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sp>
        <p:nvSpPr>
          <p:cNvPr id="822" name="Google Shape;822;p52"/>
          <p:cNvSpPr txBox="1">
            <a:spLocks noGrp="1"/>
          </p:cNvSpPr>
          <p:nvPr>
            <p:ph type="subTitle" idx="1"/>
          </p:nvPr>
        </p:nvSpPr>
        <p:spPr>
          <a:xfrm>
            <a:off x="1635129" y="1906868"/>
            <a:ext cx="4293900" cy="134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dirty="0">
                <a:latin typeface="Bebas Neue"/>
                <a:ea typeface="Bebas Neue"/>
                <a:cs typeface="Bebas Neue"/>
                <a:sym typeface="Bebas Neue"/>
              </a:rPr>
              <a:t>Does anyone have any questions?</a:t>
            </a:r>
            <a:endParaRPr dirty="0"/>
          </a:p>
        </p:txBody>
      </p:sp>
      <p:sp>
        <p:nvSpPr>
          <p:cNvPr id="823" name="Google Shape;823;p52"/>
          <p:cNvSpPr txBox="1">
            <a:spLocks noGrp="1"/>
          </p:cNvSpPr>
          <p:nvPr>
            <p:ph type="subTitle" idx="4294967295"/>
          </p:nvPr>
        </p:nvSpPr>
        <p:spPr>
          <a:xfrm>
            <a:off x="1760900" y="3713775"/>
            <a:ext cx="42939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Please keep this slide as attribution</a:t>
            </a:r>
            <a:endParaRPr sz="1000"/>
          </a:p>
        </p:txBody>
      </p:sp>
      <p:sp>
        <p:nvSpPr>
          <p:cNvPr id="824" name="Google Shape;824;p52"/>
          <p:cNvSpPr/>
          <p:nvPr/>
        </p:nvSpPr>
        <p:spPr>
          <a:xfrm>
            <a:off x="715110" y="843750"/>
            <a:ext cx="664800" cy="664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5" name="Google Shape;825;p52"/>
          <p:cNvGrpSpPr/>
          <p:nvPr/>
        </p:nvGrpSpPr>
        <p:grpSpPr>
          <a:xfrm>
            <a:off x="815669" y="957618"/>
            <a:ext cx="463682" cy="436708"/>
            <a:chOff x="2870687" y="3796508"/>
            <a:chExt cx="375421" cy="353610"/>
          </a:xfrm>
        </p:grpSpPr>
        <p:sp>
          <p:nvSpPr>
            <p:cNvPr id="826" name="Google Shape;826;p52"/>
            <p:cNvSpPr/>
            <p:nvPr/>
          </p:nvSpPr>
          <p:spPr>
            <a:xfrm>
              <a:off x="2884169" y="3802104"/>
              <a:ext cx="342522" cy="342418"/>
            </a:xfrm>
            <a:custGeom>
              <a:avLst/>
              <a:gdLst/>
              <a:ahLst/>
              <a:cxnLst/>
              <a:rect l="l" t="t" r="r" b="b"/>
              <a:pathLst>
                <a:path w="13160" h="13156" extrusionOk="0">
                  <a:moveTo>
                    <a:pt x="6580" y="1"/>
                  </a:moveTo>
                  <a:cubicBezTo>
                    <a:pt x="2949" y="1"/>
                    <a:pt x="0" y="2945"/>
                    <a:pt x="0" y="6580"/>
                  </a:cubicBezTo>
                  <a:cubicBezTo>
                    <a:pt x="0" y="10211"/>
                    <a:pt x="2949" y="13156"/>
                    <a:pt x="6580" y="13156"/>
                  </a:cubicBezTo>
                  <a:cubicBezTo>
                    <a:pt x="10214" y="13156"/>
                    <a:pt x="13159" y="10211"/>
                    <a:pt x="13159" y="6580"/>
                  </a:cubicBezTo>
                  <a:cubicBezTo>
                    <a:pt x="13159" y="2945"/>
                    <a:pt x="10214" y="1"/>
                    <a:pt x="6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2"/>
            <p:cNvSpPr/>
            <p:nvPr/>
          </p:nvSpPr>
          <p:spPr>
            <a:xfrm>
              <a:off x="2943772" y="3876569"/>
              <a:ext cx="186123" cy="267953"/>
            </a:xfrm>
            <a:custGeom>
              <a:avLst/>
              <a:gdLst/>
              <a:ahLst/>
              <a:cxnLst/>
              <a:rect l="l" t="t" r="r" b="b"/>
              <a:pathLst>
                <a:path w="7151" h="10295" extrusionOk="0">
                  <a:moveTo>
                    <a:pt x="6007" y="0"/>
                  </a:moveTo>
                  <a:cubicBezTo>
                    <a:pt x="3952" y="0"/>
                    <a:pt x="2003" y="1664"/>
                    <a:pt x="2003" y="3719"/>
                  </a:cubicBezTo>
                  <a:lnTo>
                    <a:pt x="2003" y="4008"/>
                  </a:lnTo>
                  <a:lnTo>
                    <a:pt x="1" y="4008"/>
                  </a:lnTo>
                  <a:lnTo>
                    <a:pt x="1" y="6010"/>
                  </a:lnTo>
                  <a:lnTo>
                    <a:pt x="2003" y="6010"/>
                  </a:lnTo>
                  <a:lnTo>
                    <a:pt x="2003" y="9894"/>
                  </a:lnTo>
                  <a:cubicBezTo>
                    <a:pt x="2643" y="10133"/>
                    <a:pt x="3318" y="10267"/>
                    <a:pt x="4005" y="10295"/>
                  </a:cubicBezTo>
                  <a:lnTo>
                    <a:pt x="4005" y="6010"/>
                  </a:lnTo>
                  <a:lnTo>
                    <a:pt x="7150" y="6010"/>
                  </a:lnTo>
                  <a:lnTo>
                    <a:pt x="7150" y="4008"/>
                  </a:lnTo>
                  <a:lnTo>
                    <a:pt x="4005" y="4008"/>
                  </a:lnTo>
                  <a:lnTo>
                    <a:pt x="4005" y="3719"/>
                  </a:lnTo>
                  <a:cubicBezTo>
                    <a:pt x="4005" y="2614"/>
                    <a:pt x="4898" y="2006"/>
                    <a:pt x="6007" y="2006"/>
                  </a:cubicBezTo>
                  <a:lnTo>
                    <a:pt x="7150" y="2006"/>
                  </a:lnTo>
                  <a:lnTo>
                    <a:pt x="71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2"/>
            <p:cNvSpPr/>
            <p:nvPr/>
          </p:nvSpPr>
          <p:spPr>
            <a:xfrm>
              <a:off x="2870687" y="3796508"/>
              <a:ext cx="375421" cy="353610"/>
            </a:xfrm>
            <a:custGeom>
              <a:avLst/>
              <a:gdLst/>
              <a:ahLst/>
              <a:cxnLst/>
              <a:rect l="l" t="t" r="r" b="b"/>
              <a:pathLst>
                <a:path w="14424" h="13586" extrusionOk="0">
                  <a:moveTo>
                    <a:pt x="7101" y="0"/>
                  </a:moveTo>
                  <a:cubicBezTo>
                    <a:pt x="6858" y="0"/>
                    <a:pt x="6614" y="13"/>
                    <a:pt x="6369" y="40"/>
                  </a:cubicBezTo>
                  <a:cubicBezTo>
                    <a:pt x="4325" y="261"/>
                    <a:pt x="2488" y="1394"/>
                    <a:pt x="1380" y="3125"/>
                  </a:cubicBezTo>
                  <a:cubicBezTo>
                    <a:pt x="268" y="4856"/>
                    <a:pt x="1" y="6996"/>
                    <a:pt x="655" y="8948"/>
                  </a:cubicBezTo>
                  <a:cubicBezTo>
                    <a:pt x="1306" y="10898"/>
                    <a:pt x="2809" y="12446"/>
                    <a:pt x="4737" y="13163"/>
                  </a:cubicBezTo>
                  <a:cubicBezTo>
                    <a:pt x="4761" y="13172"/>
                    <a:pt x="4785" y="13176"/>
                    <a:pt x="4810" y="13176"/>
                  </a:cubicBezTo>
                  <a:cubicBezTo>
                    <a:pt x="4875" y="13176"/>
                    <a:pt x="4938" y="13146"/>
                    <a:pt x="4979" y="13090"/>
                  </a:cubicBezTo>
                  <a:cubicBezTo>
                    <a:pt x="5011" y="13051"/>
                    <a:pt x="5025" y="13005"/>
                    <a:pt x="5025" y="12956"/>
                  </a:cubicBezTo>
                  <a:lnTo>
                    <a:pt x="5025" y="9078"/>
                  </a:lnTo>
                  <a:cubicBezTo>
                    <a:pt x="5025" y="8962"/>
                    <a:pt x="4930" y="8864"/>
                    <a:pt x="4811" y="8864"/>
                  </a:cubicBezTo>
                  <a:lnTo>
                    <a:pt x="3023" y="8864"/>
                  </a:lnTo>
                  <a:lnTo>
                    <a:pt x="3023" y="7291"/>
                  </a:lnTo>
                  <a:lnTo>
                    <a:pt x="4811" y="7291"/>
                  </a:lnTo>
                  <a:cubicBezTo>
                    <a:pt x="4927" y="7291"/>
                    <a:pt x="5025" y="7196"/>
                    <a:pt x="5025" y="7076"/>
                  </a:cubicBezTo>
                  <a:lnTo>
                    <a:pt x="5025" y="6791"/>
                  </a:lnTo>
                  <a:cubicBezTo>
                    <a:pt x="5025" y="4923"/>
                    <a:pt x="6795" y="3287"/>
                    <a:pt x="8815" y="3287"/>
                  </a:cubicBezTo>
                  <a:lnTo>
                    <a:pt x="9743" y="3287"/>
                  </a:lnTo>
                  <a:lnTo>
                    <a:pt x="9743" y="4860"/>
                  </a:lnTo>
                  <a:lnTo>
                    <a:pt x="8815" y="4860"/>
                  </a:lnTo>
                  <a:cubicBezTo>
                    <a:pt x="8209" y="4860"/>
                    <a:pt x="7657" y="5036"/>
                    <a:pt x="7263" y="5352"/>
                  </a:cubicBezTo>
                  <a:cubicBezTo>
                    <a:pt x="6827" y="5704"/>
                    <a:pt x="6598" y="6200"/>
                    <a:pt x="6598" y="6791"/>
                  </a:cubicBezTo>
                  <a:lnTo>
                    <a:pt x="6598" y="7076"/>
                  </a:lnTo>
                  <a:cubicBezTo>
                    <a:pt x="6598" y="7196"/>
                    <a:pt x="6693" y="7291"/>
                    <a:pt x="6813" y="7291"/>
                  </a:cubicBezTo>
                  <a:lnTo>
                    <a:pt x="7657" y="7291"/>
                  </a:lnTo>
                  <a:cubicBezTo>
                    <a:pt x="7777" y="7291"/>
                    <a:pt x="7872" y="7196"/>
                    <a:pt x="7872" y="7076"/>
                  </a:cubicBezTo>
                  <a:cubicBezTo>
                    <a:pt x="7872" y="6960"/>
                    <a:pt x="7777" y="6862"/>
                    <a:pt x="7657" y="6862"/>
                  </a:cubicBezTo>
                  <a:lnTo>
                    <a:pt x="7027" y="6862"/>
                  </a:lnTo>
                  <a:lnTo>
                    <a:pt x="7027" y="6791"/>
                  </a:lnTo>
                  <a:cubicBezTo>
                    <a:pt x="7027" y="5683"/>
                    <a:pt x="7988" y="5289"/>
                    <a:pt x="8815" y="5289"/>
                  </a:cubicBezTo>
                  <a:lnTo>
                    <a:pt x="9958" y="5289"/>
                  </a:lnTo>
                  <a:cubicBezTo>
                    <a:pt x="10074" y="5289"/>
                    <a:pt x="10173" y="5194"/>
                    <a:pt x="10173" y="5074"/>
                  </a:cubicBezTo>
                  <a:lnTo>
                    <a:pt x="10173" y="3072"/>
                  </a:lnTo>
                  <a:cubicBezTo>
                    <a:pt x="10173" y="2953"/>
                    <a:pt x="10074" y="2858"/>
                    <a:pt x="9958" y="2858"/>
                  </a:cubicBezTo>
                  <a:lnTo>
                    <a:pt x="8815" y="2858"/>
                  </a:lnTo>
                  <a:cubicBezTo>
                    <a:pt x="7766" y="2858"/>
                    <a:pt x="6704" y="3277"/>
                    <a:pt x="5898" y="4001"/>
                  </a:cubicBezTo>
                  <a:cubicBezTo>
                    <a:pt x="5057" y="4761"/>
                    <a:pt x="4596" y="5750"/>
                    <a:pt x="4596" y="6791"/>
                  </a:cubicBezTo>
                  <a:lnTo>
                    <a:pt x="4596" y="6862"/>
                  </a:lnTo>
                  <a:lnTo>
                    <a:pt x="2809" y="6862"/>
                  </a:lnTo>
                  <a:cubicBezTo>
                    <a:pt x="2689" y="6862"/>
                    <a:pt x="2594" y="6957"/>
                    <a:pt x="2594" y="7076"/>
                  </a:cubicBezTo>
                  <a:lnTo>
                    <a:pt x="2594" y="9078"/>
                  </a:lnTo>
                  <a:cubicBezTo>
                    <a:pt x="2594" y="9198"/>
                    <a:pt x="2689" y="9293"/>
                    <a:pt x="2809" y="9293"/>
                  </a:cubicBezTo>
                  <a:lnTo>
                    <a:pt x="4596" y="9293"/>
                  </a:lnTo>
                  <a:lnTo>
                    <a:pt x="4596" y="12643"/>
                  </a:lnTo>
                  <a:cubicBezTo>
                    <a:pt x="2256" y="11636"/>
                    <a:pt x="740" y="9335"/>
                    <a:pt x="733" y="6791"/>
                  </a:cubicBezTo>
                  <a:cubicBezTo>
                    <a:pt x="733" y="3280"/>
                    <a:pt x="3590" y="427"/>
                    <a:pt x="7098" y="427"/>
                  </a:cubicBezTo>
                  <a:cubicBezTo>
                    <a:pt x="10606" y="427"/>
                    <a:pt x="13459" y="3287"/>
                    <a:pt x="13459" y="6791"/>
                  </a:cubicBezTo>
                  <a:cubicBezTo>
                    <a:pt x="13459" y="10296"/>
                    <a:pt x="10606" y="13153"/>
                    <a:pt x="7098" y="13153"/>
                  </a:cubicBezTo>
                  <a:lnTo>
                    <a:pt x="7024" y="13153"/>
                  </a:lnTo>
                  <a:lnTo>
                    <a:pt x="7024" y="9297"/>
                  </a:lnTo>
                  <a:lnTo>
                    <a:pt x="9958" y="9297"/>
                  </a:lnTo>
                  <a:cubicBezTo>
                    <a:pt x="10074" y="9297"/>
                    <a:pt x="10173" y="9202"/>
                    <a:pt x="10173" y="9082"/>
                  </a:cubicBezTo>
                  <a:lnTo>
                    <a:pt x="10173" y="7080"/>
                  </a:lnTo>
                  <a:cubicBezTo>
                    <a:pt x="10173" y="6960"/>
                    <a:pt x="10074" y="6865"/>
                    <a:pt x="9958" y="6865"/>
                  </a:cubicBezTo>
                  <a:lnTo>
                    <a:pt x="8702" y="6865"/>
                  </a:lnTo>
                  <a:cubicBezTo>
                    <a:pt x="8582" y="6865"/>
                    <a:pt x="8487" y="6960"/>
                    <a:pt x="8487" y="7080"/>
                  </a:cubicBezTo>
                  <a:cubicBezTo>
                    <a:pt x="8487" y="7200"/>
                    <a:pt x="8582" y="7295"/>
                    <a:pt x="8702" y="7295"/>
                  </a:cubicBezTo>
                  <a:lnTo>
                    <a:pt x="9743" y="7295"/>
                  </a:lnTo>
                  <a:lnTo>
                    <a:pt x="9743" y="8867"/>
                  </a:lnTo>
                  <a:lnTo>
                    <a:pt x="6809" y="8867"/>
                  </a:lnTo>
                  <a:cubicBezTo>
                    <a:pt x="6693" y="8867"/>
                    <a:pt x="6594" y="8962"/>
                    <a:pt x="6594" y="9082"/>
                  </a:cubicBezTo>
                  <a:lnTo>
                    <a:pt x="6594" y="13367"/>
                  </a:lnTo>
                  <a:cubicBezTo>
                    <a:pt x="6594" y="13480"/>
                    <a:pt x="6686" y="13575"/>
                    <a:pt x="6802" y="13582"/>
                  </a:cubicBezTo>
                  <a:cubicBezTo>
                    <a:pt x="6908" y="13586"/>
                    <a:pt x="7003" y="13586"/>
                    <a:pt x="7098" y="13586"/>
                  </a:cubicBezTo>
                  <a:cubicBezTo>
                    <a:pt x="9842" y="13586"/>
                    <a:pt x="12319" y="11932"/>
                    <a:pt x="13371" y="9395"/>
                  </a:cubicBezTo>
                  <a:cubicBezTo>
                    <a:pt x="14423" y="6855"/>
                    <a:pt x="13843" y="3935"/>
                    <a:pt x="11900" y="1992"/>
                  </a:cubicBezTo>
                  <a:cubicBezTo>
                    <a:pt x="10621" y="710"/>
                    <a:pt x="8891" y="0"/>
                    <a:pt x="7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9" name="Google Shape;829;p52"/>
          <p:cNvSpPr/>
          <p:nvPr/>
        </p:nvSpPr>
        <p:spPr>
          <a:xfrm>
            <a:off x="715110" y="1684625"/>
            <a:ext cx="664800" cy="664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0" name="Google Shape;830;p52"/>
          <p:cNvGrpSpPr/>
          <p:nvPr/>
        </p:nvGrpSpPr>
        <p:grpSpPr>
          <a:xfrm>
            <a:off x="815828" y="1797084"/>
            <a:ext cx="463365" cy="439890"/>
            <a:chOff x="3744430" y="3796534"/>
            <a:chExt cx="372480" cy="353610"/>
          </a:xfrm>
        </p:grpSpPr>
        <p:sp>
          <p:nvSpPr>
            <p:cNvPr id="831" name="Google Shape;831;p52"/>
            <p:cNvSpPr/>
            <p:nvPr/>
          </p:nvSpPr>
          <p:spPr>
            <a:xfrm>
              <a:off x="3768713" y="3802104"/>
              <a:ext cx="342522" cy="342418"/>
            </a:xfrm>
            <a:custGeom>
              <a:avLst/>
              <a:gdLst/>
              <a:ahLst/>
              <a:cxnLst/>
              <a:rect l="l" t="t" r="r" b="b"/>
              <a:pathLst>
                <a:path w="13160" h="13156" extrusionOk="0">
                  <a:moveTo>
                    <a:pt x="6580" y="1"/>
                  </a:moveTo>
                  <a:cubicBezTo>
                    <a:pt x="2945" y="1"/>
                    <a:pt x="0" y="2945"/>
                    <a:pt x="0" y="6580"/>
                  </a:cubicBezTo>
                  <a:cubicBezTo>
                    <a:pt x="0" y="10211"/>
                    <a:pt x="2945" y="13156"/>
                    <a:pt x="6580" y="13156"/>
                  </a:cubicBezTo>
                  <a:cubicBezTo>
                    <a:pt x="10211" y="13156"/>
                    <a:pt x="13159" y="10211"/>
                    <a:pt x="13159" y="6580"/>
                  </a:cubicBezTo>
                  <a:cubicBezTo>
                    <a:pt x="13159" y="2945"/>
                    <a:pt x="10211" y="1"/>
                    <a:pt x="6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2"/>
            <p:cNvSpPr/>
            <p:nvPr/>
          </p:nvSpPr>
          <p:spPr>
            <a:xfrm>
              <a:off x="3850206" y="3943225"/>
              <a:ext cx="38026" cy="112387"/>
            </a:xfrm>
            <a:custGeom>
              <a:avLst/>
              <a:gdLst/>
              <a:ahLst/>
              <a:cxnLst/>
              <a:rect l="l" t="t" r="r" b="b"/>
              <a:pathLst>
                <a:path w="1461" h="4318" extrusionOk="0">
                  <a:moveTo>
                    <a:pt x="60" y="0"/>
                  </a:moveTo>
                  <a:cubicBezTo>
                    <a:pt x="29" y="0"/>
                    <a:pt x="0" y="25"/>
                    <a:pt x="0" y="57"/>
                  </a:cubicBezTo>
                  <a:lnTo>
                    <a:pt x="0" y="4261"/>
                  </a:lnTo>
                  <a:cubicBezTo>
                    <a:pt x="0" y="4293"/>
                    <a:pt x="29" y="4318"/>
                    <a:pt x="60" y="4318"/>
                  </a:cubicBezTo>
                  <a:lnTo>
                    <a:pt x="1404" y="4318"/>
                  </a:lnTo>
                  <a:cubicBezTo>
                    <a:pt x="1436" y="4318"/>
                    <a:pt x="1461" y="4293"/>
                    <a:pt x="1461" y="4261"/>
                  </a:cubicBezTo>
                  <a:lnTo>
                    <a:pt x="1461" y="57"/>
                  </a:lnTo>
                  <a:cubicBezTo>
                    <a:pt x="1461" y="25"/>
                    <a:pt x="1436" y="0"/>
                    <a:pt x="14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2"/>
            <p:cNvSpPr/>
            <p:nvPr/>
          </p:nvSpPr>
          <p:spPr>
            <a:xfrm>
              <a:off x="3835188" y="3876126"/>
              <a:ext cx="53044" cy="45522"/>
            </a:xfrm>
            <a:custGeom>
              <a:avLst/>
              <a:gdLst/>
              <a:ahLst/>
              <a:cxnLst/>
              <a:rect l="l" t="t" r="r" b="b"/>
              <a:pathLst>
                <a:path w="2038" h="1749" extrusionOk="0">
                  <a:moveTo>
                    <a:pt x="1160" y="1"/>
                  </a:moveTo>
                  <a:cubicBezTo>
                    <a:pt x="946" y="1"/>
                    <a:pt x="727" y="81"/>
                    <a:pt x="549" y="260"/>
                  </a:cubicBezTo>
                  <a:cubicBezTo>
                    <a:pt x="0" y="809"/>
                    <a:pt x="387" y="1748"/>
                    <a:pt x="1165" y="1748"/>
                  </a:cubicBezTo>
                  <a:cubicBezTo>
                    <a:pt x="1647" y="1748"/>
                    <a:pt x="2038" y="1358"/>
                    <a:pt x="2038" y="876"/>
                  </a:cubicBezTo>
                  <a:cubicBezTo>
                    <a:pt x="2038" y="350"/>
                    <a:pt x="1608" y="1"/>
                    <a:pt x="1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2"/>
            <p:cNvSpPr/>
            <p:nvPr/>
          </p:nvSpPr>
          <p:spPr>
            <a:xfrm>
              <a:off x="3924670" y="3943121"/>
              <a:ext cx="119805" cy="112491"/>
            </a:xfrm>
            <a:custGeom>
              <a:avLst/>
              <a:gdLst/>
              <a:ahLst/>
              <a:cxnLst/>
              <a:rect l="l" t="t" r="r" b="b"/>
              <a:pathLst>
                <a:path w="4603" h="4322" extrusionOk="0">
                  <a:moveTo>
                    <a:pt x="70" y="1"/>
                  </a:moveTo>
                  <a:cubicBezTo>
                    <a:pt x="32" y="1"/>
                    <a:pt x="0" y="33"/>
                    <a:pt x="0" y="71"/>
                  </a:cubicBezTo>
                  <a:lnTo>
                    <a:pt x="0" y="4255"/>
                  </a:lnTo>
                  <a:cubicBezTo>
                    <a:pt x="0" y="4290"/>
                    <a:pt x="32" y="4322"/>
                    <a:pt x="70" y="4322"/>
                  </a:cubicBezTo>
                  <a:lnTo>
                    <a:pt x="1390" y="4322"/>
                  </a:lnTo>
                  <a:cubicBezTo>
                    <a:pt x="1429" y="4322"/>
                    <a:pt x="1460" y="4290"/>
                    <a:pt x="1460" y="4255"/>
                  </a:cubicBezTo>
                  <a:lnTo>
                    <a:pt x="1460" y="2766"/>
                  </a:lnTo>
                  <a:cubicBezTo>
                    <a:pt x="1460" y="2281"/>
                    <a:pt x="1569" y="1461"/>
                    <a:pt x="2301" y="1461"/>
                  </a:cubicBezTo>
                  <a:cubicBezTo>
                    <a:pt x="3036" y="1461"/>
                    <a:pt x="3146" y="2281"/>
                    <a:pt x="3146" y="2766"/>
                  </a:cubicBezTo>
                  <a:lnTo>
                    <a:pt x="3146" y="4255"/>
                  </a:lnTo>
                  <a:cubicBezTo>
                    <a:pt x="3146" y="4290"/>
                    <a:pt x="3177" y="4322"/>
                    <a:pt x="3216" y="4322"/>
                  </a:cubicBezTo>
                  <a:lnTo>
                    <a:pt x="4535" y="4322"/>
                  </a:lnTo>
                  <a:cubicBezTo>
                    <a:pt x="4574" y="4322"/>
                    <a:pt x="4602" y="4290"/>
                    <a:pt x="4602" y="4255"/>
                  </a:cubicBezTo>
                  <a:lnTo>
                    <a:pt x="4602" y="2306"/>
                  </a:lnTo>
                  <a:cubicBezTo>
                    <a:pt x="4602" y="1707"/>
                    <a:pt x="4433" y="1151"/>
                    <a:pt x="4127" y="743"/>
                  </a:cubicBezTo>
                  <a:cubicBezTo>
                    <a:pt x="3761" y="258"/>
                    <a:pt x="3230" y="4"/>
                    <a:pt x="2586" y="4"/>
                  </a:cubicBezTo>
                  <a:cubicBezTo>
                    <a:pt x="2581" y="4"/>
                    <a:pt x="2575" y="4"/>
                    <a:pt x="2569" y="4"/>
                  </a:cubicBezTo>
                  <a:cubicBezTo>
                    <a:pt x="2107" y="4"/>
                    <a:pt x="1656" y="148"/>
                    <a:pt x="1277" y="413"/>
                  </a:cubicBezTo>
                  <a:cubicBezTo>
                    <a:pt x="1265" y="420"/>
                    <a:pt x="1253" y="423"/>
                    <a:pt x="1240" y="423"/>
                  </a:cubicBezTo>
                  <a:cubicBezTo>
                    <a:pt x="1205" y="423"/>
                    <a:pt x="1172" y="396"/>
                    <a:pt x="1172" y="356"/>
                  </a:cubicBezTo>
                  <a:lnTo>
                    <a:pt x="1172" y="71"/>
                  </a:lnTo>
                  <a:cubicBezTo>
                    <a:pt x="1172" y="33"/>
                    <a:pt x="1140"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2"/>
            <p:cNvSpPr/>
            <p:nvPr/>
          </p:nvSpPr>
          <p:spPr>
            <a:xfrm>
              <a:off x="3744430" y="3796534"/>
              <a:ext cx="372480" cy="353610"/>
            </a:xfrm>
            <a:custGeom>
              <a:avLst/>
              <a:gdLst/>
              <a:ahLst/>
              <a:cxnLst/>
              <a:rect l="l" t="t" r="r" b="b"/>
              <a:pathLst>
                <a:path w="14311" h="13586" extrusionOk="0">
                  <a:moveTo>
                    <a:pt x="7513" y="429"/>
                  </a:moveTo>
                  <a:cubicBezTo>
                    <a:pt x="11021" y="429"/>
                    <a:pt x="13878" y="3283"/>
                    <a:pt x="13878" y="6794"/>
                  </a:cubicBezTo>
                  <a:cubicBezTo>
                    <a:pt x="13878" y="10302"/>
                    <a:pt x="11021" y="13155"/>
                    <a:pt x="7513" y="13155"/>
                  </a:cubicBezTo>
                  <a:cubicBezTo>
                    <a:pt x="4005" y="13155"/>
                    <a:pt x="1148" y="10302"/>
                    <a:pt x="1148" y="6794"/>
                  </a:cubicBezTo>
                  <a:cubicBezTo>
                    <a:pt x="1148" y="3283"/>
                    <a:pt x="4005" y="429"/>
                    <a:pt x="7513" y="429"/>
                  </a:cubicBezTo>
                  <a:close/>
                  <a:moveTo>
                    <a:pt x="7512" y="1"/>
                  </a:moveTo>
                  <a:cubicBezTo>
                    <a:pt x="6205" y="1"/>
                    <a:pt x="4891" y="377"/>
                    <a:pt x="3741" y="1147"/>
                  </a:cubicBezTo>
                  <a:cubicBezTo>
                    <a:pt x="1046" y="2945"/>
                    <a:pt x="1" y="6400"/>
                    <a:pt x="1239" y="9391"/>
                  </a:cubicBezTo>
                  <a:cubicBezTo>
                    <a:pt x="2304" y="11966"/>
                    <a:pt x="4809" y="13586"/>
                    <a:pt x="7510" y="13586"/>
                  </a:cubicBezTo>
                  <a:cubicBezTo>
                    <a:pt x="7950" y="13586"/>
                    <a:pt x="8395" y="13543"/>
                    <a:pt x="8839" y="13454"/>
                  </a:cubicBezTo>
                  <a:cubicBezTo>
                    <a:pt x="12016" y="12821"/>
                    <a:pt x="14307" y="10035"/>
                    <a:pt x="14307" y="6794"/>
                  </a:cubicBezTo>
                  <a:cubicBezTo>
                    <a:pt x="14310" y="4989"/>
                    <a:pt x="13593" y="3261"/>
                    <a:pt x="12315" y="1991"/>
                  </a:cubicBezTo>
                  <a:cubicBezTo>
                    <a:pt x="11003" y="677"/>
                    <a:pt x="9264" y="1"/>
                    <a:pt x="7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2"/>
            <p:cNvSpPr/>
            <p:nvPr/>
          </p:nvSpPr>
          <p:spPr>
            <a:xfrm>
              <a:off x="3844974" y="3937993"/>
              <a:ext cx="48489" cy="122850"/>
            </a:xfrm>
            <a:custGeom>
              <a:avLst/>
              <a:gdLst/>
              <a:ahLst/>
              <a:cxnLst/>
              <a:rect l="l" t="t" r="r" b="b"/>
              <a:pathLst>
                <a:path w="1863" h="4720" extrusionOk="0">
                  <a:moveTo>
                    <a:pt x="1433" y="430"/>
                  </a:moveTo>
                  <a:lnTo>
                    <a:pt x="1433" y="4290"/>
                  </a:lnTo>
                  <a:lnTo>
                    <a:pt x="430" y="4290"/>
                  </a:lnTo>
                  <a:lnTo>
                    <a:pt x="430" y="430"/>
                  </a:lnTo>
                  <a:close/>
                  <a:moveTo>
                    <a:pt x="216" y="1"/>
                  </a:moveTo>
                  <a:cubicBezTo>
                    <a:pt x="99" y="1"/>
                    <a:pt x="1" y="96"/>
                    <a:pt x="1" y="216"/>
                  </a:cubicBezTo>
                  <a:lnTo>
                    <a:pt x="1" y="4505"/>
                  </a:lnTo>
                  <a:cubicBezTo>
                    <a:pt x="1" y="4624"/>
                    <a:pt x="99" y="4719"/>
                    <a:pt x="216" y="4719"/>
                  </a:cubicBezTo>
                  <a:lnTo>
                    <a:pt x="1648" y="4719"/>
                  </a:lnTo>
                  <a:cubicBezTo>
                    <a:pt x="1767" y="4719"/>
                    <a:pt x="1862" y="4624"/>
                    <a:pt x="1862" y="4505"/>
                  </a:cubicBezTo>
                  <a:lnTo>
                    <a:pt x="1862" y="216"/>
                  </a:lnTo>
                  <a:cubicBezTo>
                    <a:pt x="1862" y="96"/>
                    <a:pt x="1767" y="1"/>
                    <a:pt x="1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2"/>
            <p:cNvSpPr/>
            <p:nvPr/>
          </p:nvSpPr>
          <p:spPr>
            <a:xfrm>
              <a:off x="3828134" y="3870973"/>
              <a:ext cx="65329" cy="55881"/>
            </a:xfrm>
            <a:custGeom>
              <a:avLst/>
              <a:gdLst/>
              <a:ahLst/>
              <a:cxnLst/>
              <a:rect l="l" t="t" r="r" b="b"/>
              <a:pathLst>
                <a:path w="2510" h="2147" extrusionOk="0">
                  <a:moveTo>
                    <a:pt x="1431" y="427"/>
                  </a:moveTo>
                  <a:cubicBezTo>
                    <a:pt x="1762" y="427"/>
                    <a:pt x="2080" y="685"/>
                    <a:pt x="2080" y="1074"/>
                  </a:cubicBezTo>
                  <a:cubicBezTo>
                    <a:pt x="2080" y="1429"/>
                    <a:pt x="1791" y="1717"/>
                    <a:pt x="1436" y="1717"/>
                  </a:cubicBezTo>
                  <a:cubicBezTo>
                    <a:pt x="863" y="1717"/>
                    <a:pt x="574" y="1024"/>
                    <a:pt x="982" y="616"/>
                  </a:cubicBezTo>
                  <a:cubicBezTo>
                    <a:pt x="1113" y="486"/>
                    <a:pt x="1273" y="427"/>
                    <a:pt x="1431" y="427"/>
                  </a:cubicBezTo>
                  <a:close/>
                  <a:moveTo>
                    <a:pt x="1436" y="0"/>
                  </a:moveTo>
                  <a:cubicBezTo>
                    <a:pt x="479" y="0"/>
                    <a:pt x="1" y="1154"/>
                    <a:pt x="676" y="1830"/>
                  </a:cubicBezTo>
                  <a:cubicBezTo>
                    <a:pt x="895" y="2049"/>
                    <a:pt x="1165" y="2147"/>
                    <a:pt x="1429" y="2147"/>
                  </a:cubicBezTo>
                  <a:cubicBezTo>
                    <a:pt x="1980" y="2147"/>
                    <a:pt x="2509" y="1720"/>
                    <a:pt x="2509" y="1074"/>
                  </a:cubicBezTo>
                  <a:cubicBezTo>
                    <a:pt x="2509" y="482"/>
                    <a:pt x="2027" y="0"/>
                    <a:pt x="1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2"/>
            <p:cNvSpPr/>
            <p:nvPr/>
          </p:nvSpPr>
          <p:spPr>
            <a:xfrm>
              <a:off x="3919439" y="3937993"/>
              <a:ext cx="130346" cy="122850"/>
            </a:xfrm>
            <a:custGeom>
              <a:avLst/>
              <a:gdLst/>
              <a:ahLst/>
              <a:cxnLst/>
              <a:rect l="l" t="t" r="r" b="b"/>
              <a:pathLst>
                <a:path w="5008" h="4720" extrusionOk="0">
                  <a:moveTo>
                    <a:pt x="215" y="1"/>
                  </a:moveTo>
                  <a:cubicBezTo>
                    <a:pt x="99" y="1"/>
                    <a:pt x="0" y="96"/>
                    <a:pt x="0" y="216"/>
                  </a:cubicBezTo>
                  <a:lnTo>
                    <a:pt x="0" y="4505"/>
                  </a:lnTo>
                  <a:cubicBezTo>
                    <a:pt x="0" y="4624"/>
                    <a:pt x="99" y="4719"/>
                    <a:pt x="215" y="4719"/>
                  </a:cubicBezTo>
                  <a:lnTo>
                    <a:pt x="1647" y="4719"/>
                  </a:lnTo>
                  <a:cubicBezTo>
                    <a:pt x="1767" y="4719"/>
                    <a:pt x="1862" y="4624"/>
                    <a:pt x="1862" y="4505"/>
                  </a:cubicBezTo>
                  <a:lnTo>
                    <a:pt x="1862" y="2963"/>
                  </a:lnTo>
                  <a:cubicBezTo>
                    <a:pt x="1862" y="2460"/>
                    <a:pt x="1974" y="1859"/>
                    <a:pt x="2506" y="1859"/>
                  </a:cubicBezTo>
                  <a:cubicBezTo>
                    <a:pt x="2900" y="1859"/>
                    <a:pt x="3065" y="2193"/>
                    <a:pt x="3121" y="2573"/>
                  </a:cubicBezTo>
                  <a:cubicBezTo>
                    <a:pt x="3135" y="2678"/>
                    <a:pt x="3227" y="2756"/>
                    <a:pt x="3332" y="2756"/>
                  </a:cubicBezTo>
                  <a:cubicBezTo>
                    <a:pt x="3463" y="2752"/>
                    <a:pt x="3565" y="2636"/>
                    <a:pt x="3544" y="2506"/>
                  </a:cubicBezTo>
                  <a:cubicBezTo>
                    <a:pt x="3434" y="1816"/>
                    <a:pt x="3069" y="1429"/>
                    <a:pt x="2506" y="1429"/>
                  </a:cubicBezTo>
                  <a:cubicBezTo>
                    <a:pt x="1823" y="1429"/>
                    <a:pt x="1432" y="1989"/>
                    <a:pt x="1432" y="2963"/>
                  </a:cubicBezTo>
                  <a:lnTo>
                    <a:pt x="1432" y="4290"/>
                  </a:lnTo>
                  <a:lnTo>
                    <a:pt x="430" y="4290"/>
                  </a:lnTo>
                  <a:lnTo>
                    <a:pt x="430" y="430"/>
                  </a:lnTo>
                  <a:lnTo>
                    <a:pt x="1144" y="430"/>
                  </a:lnTo>
                  <a:lnTo>
                    <a:pt x="1144" y="712"/>
                  </a:lnTo>
                  <a:cubicBezTo>
                    <a:pt x="1144" y="778"/>
                    <a:pt x="1172" y="842"/>
                    <a:pt x="1225" y="884"/>
                  </a:cubicBezTo>
                  <a:cubicBezTo>
                    <a:pt x="1264" y="916"/>
                    <a:pt x="1311" y="932"/>
                    <a:pt x="1359" y="932"/>
                  </a:cubicBezTo>
                  <a:cubicBezTo>
                    <a:pt x="1407" y="932"/>
                    <a:pt x="1455" y="916"/>
                    <a:pt x="1496" y="884"/>
                  </a:cubicBezTo>
                  <a:cubicBezTo>
                    <a:pt x="1858" y="592"/>
                    <a:pt x="2309" y="430"/>
                    <a:pt x="2776" y="430"/>
                  </a:cubicBezTo>
                  <a:cubicBezTo>
                    <a:pt x="2781" y="430"/>
                    <a:pt x="2786" y="430"/>
                    <a:pt x="2791" y="430"/>
                  </a:cubicBezTo>
                  <a:cubicBezTo>
                    <a:pt x="4026" y="430"/>
                    <a:pt x="4578" y="1472"/>
                    <a:pt x="4578" y="2503"/>
                  </a:cubicBezTo>
                  <a:lnTo>
                    <a:pt x="4578" y="4290"/>
                  </a:lnTo>
                  <a:lnTo>
                    <a:pt x="3575" y="4290"/>
                  </a:lnTo>
                  <a:lnTo>
                    <a:pt x="3575" y="3583"/>
                  </a:lnTo>
                  <a:cubicBezTo>
                    <a:pt x="3575" y="3467"/>
                    <a:pt x="3480" y="3372"/>
                    <a:pt x="3364" y="3372"/>
                  </a:cubicBezTo>
                  <a:cubicBezTo>
                    <a:pt x="3245" y="3372"/>
                    <a:pt x="3150" y="3467"/>
                    <a:pt x="3150" y="3583"/>
                  </a:cubicBezTo>
                  <a:lnTo>
                    <a:pt x="3150" y="4505"/>
                  </a:lnTo>
                  <a:cubicBezTo>
                    <a:pt x="3150" y="4624"/>
                    <a:pt x="3245" y="4719"/>
                    <a:pt x="3364" y="4719"/>
                  </a:cubicBezTo>
                  <a:lnTo>
                    <a:pt x="4793" y="4719"/>
                  </a:lnTo>
                  <a:cubicBezTo>
                    <a:pt x="4912" y="4719"/>
                    <a:pt x="5007" y="4624"/>
                    <a:pt x="5007" y="4505"/>
                  </a:cubicBezTo>
                  <a:lnTo>
                    <a:pt x="5007" y="2503"/>
                  </a:lnTo>
                  <a:cubicBezTo>
                    <a:pt x="5007" y="1028"/>
                    <a:pt x="4096" y="1"/>
                    <a:pt x="2791" y="1"/>
                  </a:cubicBezTo>
                  <a:cubicBezTo>
                    <a:pt x="2365" y="1"/>
                    <a:pt x="1946" y="110"/>
                    <a:pt x="1573" y="314"/>
                  </a:cubicBezTo>
                  <a:lnTo>
                    <a:pt x="1573" y="216"/>
                  </a:lnTo>
                  <a:cubicBezTo>
                    <a:pt x="1573" y="96"/>
                    <a:pt x="1478" y="1"/>
                    <a:pt x="1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9" name="Google Shape;839;p52"/>
          <p:cNvSpPr/>
          <p:nvPr/>
        </p:nvSpPr>
        <p:spPr>
          <a:xfrm>
            <a:off x="715110" y="2525500"/>
            <a:ext cx="664800" cy="664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2"/>
          <p:cNvSpPr/>
          <p:nvPr/>
        </p:nvSpPr>
        <p:spPr>
          <a:xfrm>
            <a:off x="715110" y="3366375"/>
            <a:ext cx="664800" cy="664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1" name="Google Shape;841;p52"/>
          <p:cNvGrpSpPr/>
          <p:nvPr/>
        </p:nvGrpSpPr>
        <p:grpSpPr>
          <a:xfrm>
            <a:off x="816003" y="2638170"/>
            <a:ext cx="463015" cy="439466"/>
            <a:chOff x="3302118" y="3796534"/>
            <a:chExt cx="372558" cy="353610"/>
          </a:xfrm>
        </p:grpSpPr>
        <p:sp>
          <p:nvSpPr>
            <p:cNvPr id="842" name="Google Shape;842;p52"/>
            <p:cNvSpPr/>
            <p:nvPr/>
          </p:nvSpPr>
          <p:spPr>
            <a:xfrm>
              <a:off x="3326480" y="3802104"/>
              <a:ext cx="342418" cy="342418"/>
            </a:xfrm>
            <a:custGeom>
              <a:avLst/>
              <a:gdLst/>
              <a:ahLst/>
              <a:cxnLst/>
              <a:rect l="l" t="t" r="r" b="b"/>
              <a:pathLst>
                <a:path w="13156" h="13156" extrusionOk="0">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2"/>
            <p:cNvSpPr/>
            <p:nvPr/>
          </p:nvSpPr>
          <p:spPr>
            <a:xfrm>
              <a:off x="3387931" y="3863555"/>
              <a:ext cx="219620" cy="219620"/>
            </a:xfrm>
            <a:custGeom>
              <a:avLst/>
              <a:gdLst/>
              <a:ahLst/>
              <a:cxnLst/>
              <a:rect l="l" t="t" r="r" b="b"/>
              <a:pathLst>
                <a:path w="8438" h="8438" extrusionOk="0">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2"/>
            <p:cNvSpPr/>
            <p:nvPr/>
          </p:nvSpPr>
          <p:spPr>
            <a:xfrm>
              <a:off x="3542326" y="3891378"/>
              <a:ext cx="29775" cy="29880"/>
            </a:xfrm>
            <a:custGeom>
              <a:avLst/>
              <a:gdLst/>
              <a:ahLst/>
              <a:cxnLst/>
              <a:rect l="l" t="t" r="r" b="b"/>
              <a:pathLst>
                <a:path w="1144" h="1148" extrusionOk="0">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2"/>
            <p:cNvSpPr/>
            <p:nvPr/>
          </p:nvSpPr>
          <p:spPr>
            <a:xfrm>
              <a:off x="3302118" y="3796534"/>
              <a:ext cx="372558" cy="353610"/>
            </a:xfrm>
            <a:custGeom>
              <a:avLst/>
              <a:gdLst/>
              <a:ahLst/>
              <a:cxnLst/>
              <a:rect l="l" t="t" r="r" b="b"/>
              <a:pathLst>
                <a:path w="14314" h="13586" extrusionOk="0">
                  <a:moveTo>
                    <a:pt x="7516" y="429"/>
                  </a:moveTo>
                  <a:cubicBezTo>
                    <a:pt x="11024" y="429"/>
                    <a:pt x="13877" y="3283"/>
                    <a:pt x="13877" y="6794"/>
                  </a:cubicBezTo>
                  <a:cubicBezTo>
                    <a:pt x="13877" y="10302"/>
                    <a:pt x="11024" y="13155"/>
                    <a:pt x="7516" y="13155"/>
                  </a:cubicBezTo>
                  <a:cubicBezTo>
                    <a:pt x="4004" y="13155"/>
                    <a:pt x="1151" y="10302"/>
                    <a:pt x="1151" y="6794"/>
                  </a:cubicBezTo>
                  <a:cubicBezTo>
                    <a:pt x="1151" y="3283"/>
                    <a:pt x="4004" y="429"/>
                    <a:pt x="7516" y="429"/>
                  </a:cubicBezTo>
                  <a:close/>
                  <a:moveTo>
                    <a:pt x="7514" y="1"/>
                  </a:moveTo>
                  <a:cubicBezTo>
                    <a:pt x="6207" y="1"/>
                    <a:pt x="4892" y="377"/>
                    <a:pt x="3741" y="1147"/>
                  </a:cubicBezTo>
                  <a:cubicBezTo>
                    <a:pt x="1045" y="2945"/>
                    <a:pt x="0" y="6400"/>
                    <a:pt x="1239" y="9391"/>
                  </a:cubicBezTo>
                  <a:cubicBezTo>
                    <a:pt x="2307" y="11966"/>
                    <a:pt x="4809" y="13586"/>
                    <a:pt x="7510" y="13586"/>
                  </a:cubicBezTo>
                  <a:cubicBezTo>
                    <a:pt x="7950" y="13586"/>
                    <a:pt x="8394" y="13543"/>
                    <a:pt x="8839" y="13454"/>
                  </a:cubicBezTo>
                  <a:cubicBezTo>
                    <a:pt x="12020" y="12825"/>
                    <a:pt x="14307" y="10035"/>
                    <a:pt x="14307" y="6794"/>
                  </a:cubicBezTo>
                  <a:cubicBezTo>
                    <a:pt x="14314" y="4989"/>
                    <a:pt x="13596" y="3261"/>
                    <a:pt x="12319" y="1991"/>
                  </a:cubicBezTo>
                  <a:cubicBezTo>
                    <a:pt x="11005" y="677"/>
                    <a:pt x="9266" y="1"/>
                    <a:pt x="75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2"/>
            <p:cNvSpPr/>
            <p:nvPr/>
          </p:nvSpPr>
          <p:spPr>
            <a:xfrm>
              <a:off x="3387931" y="3863555"/>
              <a:ext cx="219620" cy="219620"/>
            </a:xfrm>
            <a:custGeom>
              <a:avLst/>
              <a:gdLst/>
              <a:ahLst/>
              <a:cxnLst/>
              <a:rect l="l" t="t" r="r" b="b"/>
              <a:pathLst>
                <a:path w="8438" h="8438" extrusionOk="0">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2"/>
            <p:cNvSpPr/>
            <p:nvPr/>
          </p:nvSpPr>
          <p:spPr>
            <a:xfrm>
              <a:off x="3434546" y="3915506"/>
              <a:ext cx="127665" cy="115562"/>
            </a:xfrm>
            <a:custGeom>
              <a:avLst/>
              <a:gdLst/>
              <a:ahLst/>
              <a:cxnLst/>
              <a:rect l="l" t="t" r="r" b="b"/>
              <a:pathLst>
                <a:path w="4905" h="4440" extrusionOk="0">
                  <a:moveTo>
                    <a:pt x="2426" y="0"/>
                  </a:moveTo>
                  <a:cubicBezTo>
                    <a:pt x="1830" y="0"/>
                    <a:pt x="1238" y="240"/>
                    <a:pt x="802" y="703"/>
                  </a:cubicBezTo>
                  <a:cubicBezTo>
                    <a:pt x="42" y="1516"/>
                    <a:pt x="0" y="2768"/>
                    <a:pt x="707" y="3627"/>
                  </a:cubicBezTo>
                  <a:cubicBezTo>
                    <a:pt x="1143" y="4158"/>
                    <a:pt x="1780" y="4440"/>
                    <a:pt x="2426" y="4440"/>
                  </a:cubicBezTo>
                  <a:cubicBezTo>
                    <a:pt x="2828" y="4440"/>
                    <a:pt x="3233" y="4331"/>
                    <a:pt x="3596" y="4105"/>
                  </a:cubicBezTo>
                  <a:cubicBezTo>
                    <a:pt x="3712" y="4032"/>
                    <a:pt x="3730" y="3870"/>
                    <a:pt x="3635" y="3775"/>
                  </a:cubicBezTo>
                  <a:lnTo>
                    <a:pt x="3631" y="3771"/>
                  </a:lnTo>
                  <a:cubicBezTo>
                    <a:pt x="3590" y="3730"/>
                    <a:pt x="3536" y="3708"/>
                    <a:pt x="3481" y="3708"/>
                  </a:cubicBezTo>
                  <a:cubicBezTo>
                    <a:pt x="3442" y="3708"/>
                    <a:pt x="3403" y="3719"/>
                    <a:pt x="3367" y="3743"/>
                  </a:cubicBezTo>
                  <a:cubicBezTo>
                    <a:pt x="3084" y="3916"/>
                    <a:pt x="2756" y="4010"/>
                    <a:pt x="2425" y="4010"/>
                  </a:cubicBezTo>
                  <a:cubicBezTo>
                    <a:pt x="2419" y="4010"/>
                    <a:pt x="2413" y="4010"/>
                    <a:pt x="2407" y="4010"/>
                  </a:cubicBezTo>
                  <a:cubicBezTo>
                    <a:pt x="1605" y="4003"/>
                    <a:pt x="904" y="3462"/>
                    <a:pt x="697" y="2687"/>
                  </a:cubicBezTo>
                  <a:cubicBezTo>
                    <a:pt x="489" y="1913"/>
                    <a:pt x="820" y="1094"/>
                    <a:pt x="1510" y="682"/>
                  </a:cubicBezTo>
                  <a:cubicBezTo>
                    <a:pt x="1793" y="514"/>
                    <a:pt x="2109" y="432"/>
                    <a:pt x="2422" y="432"/>
                  </a:cubicBezTo>
                  <a:cubicBezTo>
                    <a:pt x="2871" y="432"/>
                    <a:pt x="3316" y="600"/>
                    <a:pt x="3659" y="925"/>
                  </a:cubicBezTo>
                  <a:cubicBezTo>
                    <a:pt x="4240" y="1477"/>
                    <a:pt x="4381" y="2350"/>
                    <a:pt x="4008" y="3057"/>
                  </a:cubicBezTo>
                  <a:cubicBezTo>
                    <a:pt x="3962" y="3141"/>
                    <a:pt x="3976" y="3243"/>
                    <a:pt x="4043" y="3310"/>
                  </a:cubicBezTo>
                  <a:lnTo>
                    <a:pt x="4046" y="3314"/>
                  </a:lnTo>
                  <a:cubicBezTo>
                    <a:pt x="4087" y="3355"/>
                    <a:pt x="4141" y="3375"/>
                    <a:pt x="4194" y="3375"/>
                  </a:cubicBezTo>
                  <a:cubicBezTo>
                    <a:pt x="4268" y="3375"/>
                    <a:pt x="4342" y="3336"/>
                    <a:pt x="4381" y="3264"/>
                  </a:cubicBezTo>
                  <a:cubicBezTo>
                    <a:pt x="4905" y="2283"/>
                    <a:pt x="4620" y="1062"/>
                    <a:pt x="3716" y="415"/>
                  </a:cubicBezTo>
                  <a:cubicBezTo>
                    <a:pt x="3327" y="136"/>
                    <a:pt x="2875" y="0"/>
                    <a:pt x="2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2"/>
            <p:cNvSpPr/>
            <p:nvPr/>
          </p:nvSpPr>
          <p:spPr>
            <a:xfrm>
              <a:off x="3542326" y="3891378"/>
              <a:ext cx="29775" cy="29880"/>
            </a:xfrm>
            <a:custGeom>
              <a:avLst/>
              <a:gdLst/>
              <a:ahLst/>
              <a:cxnLst/>
              <a:rect l="l" t="t" r="r" b="b"/>
              <a:pathLst>
                <a:path w="1144" h="1148" extrusionOk="0">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52"/>
          <p:cNvGrpSpPr/>
          <p:nvPr/>
        </p:nvGrpSpPr>
        <p:grpSpPr>
          <a:xfrm>
            <a:off x="850708" y="3501851"/>
            <a:ext cx="393605" cy="393605"/>
            <a:chOff x="2775123" y="1408261"/>
            <a:chExt cx="3847554" cy="3847554"/>
          </a:xfrm>
        </p:grpSpPr>
        <p:sp>
          <p:nvSpPr>
            <p:cNvPr id="850" name="Google Shape;850;p52"/>
            <p:cNvSpPr/>
            <p:nvPr/>
          </p:nvSpPr>
          <p:spPr>
            <a:xfrm>
              <a:off x="2775123" y="1408261"/>
              <a:ext cx="3847554" cy="3847554"/>
            </a:xfrm>
            <a:custGeom>
              <a:avLst/>
              <a:gdLst/>
              <a:ahLst/>
              <a:cxnLst/>
              <a:rect l="l" t="t" r="r" b="b"/>
              <a:pathLst>
                <a:path w="208483" h="208483" extrusionOk="0">
                  <a:moveTo>
                    <a:pt x="104241" y="0"/>
                  </a:moveTo>
                  <a:cubicBezTo>
                    <a:pt x="46667" y="0"/>
                    <a:pt x="0" y="46667"/>
                    <a:pt x="0" y="104241"/>
                  </a:cubicBezTo>
                  <a:cubicBezTo>
                    <a:pt x="0" y="161816"/>
                    <a:pt x="46667" y="208483"/>
                    <a:pt x="104241" y="208483"/>
                  </a:cubicBezTo>
                  <a:cubicBezTo>
                    <a:pt x="161816" y="208483"/>
                    <a:pt x="208482" y="161816"/>
                    <a:pt x="208482" y="104241"/>
                  </a:cubicBezTo>
                  <a:cubicBezTo>
                    <a:pt x="208482" y="46667"/>
                    <a:pt x="161816" y="0"/>
                    <a:pt x="104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2"/>
            <p:cNvSpPr/>
            <p:nvPr/>
          </p:nvSpPr>
          <p:spPr>
            <a:xfrm>
              <a:off x="2887575" y="1520575"/>
              <a:ext cx="3622913" cy="3622913"/>
            </a:xfrm>
            <a:custGeom>
              <a:avLst/>
              <a:gdLst/>
              <a:ahLst/>
              <a:cxnLst/>
              <a:rect l="l" t="t" r="r" b="b"/>
              <a:pathLst>
                <a:path w="208483" h="208483" extrusionOk="0">
                  <a:moveTo>
                    <a:pt x="104241" y="0"/>
                  </a:moveTo>
                  <a:cubicBezTo>
                    <a:pt x="46667" y="0"/>
                    <a:pt x="0" y="46667"/>
                    <a:pt x="0" y="104241"/>
                  </a:cubicBezTo>
                  <a:cubicBezTo>
                    <a:pt x="0" y="161816"/>
                    <a:pt x="46667" y="208483"/>
                    <a:pt x="104241" y="208483"/>
                  </a:cubicBezTo>
                  <a:cubicBezTo>
                    <a:pt x="161816" y="208483"/>
                    <a:pt x="208482" y="161816"/>
                    <a:pt x="208482" y="104241"/>
                  </a:cubicBezTo>
                  <a:cubicBezTo>
                    <a:pt x="208482" y="46667"/>
                    <a:pt x="161816" y="0"/>
                    <a:pt x="104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2" name="Google Shape;852;p52"/>
            <p:cNvGrpSpPr/>
            <p:nvPr/>
          </p:nvGrpSpPr>
          <p:grpSpPr>
            <a:xfrm>
              <a:off x="3503656" y="1972170"/>
              <a:ext cx="2391038" cy="2719924"/>
              <a:chOff x="1512725" y="258500"/>
              <a:chExt cx="4570900" cy="5199625"/>
            </a:xfrm>
          </p:grpSpPr>
          <p:sp>
            <p:nvSpPr>
              <p:cNvPr id="853" name="Google Shape;853;p52"/>
              <p:cNvSpPr/>
              <p:nvPr/>
            </p:nvSpPr>
            <p:spPr>
              <a:xfrm>
                <a:off x="1616300" y="358975"/>
                <a:ext cx="4365375" cy="4995600"/>
              </a:xfrm>
              <a:custGeom>
                <a:avLst/>
                <a:gdLst/>
                <a:ahLst/>
                <a:cxnLst/>
                <a:rect l="l" t="t" r="r" b="b"/>
                <a:pathLst>
                  <a:path w="174615" h="199824" extrusionOk="0">
                    <a:moveTo>
                      <a:pt x="119585" y="1"/>
                    </a:moveTo>
                    <a:cubicBezTo>
                      <a:pt x="114366" y="1"/>
                      <a:pt x="106537" y="59"/>
                      <a:pt x="106537" y="59"/>
                    </a:cubicBezTo>
                    <a:lnTo>
                      <a:pt x="91858" y="59"/>
                    </a:lnTo>
                    <a:lnTo>
                      <a:pt x="91858" y="89209"/>
                    </a:lnTo>
                    <a:lnTo>
                      <a:pt x="91793" y="138041"/>
                    </a:lnTo>
                    <a:cubicBezTo>
                      <a:pt x="91793" y="151089"/>
                      <a:pt x="83279" y="162180"/>
                      <a:pt x="71438" y="166061"/>
                    </a:cubicBezTo>
                    <a:cubicBezTo>
                      <a:pt x="68466" y="167014"/>
                      <a:pt x="65290" y="167557"/>
                      <a:pt x="61932" y="167557"/>
                    </a:cubicBezTo>
                    <a:cubicBezTo>
                      <a:pt x="61494" y="167557"/>
                      <a:pt x="61053" y="167548"/>
                      <a:pt x="60608" y="167529"/>
                    </a:cubicBezTo>
                    <a:cubicBezTo>
                      <a:pt x="45114" y="166746"/>
                      <a:pt x="32620" y="154025"/>
                      <a:pt x="32425" y="138498"/>
                    </a:cubicBezTo>
                    <a:cubicBezTo>
                      <a:pt x="32196" y="121992"/>
                      <a:pt x="45571" y="108520"/>
                      <a:pt x="62109" y="108520"/>
                    </a:cubicBezTo>
                    <a:cubicBezTo>
                      <a:pt x="65371" y="108520"/>
                      <a:pt x="68502" y="109042"/>
                      <a:pt x="71438" y="110021"/>
                    </a:cubicBezTo>
                    <a:lnTo>
                      <a:pt x="71438" y="77009"/>
                    </a:lnTo>
                    <a:cubicBezTo>
                      <a:pt x="68404" y="76553"/>
                      <a:pt x="65273" y="76324"/>
                      <a:pt x="62109" y="76324"/>
                    </a:cubicBezTo>
                    <a:cubicBezTo>
                      <a:pt x="47952" y="76324"/>
                      <a:pt x="34545" y="80956"/>
                      <a:pt x="23650" y="89568"/>
                    </a:cubicBezTo>
                    <a:cubicBezTo>
                      <a:pt x="21758" y="91068"/>
                      <a:pt x="19899" y="92667"/>
                      <a:pt x="18202" y="94428"/>
                    </a:cubicBezTo>
                    <a:cubicBezTo>
                      <a:pt x="6590" y="105943"/>
                      <a:pt x="1" y="121731"/>
                      <a:pt x="66" y="138074"/>
                    </a:cubicBezTo>
                    <a:cubicBezTo>
                      <a:pt x="66" y="154547"/>
                      <a:pt x="6525" y="170041"/>
                      <a:pt x="18235" y="181719"/>
                    </a:cubicBezTo>
                    <a:cubicBezTo>
                      <a:pt x="29978" y="193364"/>
                      <a:pt x="45571" y="199823"/>
                      <a:pt x="62174" y="199823"/>
                    </a:cubicBezTo>
                    <a:cubicBezTo>
                      <a:pt x="65306" y="199823"/>
                      <a:pt x="68437" y="199562"/>
                      <a:pt x="71503" y="199138"/>
                    </a:cubicBezTo>
                    <a:cubicBezTo>
                      <a:pt x="84551" y="197181"/>
                      <a:pt x="96588" y="191179"/>
                      <a:pt x="106080" y="181719"/>
                    </a:cubicBezTo>
                    <a:cubicBezTo>
                      <a:pt x="117726" y="170106"/>
                      <a:pt x="124184" y="154710"/>
                      <a:pt x="124250" y="138335"/>
                    </a:cubicBezTo>
                    <a:lnTo>
                      <a:pt x="124054" y="65233"/>
                    </a:lnTo>
                    <a:lnTo>
                      <a:pt x="124054" y="65233"/>
                    </a:lnTo>
                    <a:cubicBezTo>
                      <a:pt x="129697" y="69539"/>
                      <a:pt x="135797" y="73127"/>
                      <a:pt x="142354" y="75900"/>
                    </a:cubicBezTo>
                    <a:cubicBezTo>
                      <a:pt x="152596" y="80239"/>
                      <a:pt x="161762" y="82424"/>
                      <a:pt x="172951" y="82424"/>
                    </a:cubicBezTo>
                    <a:lnTo>
                      <a:pt x="174615" y="81576"/>
                    </a:lnTo>
                    <a:cubicBezTo>
                      <a:pt x="174615" y="81576"/>
                      <a:pt x="174549" y="50000"/>
                      <a:pt x="174484" y="50000"/>
                    </a:cubicBezTo>
                    <a:cubicBezTo>
                      <a:pt x="146790" y="50000"/>
                      <a:pt x="124380" y="27721"/>
                      <a:pt x="124152" y="59"/>
                    </a:cubicBezTo>
                    <a:cubicBezTo>
                      <a:pt x="124152" y="15"/>
                      <a:pt x="122195" y="1"/>
                      <a:pt x="1195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2"/>
              <p:cNvSpPr/>
              <p:nvPr/>
            </p:nvSpPr>
            <p:spPr>
              <a:xfrm>
                <a:off x="2197750" y="2419075"/>
                <a:ext cx="229175" cy="204450"/>
              </a:xfrm>
              <a:custGeom>
                <a:avLst/>
                <a:gdLst/>
                <a:ahLst/>
                <a:cxnLst/>
                <a:rect l="l" t="t" r="r" b="b"/>
                <a:pathLst>
                  <a:path w="9167" h="8178" extrusionOk="0">
                    <a:moveTo>
                      <a:pt x="4579" y="0"/>
                    </a:moveTo>
                    <a:cubicBezTo>
                      <a:pt x="3823" y="0"/>
                      <a:pt x="3059" y="217"/>
                      <a:pt x="2382" y="673"/>
                    </a:cubicBezTo>
                    <a:cubicBezTo>
                      <a:pt x="2317" y="673"/>
                      <a:pt x="2317" y="705"/>
                      <a:pt x="2284" y="705"/>
                    </a:cubicBezTo>
                    <a:cubicBezTo>
                      <a:pt x="490" y="1912"/>
                      <a:pt x="1" y="4293"/>
                      <a:pt x="1142" y="6087"/>
                    </a:cubicBezTo>
                    <a:cubicBezTo>
                      <a:pt x="1175" y="6153"/>
                      <a:pt x="1240" y="6218"/>
                      <a:pt x="1273" y="6316"/>
                    </a:cubicBezTo>
                    <a:cubicBezTo>
                      <a:pt x="2026" y="7508"/>
                      <a:pt x="3315" y="8177"/>
                      <a:pt x="4642" y="8177"/>
                    </a:cubicBezTo>
                    <a:cubicBezTo>
                      <a:pt x="5385" y="8177"/>
                      <a:pt x="6139" y="7967"/>
                      <a:pt x="6818" y="7523"/>
                    </a:cubicBezTo>
                    <a:cubicBezTo>
                      <a:pt x="6851" y="7523"/>
                      <a:pt x="6851" y="7490"/>
                      <a:pt x="6883" y="7490"/>
                    </a:cubicBezTo>
                    <a:cubicBezTo>
                      <a:pt x="8612" y="6348"/>
                      <a:pt x="9167" y="4032"/>
                      <a:pt x="8123" y="2173"/>
                    </a:cubicBezTo>
                    <a:cubicBezTo>
                      <a:pt x="8090" y="2108"/>
                      <a:pt x="8025" y="2075"/>
                      <a:pt x="7992" y="1977"/>
                    </a:cubicBezTo>
                    <a:cubicBezTo>
                      <a:pt x="7259" y="700"/>
                      <a:pt x="5934" y="0"/>
                      <a:pt x="4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2"/>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2"/>
              <p:cNvSpPr/>
              <p:nvPr/>
            </p:nvSpPr>
            <p:spPr>
              <a:xfrm>
                <a:off x="4254425" y="4678500"/>
                <a:ext cx="238150" cy="212225"/>
              </a:xfrm>
              <a:custGeom>
                <a:avLst/>
                <a:gdLst/>
                <a:ahLst/>
                <a:cxnLst/>
                <a:rect l="l" t="t" r="r" b="b"/>
                <a:pathLst>
                  <a:path w="9526" h="8489" extrusionOk="0">
                    <a:moveTo>
                      <a:pt x="4871" y="1"/>
                    </a:moveTo>
                    <a:cubicBezTo>
                      <a:pt x="3710" y="1"/>
                      <a:pt x="2556" y="505"/>
                      <a:pt x="1762" y="1468"/>
                    </a:cubicBezTo>
                    <a:cubicBezTo>
                      <a:pt x="1632" y="1599"/>
                      <a:pt x="1567" y="1729"/>
                      <a:pt x="1436" y="1892"/>
                    </a:cubicBezTo>
                    <a:cubicBezTo>
                      <a:pt x="1" y="3588"/>
                      <a:pt x="294" y="6165"/>
                      <a:pt x="2056" y="7535"/>
                    </a:cubicBezTo>
                    <a:cubicBezTo>
                      <a:pt x="2089" y="7601"/>
                      <a:pt x="2121" y="7633"/>
                      <a:pt x="2186" y="7633"/>
                    </a:cubicBezTo>
                    <a:cubicBezTo>
                      <a:pt x="2903" y="8212"/>
                      <a:pt x="3766" y="8488"/>
                      <a:pt x="4627" y="8488"/>
                    </a:cubicBezTo>
                    <a:cubicBezTo>
                      <a:pt x="5802" y="8488"/>
                      <a:pt x="6974" y="7974"/>
                      <a:pt x="7764" y="7013"/>
                    </a:cubicBezTo>
                    <a:cubicBezTo>
                      <a:pt x="7895" y="6883"/>
                      <a:pt x="7960" y="6752"/>
                      <a:pt x="8091" y="6589"/>
                    </a:cubicBezTo>
                    <a:cubicBezTo>
                      <a:pt x="9526" y="4828"/>
                      <a:pt x="9200" y="2186"/>
                      <a:pt x="7340" y="848"/>
                    </a:cubicBezTo>
                    <a:cubicBezTo>
                      <a:pt x="7340" y="848"/>
                      <a:pt x="7308" y="816"/>
                      <a:pt x="7275" y="816"/>
                    </a:cubicBezTo>
                    <a:cubicBezTo>
                      <a:pt x="6561" y="267"/>
                      <a:pt x="5715" y="1"/>
                      <a:pt x="4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2"/>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858" name="Google Shape;858;p52"/>
          <p:cNvPicPr preferRelativeResize="0"/>
          <p:nvPr/>
        </p:nvPicPr>
        <p:blipFill>
          <a:blip r:embed="rId4">
            <a:alphaModFix/>
          </a:blip>
          <a:stretch>
            <a:fillRect/>
          </a:stretch>
        </p:blipFill>
        <p:spPr>
          <a:xfrm>
            <a:off x="2449709" y="3826246"/>
            <a:ext cx="6773501" cy="1524023"/>
          </a:xfrm>
          <a:prstGeom prst="rect">
            <a:avLst/>
          </a:prstGeom>
          <a:noFill/>
          <a:ln>
            <a:noFill/>
          </a:ln>
        </p:spPr>
      </p:pic>
      <p:pic>
        <p:nvPicPr>
          <p:cNvPr id="859" name="Google Shape;859;p52"/>
          <p:cNvPicPr preferRelativeResize="0"/>
          <p:nvPr/>
        </p:nvPicPr>
        <p:blipFill>
          <a:blip r:embed="rId5">
            <a:alphaModFix/>
          </a:blip>
          <a:stretch>
            <a:fillRect/>
          </a:stretch>
        </p:blipFill>
        <p:spPr>
          <a:xfrm rot="-128976">
            <a:off x="5473875" y="3108850"/>
            <a:ext cx="2238955" cy="1179599"/>
          </a:xfrm>
          <a:prstGeom prst="rect">
            <a:avLst/>
          </a:prstGeom>
          <a:noFill/>
          <a:ln>
            <a:noFill/>
          </a:ln>
        </p:spPr>
      </p:pic>
      <p:pic>
        <p:nvPicPr>
          <p:cNvPr id="860" name="Google Shape;860;p52"/>
          <p:cNvPicPr preferRelativeResize="0"/>
          <p:nvPr/>
        </p:nvPicPr>
        <p:blipFill>
          <a:blip r:embed="rId6">
            <a:alphaModFix/>
          </a:blip>
          <a:stretch>
            <a:fillRect/>
          </a:stretch>
        </p:blipFill>
        <p:spPr>
          <a:xfrm>
            <a:off x="7423580" y="1495775"/>
            <a:ext cx="2010640" cy="2838551"/>
          </a:xfrm>
          <a:prstGeom prst="rect">
            <a:avLst/>
          </a:prstGeom>
          <a:noFill/>
          <a:ln>
            <a:noFill/>
          </a:ln>
        </p:spPr>
      </p:pic>
      <p:pic>
        <p:nvPicPr>
          <p:cNvPr id="861" name="Google Shape;861;p52"/>
          <p:cNvPicPr preferRelativeResize="0"/>
          <p:nvPr/>
        </p:nvPicPr>
        <p:blipFill>
          <a:blip r:embed="rId7">
            <a:alphaModFix/>
          </a:blip>
          <a:stretch>
            <a:fillRect/>
          </a:stretch>
        </p:blipFill>
        <p:spPr>
          <a:xfrm>
            <a:off x="5130548" y="535000"/>
            <a:ext cx="3139301" cy="755750"/>
          </a:xfrm>
          <a:prstGeom prst="rect">
            <a:avLst/>
          </a:prstGeom>
          <a:noFill/>
          <a:ln>
            <a:noFill/>
          </a:ln>
        </p:spPr>
      </p:pic>
      <p:sp>
        <p:nvSpPr>
          <p:cNvPr id="862" name="Google Shape;862;p52"/>
          <p:cNvSpPr/>
          <p:nvPr/>
        </p:nvSpPr>
        <p:spPr>
          <a:xfrm>
            <a:off x="0" y="4584375"/>
            <a:ext cx="9144100" cy="572711"/>
          </a:xfrm>
          <a:custGeom>
            <a:avLst/>
            <a:gdLst/>
            <a:ahLst/>
            <a:cxnLst/>
            <a:rect l="l" t="t" r="r" b="b"/>
            <a:pathLst>
              <a:path w="120021" h="12052" extrusionOk="0">
                <a:moveTo>
                  <a:pt x="0" y="4058"/>
                </a:moveTo>
                <a:cubicBezTo>
                  <a:pt x="4119" y="756"/>
                  <a:pt x="10592" y="1"/>
                  <a:pt x="16024" y="4610"/>
                </a:cubicBezTo>
                <a:cubicBezTo>
                  <a:pt x="20288" y="8229"/>
                  <a:pt x="25095" y="8710"/>
                  <a:pt x="30118" y="8076"/>
                </a:cubicBezTo>
                <a:cubicBezTo>
                  <a:pt x="60461" y="4250"/>
                  <a:pt x="56265" y="2278"/>
                  <a:pt x="88006" y="7789"/>
                </a:cubicBezTo>
                <a:cubicBezTo>
                  <a:pt x="93710" y="8780"/>
                  <a:pt x="99197" y="8686"/>
                  <a:pt x="103997" y="4610"/>
                </a:cubicBezTo>
                <a:cubicBezTo>
                  <a:pt x="109428" y="1"/>
                  <a:pt x="115898" y="758"/>
                  <a:pt x="120020" y="4058"/>
                </a:cubicBezTo>
                <a:lnTo>
                  <a:pt x="120020" y="12051"/>
                </a:lnTo>
                <a:lnTo>
                  <a:pt x="4" y="12051"/>
                </a:lnTo>
                <a:lnTo>
                  <a:pt x="4" y="4058"/>
                </a:ln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2"/>
          <p:cNvSpPr/>
          <p:nvPr/>
        </p:nvSpPr>
        <p:spPr>
          <a:xfrm rot="5400000">
            <a:off x="6136032" y="-1514776"/>
            <a:ext cx="1498366" cy="4517568"/>
          </a:xfrm>
          <a:custGeom>
            <a:avLst/>
            <a:gdLst/>
            <a:ahLst/>
            <a:cxnLst/>
            <a:rect l="l" t="t" r="r" b="b"/>
            <a:pathLst>
              <a:path w="24830" h="46409" extrusionOk="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B552192A-C637-B90F-F43D-BA9D48BEF077}"/>
              </a:ext>
            </a:extLst>
          </p:cNvPr>
          <p:cNvSpPr/>
          <p:nvPr/>
        </p:nvSpPr>
        <p:spPr>
          <a:xfrm>
            <a:off x="1660008" y="2980370"/>
            <a:ext cx="3691640" cy="11129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36"/>
          <p:cNvPicPr preferRelativeResize="0"/>
          <p:nvPr/>
        </p:nvPicPr>
        <p:blipFill>
          <a:blip r:embed="rId3">
            <a:alphaModFix/>
          </a:blip>
          <a:stretch>
            <a:fillRect/>
          </a:stretch>
        </p:blipFill>
        <p:spPr>
          <a:xfrm>
            <a:off x="6089475" y="85466"/>
            <a:ext cx="3394926" cy="817275"/>
          </a:xfrm>
          <a:prstGeom prst="rect">
            <a:avLst/>
          </a:prstGeom>
          <a:noFill/>
          <a:ln>
            <a:noFill/>
          </a:ln>
        </p:spPr>
      </p:pic>
      <p:sp>
        <p:nvSpPr>
          <p:cNvPr id="273" name="Google Shape;273;p36"/>
          <p:cNvSpPr txBox="1">
            <a:spLocks noGrp="1"/>
          </p:cNvSpPr>
          <p:nvPr>
            <p:ph type="title"/>
          </p:nvPr>
        </p:nvSpPr>
        <p:spPr>
          <a:xfrm>
            <a:off x="4367800" y="1055225"/>
            <a:ext cx="374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274" name="Google Shape;274;p36"/>
          <p:cNvSpPr txBox="1">
            <a:spLocks noGrp="1"/>
          </p:cNvSpPr>
          <p:nvPr>
            <p:ph type="body" idx="1"/>
          </p:nvPr>
        </p:nvSpPr>
        <p:spPr>
          <a:xfrm>
            <a:off x="4362899" y="1810400"/>
            <a:ext cx="4595363" cy="21555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a:t>"Empowering Farmers with Knowledge, Tools, and Insights“</a:t>
            </a:r>
          </a:p>
          <a:p>
            <a:pPr marL="0" lvl="0" indent="0" algn="l" rtl="0">
              <a:spcBef>
                <a:spcPts val="0"/>
              </a:spcBef>
              <a:spcAft>
                <a:spcPts val="0"/>
              </a:spcAft>
              <a:buClr>
                <a:schemeClr val="dk1"/>
              </a:buClr>
              <a:buSzPts val="1100"/>
              <a:buFont typeface="Arial"/>
              <a:buNone/>
            </a:pPr>
            <a:endParaRPr lang="en-US" sz="1400" dirty="0"/>
          </a:p>
          <a:p>
            <a:pPr marL="0" lvl="0" indent="0" algn="l" rtl="0">
              <a:spcBef>
                <a:spcPts val="0"/>
              </a:spcBef>
              <a:spcAft>
                <a:spcPts val="0"/>
              </a:spcAft>
              <a:buClr>
                <a:schemeClr val="dk1"/>
              </a:buClr>
              <a:buSzPts val="1100"/>
              <a:buFont typeface="Arial"/>
              <a:buNone/>
            </a:pPr>
            <a:r>
              <a:rPr lang="en-US" sz="1400" b="1" dirty="0"/>
              <a:t>A</a:t>
            </a:r>
            <a:r>
              <a:rPr lang="en-US" sz="1400" dirty="0"/>
              <a:t>gri</a:t>
            </a:r>
            <a:r>
              <a:rPr lang="en-US" sz="1400" b="1" dirty="0"/>
              <a:t>G</a:t>
            </a:r>
            <a:r>
              <a:rPr lang="en-US" sz="1400" dirty="0"/>
              <a:t>uide is an innovative digital platform designed to enhance agricultural productivity and support farmers through cutting-edge tools, expert knowledge, and community-driven initiatives.</a:t>
            </a:r>
          </a:p>
          <a:p>
            <a:pPr marL="0" lvl="0" indent="0" algn="l" rtl="0">
              <a:spcBef>
                <a:spcPts val="0"/>
              </a:spcBef>
              <a:spcAft>
                <a:spcPts val="0"/>
              </a:spcAft>
              <a:buClr>
                <a:schemeClr val="dk1"/>
              </a:buClr>
              <a:buSzPts val="1100"/>
              <a:buFont typeface="Arial"/>
              <a:buNone/>
            </a:pPr>
            <a:endParaRPr lang="en-US" sz="1400" dirty="0"/>
          </a:p>
        </p:txBody>
      </p:sp>
      <p:pic>
        <p:nvPicPr>
          <p:cNvPr id="275" name="Google Shape;275;p36"/>
          <p:cNvPicPr preferRelativeResize="0"/>
          <p:nvPr/>
        </p:nvPicPr>
        <p:blipFill rotWithShape="1">
          <a:blip r:embed="rId4">
            <a:alphaModFix/>
          </a:blip>
          <a:srcRect l="25407" r="18342"/>
          <a:stretch/>
        </p:blipFill>
        <p:spPr>
          <a:xfrm>
            <a:off x="715100" y="669150"/>
            <a:ext cx="3348000" cy="3348000"/>
          </a:xfrm>
          <a:prstGeom prst="ellipse">
            <a:avLst/>
          </a:prstGeom>
          <a:noFill/>
          <a:ln w="9525" cap="flat" cmpd="sng">
            <a:solidFill>
              <a:schemeClr val="dk1"/>
            </a:solidFill>
            <a:prstDash val="solid"/>
            <a:round/>
            <a:headEnd type="none" w="sm" len="sm"/>
            <a:tailEnd type="none" w="sm" len="sm"/>
          </a:ln>
        </p:spPr>
      </p:pic>
      <p:pic>
        <p:nvPicPr>
          <p:cNvPr id="276" name="Google Shape;276;p36"/>
          <p:cNvPicPr preferRelativeResize="0"/>
          <p:nvPr/>
        </p:nvPicPr>
        <p:blipFill>
          <a:blip r:embed="rId3">
            <a:alphaModFix/>
          </a:blip>
          <a:stretch>
            <a:fillRect/>
          </a:stretch>
        </p:blipFill>
        <p:spPr>
          <a:xfrm>
            <a:off x="-982363" y="2488641"/>
            <a:ext cx="3394926" cy="817275"/>
          </a:xfrm>
          <a:prstGeom prst="rect">
            <a:avLst/>
          </a:prstGeom>
          <a:noFill/>
          <a:ln>
            <a:noFill/>
          </a:ln>
        </p:spPr>
      </p:pic>
      <p:pic>
        <p:nvPicPr>
          <p:cNvPr id="277" name="Google Shape;277;p36"/>
          <p:cNvPicPr preferRelativeResize="0"/>
          <p:nvPr/>
        </p:nvPicPr>
        <p:blipFill>
          <a:blip r:embed="rId5">
            <a:alphaModFix/>
          </a:blip>
          <a:stretch>
            <a:fillRect/>
          </a:stretch>
        </p:blipFill>
        <p:spPr>
          <a:xfrm>
            <a:off x="3857847" y="3965974"/>
            <a:ext cx="1250219" cy="817274"/>
          </a:xfrm>
          <a:prstGeom prst="rect">
            <a:avLst/>
          </a:prstGeom>
          <a:noFill/>
          <a:ln>
            <a:noFill/>
          </a:ln>
        </p:spPr>
      </p:pic>
      <p:pic>
        <p:nvPicPr>
          <p:cNvPr id="2" name="Google Shape;264;p35">
            <a:extLst>
              <a:ext uri="{FF2B5EF4-FFF2-40B4-BE49-F238E27FC236}">
                <a16:creationId xmlns:a16="http://schemas.microsoft.com/office/drawing/2014/main" id="{6E7DC699-36E5-1F2B-02B3-2BC66E930E5D}"/>
              </a:ext>
            </a:extLst>
          </p:cNvPr>
          <p:cNvPicPr preferRelativeResize="0"/>
          <p:nvPr/>
        </p:nvPicPr>
        <p:blipFill>
          <a:blip r:embed="rId6">
            <a:alphaModFix/>
          </a:blip>
          <a:stretch>
            <a:fillRect/>
          </a:stretch>
        </p:blipFill>
        <p:spPr>
          <a:xfrm>
            <a:off x="9949181" y="472682"/>
            <a:ext cx="2555800" cy="360817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5"/>
          <p:cNvSpPr txBox="1">
            <a:spLocks noGrp="1"/>
          </p:cNvSpPr>
          <p:nvPr>
            <p:ph type="title"/>
          </p:nvPr>
        </p:nvSpPr>
        <p:spPr>
          <a:xfrm>
            <a:off x="720000" y="1634575"/>
            <a:ext cx="761400" cy="73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55" name="Google Shape;255;p35"/>
          <p:cNvSpPr txBox="1">
            <a:spLocks noGrp="1"/>
          </p:cNvSpPr>
          <p:nvPr>
            <p:ph type="title" idx="2"/>
          </p:nvPr>
        </p:nvSpPr>
        <p:spPr>
          <a:xfrm>
            <a:off x="3720400" y="1634575"/>
            <a:ext cx="761400" cy="73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56" name="Google Shape;256;p35"/>
          <p:cNvSpPr txBox="1">
            <a:spLocks noGrp="1"/>
          </p:cNvSpPr>
          <p:nvPr>
            <p:ph type="title" idx="3"/>
          </p:nvPr>
        </p:nvSpPr>
        <p:spPr>
          <a:xfrm>
            <a:off x="715100" y="2776475"/>
            <a:ext cx="761400" cy="73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57" name="Google Shape;257;p35"/>
          <p:cNvSpPr txBox="1">
            <a:spLocks noGrp="1"/>
          </p:cNvSpPr>
          <p:nvPr>
            <p:ph type="title" idx="4"/>
          </p:nvPr>
        </p:nvSpPr>
        <p:spPr>
          <a:xfrm>
            <a:off x="3720400" y="2776475"/>
            <a:ext cx="761400" cy="73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58" name="Google Shape;258;p35"/>
          <p:cNvSpPr txBox="1">
            <a:spLocks noGrp="1"/>
          </p:cNvSpPr>
          <p:nvPr>
            <p:ph type="title" idx="5"/>
          </p:nvPr>
        </p:nvSpPr>
        <p:spPr>
          <a:xfrm>
            <a:off x="720000" y="5444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functionality</a:t>
            </a:r>
            <a:endParaRPr dirty="0"/>
          </a:p>
        </p:txBody>
      </p:sp>
      <p:sp>
        <p:nvSpPr>
          <p:cNvPr id="259" name="Google Shape;259;p35"/>
          <p:cNvSpPr txBox="1">
            <a:spLocks noGrp="1"/>
          </p:cNvSpPr>
          <p:nvPr>
            <p:ph type="subTitle" idx="1"/>
          </p:nvPr>
        </p:nvSpPr>
        <p:spPr>
          <a:xfrm>
            <a:off x="4634200" y="1890288"/>
            <a:ext cx="12012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000" dirty="0"/>
              <a:t>Crop Yield Booster</a:t>
            </a:r>
            <a:endParaRPr sz="2000" dirty="0"/>
          </a:p>
        </p:txBody>
      </p:sp>
      <p:sp>
        <p:nvSpPr>
          <p:cNvPr id="260" name="Google Shape;260;p35"/>
          <p:cNvSpPr txBox="1">
            <a:spLocks noGrp="1"/>
          </p:cNvSpPr>
          <p:nvPr>
            <p:ph type="subTitle" idx="6"/>
          </p:nvPr>
        </p:nvSpPr>
        <p:spPr>
          <a:xfrm>
            <a:off x="4704384" y="3036759"/>
            <a:ext cx="1577286"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IN" sz="2000" dirty="0"/>
              <a:t>Educational Content</a:t>
            </a:r>
            <a:endParaRPr sz="2000" dirty="0"/>
          </a:p>
        </p:txBody>
      </p:sp>
      <p:sp>
        <p:nvSpPr>
          <p:cNvPr id="261" name="Google Shape;261;p35"/>
          <p:cNvSpPr txBox="1">
            <a:spLocks noGrp="1"/>
          </p:cNvSpPr>
          <p:nvPr>
            <p:ph type="subTitle" idx="7"/>
          </p:nvPr>
        </p:nvSpPr>
        <p:spPr>
          <a:xfrm>
            <a:off x="1607733" y="3321625"/>
            <a:ext cx="1584765"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IN" sz="2000" dirty="0"/>
              <a:t>Farmer Empowerment Initiatives</a:t>
            </a:r>
            <a:endParaRPr sz="2000" dirty="0"/>
          </a:p>
        </p:txBody>
      </p:sp>
      <p:sp>
        <p:nvSpPr>
          <p:cNvPr id="262" name="Google Shape;262;p35"/>
          <p:cNvSpPr txBox="1">
            <a:spLocks noGrp="1"/>
          </p:cNvSpPr>
          <p:nvPr>
            <p:ph type="subTitle" idx="8"/>
          </p:nvPr>
        </p:nvSpPr>
        <p:spPr>
          <a:xfrm>
            <a:off x="1601650" y="1886575"/>
            <a:ext cx="12012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IN" sz="2000" dirty="0"/>
              <a:t>Crop Yield Prediction</a:t>
            </a:r>
            <a:endParaRPr sz="2000" dirty="0"/>
          </a:p>
        </p:txBody>
      </p:sp>
      <p:pic>
        <p:nvPicPr>
          <p:cNvPr id="263" name="Google Shape;263;p35"/>
          <p:cNvPicPr preferRelativeResize="0"/>
          <p:nvPr/>
        </p:nvPicPr>
        <p:blipFill>
          <a:blip r:embed="rId3">
            <a:alphaModFix/>
          </a:blip>
          <a:stretch>
            <a:fillRect/>
          </a:stretch>
        </p:blipFill>
        <p:spPr>
          <a:xfrm>
            <a:off x="274271" y="3891428"/>
            <a:ext cx="1045076" cy="788625"/>
          </a:xfrm>
          <a:prstGeom prst="rect">
            <a:avLst/>
          </a:prstGeom>
          <a:noFill/>
          <a:ln>
            <a:noFill/>
          </a:ln>
        </p:spPr>
      </p:pic>
      <p:pic>
        <p:nvPicPr>
          <p:cNvPr id="264" name="Google Shape;264;p35"/>
          <p:cNvPicPr preferRelativeResize="0"/>
          <p:nvPr/>
        </p:nvPicPr>
        <p:blipFill>
          <a:blip r:embed="rId4">
            <a:alphaModFix/>
          </a:blip>
          <a:stretch>
            <a:fillRect/>
          </a:stretch>
        </p:blipFill>
        <p:spPr>
          <a:xfrm>
            <a:off x="7277101" y="731975"/>
            <a:ext cx="2555800" cy="3608175"/>
          </a:xfrm>
          <a:prstGeom prst="rect">
            <a:avLst/>
          </a:prstGeom>
          <a:noFill/>
          <a:ln>
            <a:noFill/>
          </a:ln>
        </p:spPr>
      </p:pic>
      <p:pic>
        <p:nvPicPr>
          <p:cNvPr id="265" name="Google Shape;265;p35"/>
          <p:cNvPicPr preferRelativeResize="0"/>
          <p:nvPr/>
        </p:nvPicPr>
        <p:blipFill>
          <a:blip r:embed="rId5">
            <a:alphaModFix/>
          </a:blip>
          <a:stretch>
            <a:fillRect/>
          </a:stretch>
        </p:blipFill>
        <p:spPr>
          <a:xfrm>
            <a:off x="6863525" y="3891423"/>
            <a:ext cx="958724" cy="736799"/>
          </a:xfrm>
          <a:prstGeom prst="rect">
            <a:avLst/>
          </a:prstGeom>
          <a:noFill/>
          <a:ln>
            <a:noFill/>
          </a:ln>
        </p:spPr>
      </p:pic>
      <p:pic>
        <p:nvPicPr>
          <p:cNvPr id="266" name="Google Shape;266;p35"/>
          <p:cNvPicPr preferRelativeResize="0"/>
          <p:nvPr/>
        </p:nvPicPr>
        <p:blipFill>
          <a:blip r:embed="rId6">
            <a:alphaModFix/>
          </a:blip>
          <a:stretch>
            <a:fillRect/>
          </a:stretch>
        </p:blipFill>
        <p:spPr>
          <a:xfrm>
            <a:off x="4293662" y="599888"/>
            <a:ext cx="1917824" cy="461700"/>
          </a:xfrm>
          <a:prstGeom prst="rect">
            <a:avLst/>
          </a:prstGeom>
          <a:noFill/>
          <a:ln>
            <a:noFill/>
          </a:ln>
        </p:spPr>
      </p:pic>
      <p:sp>
        <p:nvSpPr>
          <p:cNvPr id="267" name="Google Shape;267;p35"/>
          <p:cNvSpPr/>
          <p:nvPr/>
        </p:nvSpPr>
        <p:spPr>
          <a:xfrm>
            <a:off x="0" y="4584375"/>
            <a:ext cx="9144100" cy="572711"/>
          </a:xfrm>
          <a:custGeom>
            <a:avLst/>
            <a:gdLst/>
            <a:ahLst/>
            <a:cxnLst/>
            <a:rect l="l" t="t" r="r" b="b"/>
            <a:pathLst>
              <a:path w="120021" h="12052" extrusionOk="0">
                <a:moveTo>
                  <a:pt x="0" y="4058"/>
                </a:moveTo>
                <a:cubicBezTo>
                  <a:pt x="4119" y="756"/>
                  <a:pt x="10592" y="1"/>
                  <a:pt x="16024" y="4610"/>
                </a:cubicBezTo>
                <a:cubicBezTo>
                  <a:pt x="20288" y="8229"/>
                  <a:pt x="25095" y="8710"/>
                  <a:pt x="30118" y="8076"/>
                </a:cubicBezTo>
                <a:cubicBezTo>
                  <a:pt x="60461" y="4250"/>
                  <a:pt x="56265" y="2278"/>
                  <a:pt x="88006" y="7789"/>
                </a:cubicBezTo>
                <a:cubicBezTo>
                  <a:pt x="93710" y="8780"/>
                  <a:pt x="99197" y="8686"/>
                  <a:pt x="103997" y="4610"/>
                </a:cubicBezTo>
                <a:cubicBezTo>
                  <a:pt x="109428" y="1"/>
                  <a:pt x="115898" y="758"/>
                  <a:pt x="120020" y="4058"/>
                </a:cubicBezTo>
                <a:lnTo>
                  <a:pt x="120020" y="12051"/>
                </a:lnTo>
                <a:lnTo>
                  <a:pt x="4" y="12051"/>
                </a:lnTo>
                <a:lnTo>
                  <a:pt x="4" y="4058"/>
                </a:ln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Google Shape;302;p38">
            <a:extLst>
              <a:ext uri="{FF2B5EF4-FFF2-40B4-BE49-F238E27FC236}">
                <a16:creationId xmlns:a16="http://schemas.microsoft.com/office/drawing/2014/main" id="{4225B2A9-C975-3A51-0A5F-FE597697083E}"/>
              </a:ext>
            </a:extLst>
          </p:cNvPr>
          <p:cNvPicPr preferRelativeResize="0"/>
          <p:nvPr/>
        </p:nvPicPr>
        <p:blipFill>
          <a:blip r:embed="rId4">
            <a:alphaModFix/>
          </a:blip>
          <a:stretch>
            <a:fillRect/>
          </a:stretch>
        </p:blipFill>
        <p:spPr>
          <a:xfrm>
            <a:off x="3549787" y="5449636"/>
            <a:ext cx="2168825" cy="3061827"/>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38"/>
          <p:cNvPicPr preferRelativeResize="0"/>
          <p:nvPr/>
        </p:nvPicPr>
        <p:blipFill>
          <a:blip r:embed="rId3">
            <a:alphaModFix/>
          </a:blip>
          <a:stretch>
            <a:fillRect/>
          </a:stretch>
        </p:blipFill>
        <p:spPr>
          <a:xfrm>
            <a:off x="5584378" y="3607560"/>
            <a:ext cx="493497" cy="1251115"/>
          </a:xfrm>
          <a:prstGeom prst="rect">
            <a:avLst/>
          </a:prstGeom>
          <a:noFill/>
          <a:ln>
            <a:noFill/>
          </a:ln>
        </p:spPr>
      </p:pic>
      <p:pic>
        <p:nvPicPr>
          <p:cNvPr id="298" name="Google Shape;298;p38"/>
          <p:cNvPicPr preferRelativeResize="0"/>
          <p:nvPr/>
        </p:nvPicPr>
        <p:blipFill>
          <a:blip r:embed="rId3">
            <a:alphaModFix/>
          </a:blip>
          <a:stretch>
            <a:fillRect/>
          </a:stretch>
        </p:blipFill>
        <p:spPr>
          <a:xfrm>
            <a:off x="3067600" y="3848892"/>
            <a:ext cx="493497" cy="1251115"/>
          </a:xfrm>
          <a:prstGeom prst="rect">
            <a:avLst/>
          </a:prstGeom>
          <a:noFill/>
          <a:ln>
            <a:noFill/>
          </a:ln>
        </p:spPr>
      </p:pic>
      <p:pic>
        <p:nvPicPr>
          <p:cNvPr id="299" name="Google Shape;299;p38"/>
          <p:cNvPicPr preferRelativeResize="0"/>
          <p:nvPr/>
        </p:nvPicPr>
        <p:blipFill>
          <a:blip r:embed="rId3">
            <a:alphaModFix/>
          </a:blip>
          <a:stretch>
            <a:fillRect/>
          </a:stretch>
        </p:blipFill>
        <p:spPr>
          <a:xfrm>
            <a:off x="4904130" y="3452570"/>
            <a:ext cx="646936" cy="1640112"/>
          </a:xfrm>
          <a:prstGeom prst="rect">
            <a:avLst/>
          </a:prstGeom>
          <a:noFill/>
          <a:ln>
            <a:noFill/>
          </a:ln>
        </p:spPr>
      </p:pic>
      <p:pic>
        <p:nvPicPr>
          <p:cNvPr id="300" name="Google Shape;300;p38"/>
          <p:cNvPicPr preferRelativeResize="0"/>
          <p:nvPr/>
        </p:nvPicPr>
        <p:blipFill>
          <a:blip r:embed="rId3">
            <a:alphaModFix/>
          </a:blip>
          <a:stretch>
            <a:fillRect/>
          </a:stretch>
        </p:blipFill>
        <p:spPr>
          <a:xfrm>
            <a:off x="3585949" y="3504209"/>
            <a:ext cx="646936" cy="1640112"/>
          </a:xfrm>
          <a:prstGeom prst="rect">
            <a:avLst/>
          </a:prstGeom>
          <a:noFill/>
          <a:ln>
            <a:noFill/>
          </a:ln>
        </p:spPr>
      </p:pic>
      <p:sp>
        <p:nvSpPr>
          <p:cNvPr id="301" name="Google Shape;301;p38"/>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3600" dirty="0"/>
              <a:t>Crop Yield Prediction</a:t>
            </a:r>
          </a:p>
        </p:txBody>
      </p:sp>
      <p:pic>
        <p:nvPicPr>
          <p:cNvPr id="302" name="Google Shape;302;p38"/>
          <p:cNvPicPr preferRelativeResize="0"/>
          <p:nvPr/>
        </p:nvPicPr>
        <p:blipFill>
          <a:blip r:embed="rId4">
            <a:alphaModFix/>
          </a:blip>
          <a:stretch>
            <a:fillRect/>
          </a:stretch>
        </p:blipFill>
        <p:spPr>
          <a:xfrm>
            <a:off x="3493475" y="2308412"/>
            <a:ext cx="2168825" cy="3061827"/>
          </a:xfrm>
          <a:prstGeom prst="rect">
            <a:avLst/>
          </a:prstGeom>
          <a:noFill/>
          <a:ln>
            <a:noFill/>
          </a:ln>
        </p:spPr>
      </p:pic>
      <p:pic>
        <p:nvPicPr>
          <p:cNvPr id="303" name="Google Shape;303;p38"/>
          <p:cNvPicPr preferRelativeResize="0"/>
          <p:nvPr/>
        </p:nvPicPr>
        <p:blipFill>
          <a:blip r:embed="rId5">
            <a:alphaModFix/>
          </a:blip>
          <a:stretch>
            <a:fillRect/>
          </a:stretch>
        </p:blipFill>
        <p:spPr>
          <a:xfrm>
            <a:off x="4138825" y="4295049"/>
            <a:ext cx="5005174" cy="1126155"/>
          </a:xfrm>
          <a:prstGeom prst="rect">
            <a:avLst/>
          </a:prstGeom>
          <a:noFill/>
          <a:ln>
            <a:noFill/>
          </a:ln>
        </p:spPr>
      </p:pic>
      <p:pic>
        <p:nvPicPr>
          <p:cNvPr id="304" name="Google Shape;304;p38"/>
          <p:cNvPicPr preferRelativeResize="0"/>
          <p:nvPr/>
        </p:nvPicPr>
        <p:blipFill>
          <a:blip r:embed="rId6">
            <a:alphaModFix/>
          </a:blip>
          <a:stretch>
            <a:fillRect/>
          </a:stretch>
        </p:blipFill>
        <p:spPr>
          <a:xfrm>
            <a:off x="0" y="4421392"/>
            <a:ext cx="4697519" cy="1056932"/>
          </a:xfrm>
          <a:prstGeom prst="rect">
            <a:avLst/>
          </a:prstGeom>
          <a:noFill/>
          <a:ln>
            <a:noFill/>
          </a:ln>
        </p:spPr>
      </p:pic>
      <p:pic>
        <p:nvPicPr>
          <p:cNvPr id="305" name="Google Shape;305;p38"/>
          <p:cNvPicPr preferRelativeResize="0"/>
          <p:nvPr/>
        </p:nvPicPr>
        <p:blipFill>
          <a:blip r:embed="rId7">
            <a:alphaModFix/>
          </a:blip>
          <a:stretch>
            <a:fillRect/>
          </a:stretch>
        </p:blipFill>
        <p:spPr>
          <a:xfrm>
            <a:off x="7845387" y="4179399"/>
            <a:ext cx="803474" cy="606311"/>
          </a:xfrm>
          <a:prstGeom prst="rect">
            <a:avLst/>
          </a:prstGeom>
          <a:noFill/>
          <a:ln>
            <a:noFill/>
          </a:ln>
        </p:spPr>
      </p:pic>
      <p:pic>
        <p:nvPicPr>
          <p:cNvPr id="306" name="Google Shape;306;p38"/>
          <p:cNvPicPr preferRelativeResize="0"/>
          <p:nvPr/>
        </p:nvPicPr>
        <p:blipFill>
          <a:blip r:embed="rId8">
            <a:alphaModFix/>
          </a:blip>
          <a:stretch>
            <a:fillRect/>
          </a:stretch>
        </p:blipFill>
        <p:spPr>
          <a:xfrm>
            <a:off x="1210574" y="4196200"/>
            <a:ext cx="745189" cy="572700"/>
          </a:xfrm>
          <a:prstGeom prst="rect">
            <a:avLst/>
          </a:prstGeom>
          <a:noFill/>
          <a:ln>
            <a:noFill/>
          </a:ln>
        </p:spPr>
      </p:pic>
      <p:sp>
        <p:nvSpPr>
          <p:cNvPr id="307" name="Google Shape;307;p38"/>
          <p:cNvSpPr/>
          <p:nvPr/>
        </p:nvSpPr>
        <p:spPr>
          <a:xfrm rot="-5400000">
            <a:off x="780396" y="3391584"/>
            <a:ext cx="1049068" cy="2609810"/>
          </a:xfrm>
          <a:custGeom>
            <a:avLst/>
            <a:gdLst/>
            <a:ahLst/>
            <a:cxnLst/>
            <a:rect l="l" t="t" r="r" b="b"/>
            <a:pathLst>
              <a:path w="24830" h="46409" extrusionOk="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8" name="Google Shape;308;p38"/>
          <p:cNvPicPr preferRelativeResize="0"/>
          <p:nvPr/>
        </p:nvPicPr>
        <p:blipFill>
          <a:blip r:embed="rId9">
            <a:alphaModFix/>
          </a:blip>
          <a:stretch>
            <a:fillRect/>
          </a:stretch>
        </p:blipFill>
        <p:spPr>
          <a:xfrm>
            <a:off x="3364691" y="124526"/>
            <a:ext cx="2455199" cy="591046"/>
          </a:xfrm>
          <a:prstGeom prst="rect">
            <a:avLst/>
          </a:prstGeom>
          <a:noFill/>
          <a:ln>
            <a:noFill/>
          </a:ln>
        </p:spPr>
      </p:pic>
      <p:sp>
        <p:nvSpPr>
          <p:cNvPr id="309" name="Google Shape;309;p38"/>
          <p:cNvSpPr txBox="1">
            <a:spLocks noGrp="1"/>
          </p:cNvSpPr>
          <p:nvPr>
            <p:ph type="subTitle" idx="2"/>
          </p:nvPr>
        </p:nvSpPr>
        <p:spPr>
          <a:xfrm>
            <a:off x="6479851" y="1639750"/>
            <a:ext cx="1881900" cy="47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Process</a:t>
            </a:r>
            <a:endParaRPr dirty="0"/>
          </a:p>
        </p:txBody>
      </p:sp>
      <p:sp>
        <p:nvSpPr>
          <p:cNvPr id="310" name="Google Shape;310;p38"/>
          <p:cNvSpPr/>
          <p:nvPr/>
        </p:nvSpPr>
        <p:spPr>
          <a:xfrm>
            <a:off x="5906467" y="1538650"/>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txBox="1">
            <a:spLocks noGrp="1"/>
          </p:cNvSpPr>
          <p:nvPr>
            <p:ph type="subTitle" idx="4"/>
          </p:nvPr>
        </p:nvSpPr>
        <p:spPr>
          <a:xfrm>
            <a:off x="5906471" y="2229575"/>
            <a:ext cx="2742390" cy="12510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IN" dirty="0"/>
              <a:t>Data Collection</a:t>
            </a:r>
          </a:p>
          <a:p>
            <a:pPr marL="171450" lvl="0" indent="-171450" algn="l" rtl="0">
              <a:spcBef>
                <a:spcPts val="0"/>
              </a:spcBef>
              <a:spcAft>
                <a:spcPts val="0"/>
              </a:spcAft>
              <a:buFont typeface="Arial" panose="020B0604020202020204" pitchFamily="34" charset="0"/>
              <a:buChar char="•"/>
            </a:pPr>
            <a:r>
              <a:rPr lang="en-IN" dirty="0"/>
              <a:t>Data Analysis</a:t>
            </a:r>
          </a:p>
          <a:p>
            <a:pPr marL="171450" lvl="0" indent="-171450" algn="l" rtl="0">
              <a:spcBef>
                <a:spcPts val="0"/>
              </a:spcBef>
              <a:spcAft>
                <a:spcPts val="0"/>
              </a:spcAft>
              <a:buFont typeface="Arial" panose="020B0604020202020204" pitchFamily="34" charset="0"/>
              <a:buChar char="•"/>
            </a:pPr>
            <a:r>
              <a:rPr lang="en-IN" dirty="0"/>
              <a:t>Yield Prediction</a:t>
            </a:r>
          </a:p>
          <a:p>
            <a:pPr marL="0" lvl="0" indent="0" algn="l" rtl="0">
              <a:spcBef>
                <a:spcPts val="0"/>
              </a:spcBef>
              <a:spcAft>
                <a:spcPts val="0"/>
              </a:spcAft>
            </a:pPr>
            <a:endParaRPr lang="en-US" dirty="0"/>
          </a:p>
          <a:p>
            <a:pPr marL="0" lvl="0" indent="0" algn="l" rtl="0">
              <a:spcBef>
                <a:spcPts val="0"/>
              </a:spcBef>
              <a:spcAft>
                <a:spcPts val="0"/>
              </a:spcAft>
            </a:pPr>
            <a:r>
              <a:rPr lang="en-US" dirty="0"/>
              <a:t>The farmer receives a report predicting an above-average yield due to favorable weather conditions and optimal soil health.</a:t>
            </a:r>
            <a:endParaRPr dirty="0"/>
          </a:p>
        </p:txBody>
      </p:sp>
      <p:grpSp>
        <p:nvGrpSpPr>
          <p:cNvPr id="312" name="Google Shape;312;p38"/>
          <p:cNvGrpSpPr/>
          <p:nvPr/>
        </p:nvGrpSpPr>
        <p:grpSpPr>
          <a:xfrm>
            <a:off x="6007134" y="1639859"/>
            <a:ext cx="371367" cy="370284"/>
            <a:chOff x="3792216" y="1487459"/>
            <a:chExt cx="371367" cy="370284"/>
          </a:xfrm>
        </p:grpSpPr>
        <p:sp>
          <p:nvSpPr>
            <p:cNvPr id="313" name="Google Shape;313;p38"/>
            <p:cNvSpPr/>
            <p:nvPr/>
          </p:nvSpPr>
          <p:spPr>
            <a:xfrm>
              <a:off x="3799925" y="1560250"/>
              <a:ext cx="257400" cy="266600"/>
            </a:xfrm>
            <a:custGeom>
              <a:avLst/>
              <a:gdLst/>
              <a:ahLst/>
              <a:cxnLst/>
              <a:rect l="l" t="t" r="r" b="b"/>
              <a:pathLst>
                <a:path w="10296" h="10664" extrusionOk="0">
                  <a:moveTo>
                    <a:pt x="10296" y="1003"/>
                  </a:moveTo>
                  <a:lnTo>
                    <a:pt x="7020" y="0"/>
                  </a:lnTo>
                  <a:lnTo>
                    <a:pt x="3844" y="969"/>
                  </a:lnTo>
                  <a:lnTo>
                    <a:pt x="3076" y="2340"/>
                  </a:lnTo>
                  <a:lnTo>
                    <a:pt x="2775" y="1170"/>
                  </a:lnTo>
                  <a:lnTo>
                    <a:pt x="1504" y="1170"/>
                  </a:lnTo>
                  <a:lnTo>
                    <a:pt x="0" y="9861"/>
                  </a:lnTo>
                  <a:lnTo>
                    <a:pt x="836" y="10664"/>
                  </a:lnTo>
                  <a:lnTo>
                    <a:pt x="4847" y="8457"/>
                  </a:lnTo>
                  <a:close/>
                </a:path>
              </a:pathLst>
            </a:custGeom>
            <a:solidFill>
              <a:schemeClr val="lt2"/>
            </a:solidFill>
            <a:ln>
              <a:noFill/>
            </a:ln>
          </p:spPr>
        </p:sp>
        <p:grpSp>
          <p:nvGrpSpPr>
            <p:cNvPr id="314" name="Google Shape;314;p38"/>
            <p:cNvGrpSpPr/>
            <p:nvPr/>
          </p:nvGrpSpPr>
          <p:grpSpPr>
            <a:xfrm>
              <a:off x="3792216" y="1487459"/>
              <a:ext cx="371367" cy="370284"/>
              <a:chOff x="4786779" y="3304084"/>
              <a:chExt cx="371367" cy="370284"/>
            </a:xfrm>
          </p:grpSpPr>
          <p:sp>
            <p:nvSpPr>
              <p:cNvPr id="315" name="Google Shape;315;p38"/>
              <p:cNvSpPr/>
              <p:nvPr/>
            </p:nvSpPr>
            <p:spPr>
              <a:xfrm>
                <a:off x="5079323" y="3349924"/>
                <a:ext cx="70927" cy="273244"/>
              </a:xfrm>
              <a:custGeom>
                <a:avLst/>
                <a:gdLst/>
                <a:ahLst/>
                <a:cxnLst/>
                <a:rect l="l" t="t" r="r" b="b"/>
                <a:pathLst>
                  <a:path w="2488" h="9585" extrusionOk="0">
                    <a:moveTo>
                      <a:pt x="1243" y="0"/>
                    </a:moveTo>
                    <a:lnTo>
                      <a:pt x="0" y="1243"/>
                    </a:lnTo>
                    <a:lnTo>
                      <a:pt x="0" y="8240"/>
                    </a:lnTo>
                    <a:lnTo>
                      <a:pt x="2487" y="9585"/>
                    </a:lnTo>
                    <a:lnTo>
                      <a:pt x="2487" y="1243"/>
                    </a:lnTo>
                    <a:lnTo>
                      <a:pt x="12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5008425" y="3349924"/>
                <a:ext cx="70927" cy="234902"/>
              </a:xfrm>
              <a:custGeom>
                <a:avLst/>
                <a:gdLst/>
                <a:ahLst/>
                <a:cxnLst/>
                <a:rect l="l" t="t" r="r" b="b"/>
                <a:pathLst>
                  <a:path w="2488" h="8240" extrusionOk="0">
                    <a:moveTo>
                      <a:pt x="1245" y="0"/>
                    </a:moveTo>
                    <a:lnTo>
                      <a:pt x="1" y="1243"/>
                    </a:lnTo>
                    <a:lnTo>
                      <a:pt x="1" y="7657"/>
                    </a:lnTo>
                    <a:lnTo>
                      <a:pt x="2487" y="8240"/>
                    </a:lnTo>
                    <a:lnTo>
                      <a:pt x="2487" y="1243"/>
                    </a:lnTo>
                    <a:lnTo>
                      <a:pt x="1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4881937" y="3399699"/>
                <a:ext cx="180823" cy="166341"/>
              </a:xfrm>
              <a:custGeom>
                <a:avLst/>
                <a:gdLst/>
                <a:ahLst/>
                <a:cxnLst/>
                <a:rect l="l" t="t" r="r" b="b"/>
                <a:pathLst>
                  <a:path w="6343" h="5835" extrusionOk="0">
                    <a:moveTo>
                      <a:pt x="3171" y="1"/>
                    </a:moveTo>
                    <a:lnTo>
                      <a:pt x="696" y="770"/>
                    </a:lnTo>
                    <a:lnTo>
                      <a:pt x="1" y="2194"/>
                    </a:lnTo>
                    <a:lnTo>
                      <a:pt x="1" y="5834"/>
                    </a:lnTo>
                    <a:lnTo>
                      <a:pt x="6341" y="5834"/>
                    </a:lnTo>
                    <a:lnTo>
                      <a:pt x="6343" y="2194"/>
                    </a:lnTo>
                    <a:lnTo>
                      <a:pt x="5646" y="770"/>
                    </a:lnTo>
                    <a:lnTo>
                      <a:pt x="31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4917372" y="3456115"/>
                <a:ext cx="109925" cy="109953"/>
              </a:xfrm>
              <a:custGeom>
                <a:avLst/>
                <a:gdLst/>
                <a:ahLst/>
                <a:cxnLst/>
                <a:rect l="l" t="t" r="r" b="b"/>
                <a:pathLst>
                  <a:path w="3856" h="3857" extrusionOk="0">
                    <a:moveTo>
                      <a:pt x="0" y="0"/>
                    </a:moveTo>
                    <a:lnTo>
                      <a:pt x="0" y="3857"/>
                    </a:lnTo>
                    <a:lnTo>
                      <a:pt x="3856" y="3857"/>
                    </a:lnTo>
                    <a:lnTo>
                      <a:pt x="3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4794476" y="3566040"/>
                <a:ext cx="355774" cy="101173"/>
              </a:xfrm>
              <a:custGeom>
                <a:avLst/>
                <a:gdLst/>
                <a:ahLst/>
                <a:cxnLst/>
                <a:rect l="l" t="t" r="r" b="b"/>
                <a:pathLst>
                  <a:path w="12480" h="3549" extrusionOk="0">
                    <a:moveTo>
                      <a:pt x="6239" y="1"/>
                    </a:moveTo>
                    <a:cubicBezTo>
                      <a:pt x="3913" y="1"/>
                      <a:pt x="1757" y="741"/>
                      <a:pt x="0" y="2001"/>
                    </a:cubicBezTo>
                    <a:lnTo>
                      <a:pt x="0" y="3549"/>
                    </a:lnTo>
                    <a:lnTo>
                      <a:pt x="12479" y="3549"/>
                    </a:lnTo>
                    <a:lnTo>
                      <a:pt x="12479" y="2001"/>
                    </a:lnTo>
                    <a:cubicBezTo>
                      <a:pt x="10721" y="741"/>
                      <a:pt x="8567" y="1"/>
                      <a:pt x="6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320;p38"/>
              <p:cNvGrpSpPr/>
              <p:nvPr/>
            </p:nvGrpSpPr>
            <p:grpSpPr>
              <a:xfrm>
                <a:off x="4786779" y="3304084"/>
                <a:ext cx="371367" cy="370284"/>
                <a:chOff x="4786779" y="3304084"/>
                <a:chExt cx="371367" cy="370284"/>
              </a:xfrm>
            </p:grpSpPr>
            <p:sp>
              <p:nvSpPr>
                <p:cNvPr id="321" name="Google Shape;321;p38"/>
                <p:cNvSpPr/>
                <p:nvPr/>
              </p:nvSpPr>
              <p:spPr>
                <a:xfrm>
                  <a:off x="5002866" y="3465266"/>
                  <a:ext cx="15964" cy="14539"/>
                </a:xfrm>
                <a:custGeom>
                  <a:avLst/>
                  <a:gdLst/>
                  <a:ahLst/>
                  <a:cxnLst/>
                  <a:rect l="l" t="t" r="r" b="b"/>
                  <a:pathLst>
                    <a:path w="560" h="510" extrusionOk="0">
                      <a:moveTo>
                        <a:pt x="281" y="1"/>
                      </a:moveTo>
                      <a:cubicBezTo>
                        <a:pt x="216" y="1"/>
                        <a:pt x="151" y="25"/>
                        <a:pt x="103" y="75"/>
                      </a:cubicBezTo>
                      <a:lnTo>
                        <a:pt x="100" y="76"/>
                      </a:lnTo>
                      <a:cubicBezTo>
                        <a:pt x="1" y="177"/>
                        <a:pt x="1" y="337"/>
                        <a:pt x="100" y="435"/>
                      </a:cubicBezTo>
                      <a:cubicBezTo>
                        <a:pt x="149" y="486"/>
                        <a:pt x="215" y="510"/>
                        <a:pt x="278" y="510"/>
                      </a:cubicBezTo>
                      <a:cubicBezTo>
                        <a:pt x="344" y="510"/>
                        <a:pt x="407" y="486"/>
                        <a:pt x="458" y="435"/>
                      </a:cubicBezTo>
                      <a:lnTo>
                        <a:pt x="459" y="433"/>
                      </a:lnTo>
                      <a:cubicBezTo>
                        <a:pt x="560" y="334"/>
                        <a:pt x="560" y="172"/>
                        <a:pt x="459" y="75"/>
                      </a:cubicBezTo>
                      <a:cubicBezTo>
                        <a:pt x="410" y="25"/>
                        <a:pt x="345" y="1"/>
                        <a:pt x="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4926551" y="3465693"/>
                  <a:ext cx="15879" cy="14510"/>
                </a:xfrm>
                <a:custGeom>
                  <a:avLst/>
                  <a:gdLst/>
                  <a:ahLst/>
                  <a:cxnLst/>
                  <a:rect l="l" t="t" r="r" b="b"/>
                  <a:pathLst>
                    <a:path w="557" h="509" extrusionOk="0">
                      <a:moveTo>
                        <a:pt x="278" y="1"/>
                      </a:moveTo>
                      <a:cubicBezTo>
                        <a:pt x="213" y="1"/>
                        <a:pt x="149" y="25"/>
                        <a:pt x="100" y="73"/>
                      </a:cubicBezTo>
                      <a:cubicBezTo>
                        <a:pt x="1" y="172"/>
                        <a:pt x="1" y="331"/>
                        <a:pt x="98" y="432"/>
                      </a:cubicBezTo>
                      <a:lnTo>
                        <a:pt x="100" y="433"/>
                      </a:lnTo>
                      <a:cubicBezTo>
                        <a:pt x="148" y="484"/>
                        <a:pt x="213" y="508"/>
                        <a:pt x="279" y="508"/>
                      </a:cubicBezTo>
                      <a:cubicBezTo>
                        <a:pt x="342" y="508"/>
                        <a:pt x="408" y="484"/>
                        <a:pt x="458" y="435"/>
                      </a:cubicBezTo>
                      <a:cubicBezTo>
                        <a:pt x="557" y="336"/>
                        <a:pt x="557" y="177"/>
                        <a:pt x="459" y="76"/>
                      </a:cubicBezTo>
                      <a:lnTo>
                        <a:pt x="458" y="75"/>
                      </a:lnTo>
                      <a:cubicBezTo>
                        <a:pt x="408" y="25"/>
                        <a:pt x="343" y="1"/>
                        <a:pt x="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4963183" y="3448931"/>
                  <a:ext cx="18188" cy="14425"/>
                </a:xfrm>
                <a:custGeom>
                  <a:avLst/>
                  <a:gdLst/>
                  <a:ahLst/>
                  <a:cxnLst/>
                  <a:rect l="l" t="t" r="r" b="b"/>
                  <a:pathLst>
                    <a:path w="638" h="506" extrusionOk="0">
                      <a:moveTo>
                        <a:pt x="324" y="0"/>
                      </a:moveTo>
                      <a:cubicBezTo>
                        <a:pt x="140" y="0"/>
                        <a:pt x="0" y="198"/>
                        <a:pt x="110" y="395"/>
                      </a:cubicBezTo>
                      <a:cubicBezTo>
                        <a:pt x="149" y="465"/>
                        <a:pt x="224" y="506"/>
                        <a:pt x="305" y="506"/>
                      </a:cubicBezTo>
                      <a:lnTo>
                        <a:pt x="332" y="506"/>
                      </a:lnTo>
                      <a:cubicBezTo>
                        <a:pt x="424" y="506"/>
                        <a:pt x="511" y="455"/>
                        <a:pt x="549" y="371"/>
                      </a:cubicBezTo>
                      <a:cubicBezTo>
                        <a:pt x="637" y="183"/>
                        <a:pt x="502" y="0"/>
                        <a:pt x="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4787092" y="3342883"/>
                  <a:ext cx="371054" cy="331485"/>
                </a:xfrm>
                <a:custGeom>
                  <a:avLst/>
                  <a:gdLst/>
                  <a:ahLst/>
                  <a:cxnLst/>
                  <a:rect l="l" t="t" r="r" b="b"/>
                  <a:pathLst>
                    <a:path w="13016" h="11628" extrusionOk="0">
                      <a:moveTo>
                        <a:pt x="9009" y="607"/>
                      </a:moveTo>
                      <a:lnTo>
                        <a:pt x="9998" y="1596"/>
                      </a:lnTo>
                      <a:lnTo>
                        <a:pt x="9998" y="2682"/>
                      </a:lnTo>
                      <a:lnTo>
                        <a:pt x="9631" y="1983"/>
                      </a:lnTo>
                      <a:cubicBezTo>
                        <a:pt x="9599" y="1920"/>
                        <a:pt x="9542" y="1877"/>
                        <a:pt x="9476" y="1857"/>
                      </a:cubicBezTo>
                      <a:lnTo>
                        <a:pt x="8145" y="1473"/>
                      </a:lnTo>
                      <a:lnTo>
                        <a:pt x="9009" y="607"/>
                      </a:lnTo>
                      <a:close/>
                      <a:moveTo>
                        <a:pt x="2740" y="3647"/>
                      </a:moveTo>
                      <a:lnTo>
                        <a:pt x="3041" y="5009"/>
                      </a:lnTo>
                      <a:lnTo>
                        <a:pt x="3041" y="5009"/>
                      </a:lnTo>
                      <a:lnTo>
                        <a:pt x="1736" y="4242"/>
                      </a:lnTo>
                      <a:lnTo>
                        <a:pt x="2740" y="3647"/>
                      </a:lnTo>
                      <a:close/>
                      <a:moveTo>
                        <a:pt x="1424" y="4650"/>
                      </a:moveTo>
                      <a:lnTo>
                        <a:pt x="2818" y="5467"/>
                      </a:lnTo>
                      <a:lnTo>
                        <a:pt x="1102" y="6501"/>
                      </a:lnTo>
                      <a:lnTo>
                        <a:pt x="1424" y="4650"/>
                      </a:lnTo>
                      <a:close/>
                      <a:moveTo>
                        <a:pt x="6503" y="6258"/>
                      </a:moveTo>
                      <a:lnTo>
                        <a:pt x="7817" y="7574"/>
                      </a:lnTo>
                      <a:lnTo>
                        <a:pt x="5186" y="7574"/>
                      </a:lnTo>
                      <a:lnTo>
                        <a:pt x="6503" y="6258"/>
                      </a:lnTo>
                      <a:close/>
                      <a:moveTo>
                        <a:pt x="6498" y="2260"/>
                      </a:moveTo>
                      <a:lnTo>
                        <a:pt x="8793" y="2974"/>
                      </a:lnTo>
                      <a:lnTo>
                        <a:pt x="9415" y="4246"/>
                      </a:lnTo>
                      <a:lnTo>
                        <a:pt x="9412" y="7574"/>
                      </a:lnTo>
                      <a:lnTo>
                        <a:pt x="8679" y="7574"/>
                      </a:lnTo>
                      <a:lnTo>
                        <a:pt x="8679" y="3972"/>
                      </a:lnTo>
                      <a:cubicBezTo>
                        <a:pt x="8679" y="3833"/>
                        <a:pt x="8565" y="3720"/>
                        <a:pt x="8426" y="3720"/>
                      </a:cubicBezTo>
                      <a:lnTo>
                        <a:pt x="7229" y="3720"/>
                      </a:lnTo>
                      <a:cubicBezTo>
                        <a:pt x="7102" y="3720"/>
                        <a:pt x="6987" y="3810"/>
                        <a:pt x="6970" y="3935"/>
                      </a:cubicBezTo>
                      <a:cubicBezTo>
                        <a:pt x="6948" y="4092"/>
                        <a:pt x="7069" y="4226"/>
                        <a:pt x="7222" y="4226"/>
                      </a:cubicBezTo>
                      <a:lnTo>
                        <a:pt x="8174" y="4226"/>
                      </a:lnTo>
                      <a:lnTo>
                        <a:pt x="8174" y="7216"/>
                      </a:lnTo>
                      <a:lnTo>
                        <a:pt x="6858" y="5901"/>
                      </a:lnTo>
                      <a:lnTo>
                        <a:pt x="7544" y="5215"/>
                      </a:lnTo>
                      <a:cubicBezTo>
                        <a:pt x="7633" y="5125"/>
                        <a:pt x="7651" y="4981"/>
                        <a:pt x="7574" y="4879"/>
                      </a:cubicBezTo>
                      <a:cubicBezTo>
                        <a:pt x="7523" y="4811"/>
                        <a:pt x="7447" y="4776"/>
                        <a:pt x="7371" y="4776"/>
                      </a:cubicBezTo>
                      <a:cubicBezTo>
                        <a:pt x="7305" y="4776"/>
                        <a:pt x="7240" y="4802"/>
                        <a:pt x="7189" y="4852"/>
                      </a:cubicBezTo>
                      <a:lnTo>
                        <a:pt x="6498" y="5543"/>
                      </a:lnTo>
                      <a:lnTo>
                        <a:pt x="5822" y="4867"/>
                      </a:lnTo>
                      <a:cubicBezTo>
                        <a:pt x="5773" y="4817"/>
                        <a:pt x="5708" y="4792"/>
                        <a:pt x="5643" y="4792"/>
                      </a:cubicBezTo>
                      <a:cubicBezTo>
                        <a:pt x="5566" y="4792"/>
                        <a:pt x="5489" y="4827"/>
                        <a:pt x="5438" y="4894"/>
                      </a:cubicBezTo>
                      <a:cubicBezTo>
                        <a:pt x="5360" y="4996"/>
                        <a:pt x="5377" y="5140"/>
                        <a:pt x="5468" y="5230"/>
                      </a:cubicBezTo>
                      <a:lnTo>
                        <a:pt x="6138" y="5901"/>
                      </a:lnTo>
                      <a:lnTo>
                        <a:pt x="4822" y="7217"/>
                      </a:lnTo>
                      <a:lnTo>
                        <a:pt x="4822" y="4226"/>
                      </a:lnTo>
                      <a:lnTo>
                        <a:pt x="5735" y="4226"/>
                      </a:lnTo>
                      <a:cubicBezTo>
                        <a:pt x="5862" y="4226"/>
                        <a:pt x="5975" y="4136"/>
                        <a:pt x="5994" y="4010"/>
                      </a:cubicBezTo>
                      <a:cubicBezTo>
                        <a:pt x="6017" y="3852"/>
                        <a:pt x="5895" y="3720"/>
                        <a:pt x="5743" y="3720"/>
                      </a:cubicBezTo>
                      <a:lnTo>
                        <a:pt x="4570" y="3720"/>
                      </a:lnTo>
                      <a:cubicBezTo>
                        <a:pt x="4429" y="3720"/>
                        <a:pt x="4317" y="3834"/>
                        <a:pt x="4317" y="3972"/>
                      </a:cubicBezTo>
                      <a:lnTo>
                        <a:pt x="4317" y="7574"/>
                      </a:lnTo>
                      <a:lnTo>
                        <a:pt x="3581" y="7574"/>
                      </a:lnTo>
                      <a:lnTo>
                        <a:pt x="3581" y="4246"/>
                      </a:lnTo>
                      <a:lnTo>
                        <a:pt x="4203" y="2974"/>
                      </a:lnTo>
                      <a:lnTo>
                        <a:pt x="6498" y="2260"/>
                      </a:lnTo>
                      <a:close/>
                      <a:moveTo>
                        <a:pt x="6465" y="1494"/>
                      </a:moveTo>
                      <a:lnTo>
                        <a:pt x="9223" y="2290"/>
                      </a:lnTo>
                      <a:lnTo>
                        <a:pt x="9997" y="3759"/>
                      </a:lnTo>
                      <a:lnTo>
                        <a:pt x="9997" y="8169"/>
                      </a:lnTo>
                      <a:cubicBezTo>
                        <a:pt x="9916" y="8144"/>
                        <a:pt x="9835" y="8117"/>
                        <a:pt x="9752" y="8091"/>
                      </a:cubicBezTo>
                      <a:cubicBezTo>
                        <a:pt x="9850" y="8055"/>
                        <a:pt x="9920" y="7962"/>
                        <a:pt x="9920" y="7851"/>
                      </a:cubicBezTo>
                      <a:lnTo>
                        <a:pt x="9922" y="4175"/>
                      </a:lnTo>
                      <a:cubicBezTo>
                        <a:pt x="9922" y="4136"/>
                        <a:pt x="9913" y="4098"/>
                        <a:pt x="9895" y="4062"/>
                      </a:cubicBezTo>
                      <a:lnTo>
                        <a:pt x="9193" y="2626"/>
                      </a:lnTo>
                      <a:cubicBezTo>
                        <a:pt x="9160" y="2562"/>
                        <a:pt x="9106" y="2515"/>
                        <a:pt x="9039" y="2494"/>
                      </a:cubicBezTo>
                      <a:lnTo>
                        <a:pt x="6540" y="1719"/>
                      </a:lnTo>
                      <a:cubicBezTo>
                        <a:pt x="6515" y="1712"/>
                        <a:pt x="6489" y="1708"/>
                        <a:pt x="6463" y="1708"/>
                      </a:cubicBezTo>
                      <a:cubicBezTo>
                        <a:pt x="6437" y="1708"/>
                        <a:pt x="6410" y="1712"/>
                        <a:pt x="6386" y="1719"/>
                      </a:cubicBezTo>
                      <a:lnTo>
                        <a:pt x="3887" y="2494"/>
                      </a:lnTo>
                      <a:cubicBezTo>
                        <a:pt x="3819" y="2515"/>
                        <a:pt x="3762" y="2563"/>
                        <a:pt x="3732" y="2626"/>
                      </a:cubicBezTo>
                      <a:lnTo>
                        <a:pt x="3203" y="3705"/>
                      </a:lnTo>
                      <a:lnTo>
                        <a:pt x="3131" y="3377"/>
                      </a:lnTo>
                      <a:lnTo>
                        <a:pt x="3707" y="2290"/>
                      </a:lnTo>
                      <a:lnTo>
                        <a:pt x="6465" y="1494"/>
                      </a:lnTo>
                      <a:close/>
                      <a:moveTo>
                        <a:pt x="3073" y="5903"/>
                      </a:moveTo>
                      <a:lnTo>
                        <a:pt x="3073" y="7821"/>
                      </a:lnTo>
                      <a:cubicBezTo>
                        <a:pt x="3073" y="7929"/>
                        <a:pt x="3142" y="8024"/>
                        <a:pt x="3238" y="8060"/>
                      </a:cubicBezTo>
                      <a:cubicBezTo>
                        <a:pt x="3043" y="8121"/>
                        <a:pt x="2848" y="8187"/>
                        <a:pt x="2655" y="8259"/>
                      </a:cubicBezTo>
                      <a:lnTo>
                        <a:pt x="1246" y="7005"/>
                      </a:lnTo>
                      <a:lnTo>
                        <a:pt x="3073" y="5903"/>
                      </a:lnTo>
                      <a:close/>
                      <a:moveTo>
                        <a:pt x="944" y="7412"/>
                      </a:moveTo>
                      <a:lnTo>
                        <a:pt x="2133" y="8472"/>
                      </a:lnTo>
                      <a:cubicBezTo>
                        <a:pt x="1611" y="8698"/>
                        <a:pt x="1105" y="8965"/>
                        <a:pt x="622" y="9274"/>
                      </a:cubicBezTo>
                      <a:lnTo>
                        <a:pt x="944" y="7412"/>
                      </a:lnTo>
                      <a:close/>
                      <a:moveTo>
                        <a:pt x="11494" y="607"/>
                      </a:moveTo>
                      <a:lnTo>
                        <a:pt x="12483" y="1596"/>
                      </a:lnTo>
                      <a:lnTo>
                        <a:pt x="12483" y="9343"/>
                      </a:lnTo>
                      <a:cubicBezTo>
                        <a:pt x="11855" y="8934"/>
                        <a:pt x="11194" y="8593"/>
                        <a:pt x="10505" y="8324"/>
                      </a:cubicBezTo>
                      <a:lnTo>
                        <a:pt x="10505" y="3536"/>
                      </a:lnTo>
                      <a:lnTo>
                        <a:pt x="10505" y="1596"/>
                      </a:lnTo>
                      <a:lnTo>
                        <a:pt x="11494" y="607"/>
                      </a:lnTo>
                      <a:close/>
                      <a:moveTo>
                        <a:pt x="6503" y="10795"/>
                      </a:moveTo>
                      <a:cubicBezTo>
                        <a:pt x="7282" y="10795"/>
                        <a:pt x="8040" y="10905"/>
                        <a:pt x="8770" y="11125"/>
                      </a:cubicBezTo>
                      <a:lnTo>
                        <a:pt x="4232" y="11125"/>
                      </a:lnTo>
                      <a:cubicBezTo>
                        <a:pt x="4962" y="10905"/>
                        <a:pt x="5720" y="10795"/>
                        <a:pt x="6503" y="10795"/>
                      </a:cubicBezTo>
                      <a:close/>
                      <a:moveTo>
                        <a:pt x="6498" y="8084"/>
                      </a:moveTo>
                      <a:cubicBezTo>
                        <a:pt x="7759" y="8084"/>
                        <a:pt x="8991" y="8304"/>
                        <a:pt x="10146" y="8736"/>
                      </a:cubicBezTo>
                      <a:cubicBezTo>
                        <a:pt x="10160" y="8742"/>
                        <a:pt x="10170" y="8746"/>
                        <a:pt x="10184" y="8749"/>
                      </a:cubicBezTo>
                      <a:cubicBezTo>
                        <a:pt x="10992" y="9052"/>
                        <a:pt x="11764" y="9458"/>
                        <a:pt x="12483" y="9960"/>
                      </a:cubicBezTo>
                      <a:lnTo>
                        <a:pt x="12483" y="10963"/>
                      </a:lnTo>
                      <a:cubicBezTo>
                        <a:pt x="10986" y="9802"/>
                        <a:pt x="9204" y="9109"/>
                        <a:pt x="7312" y="8952"/>
                      </a:cubicBezTo>
                      <a:cubicBezTo>
                        <a:pt x="7305" y="8951"/>
                        <a:pt x="7297" y="8951"/>
                        <a:pt x="7290" y="8951"/>
                      </a:cubicBezTo>
                      <a:cubicBezTo>
                        <a:pt x="7160" y="8951"/>
                        <a:pt x="7049" y="9051"/>
                        <a:pt x="7038" y="9184"/>
                      </a:cubicBezTo>
                      <a:cubicBezTo>
                        <a:pt x="7026" y="9323"/>
                        <a:pt x="7129" y="9446"/>
                        <a:pt x="7270" y="9457"/>
                      </a:cubicBezTo>
                      <a:cubicBezTo>
                        <a:pt x="8932" y="9593"/>
                        <a:pt x="10502" y="10167"/>
                        <a:pt x="11851" y="11125"/>
                      </a:cubicBezTo>
                      <a:lnTo>
                        <a:pt x="10160" y="11125"/>
                      </a:lnTo>
                      <a:cubicBezTo>
                        <a:pt x="9012" y="10571"/>
                        <a:pt x="7781" y="10287"/>
                        <a:pt x="6497" y="10287"/>
                      </a:cubicBezTo>
                      <a:cubicBezTo>
                        <a:pt x="5210" y="10287"/>
                        <a:pt x="3980" y="10568"/>
                        <a:pt x="2833" y="11125"/>
                      </a:cubicBezTo>
                      <a:lnTo>
                        <a:pt x="1144" y="11125"/>
                      </a:lnTo>
                      <a:cubicBezTo>
                        <a:pt x="2464" y="10190"/>
                        <a:pt x="3996" y="9619"/>
                        <a:pt x="5618" y="9466"/>
                      </a:cubicBezTo>
                      <a:cubicBezTo>
                        <a:pt x="5756" y="9454"/>
                        <a:pt x="5859" y="9329"/>
                        <a:pt x="5846" y="9192"/>
                      </a:cubicBezTo>
                      <a:cubicBezTo>
                        <a:pt x="5833" y="9060"/>
                        <a:pt x="5724" y="8961"/>
                        <a:pt x="5595" y="8961"/>
                      </a:cubicBezTo>
                      <a:cubicBezTo>
                        <a:pt x="5587" y="8961"/>
                        <a:pt x="5578" y="8961"/>
                        <a:pt x="5570" y="8962"/>
                      </a:cubicBezTo>
                      <a:cubicBezTo>
                        <a:pt x="3719" y="9136"/>
                        <a:pt x="1979" y="9826"/>
                        <a:pt x="511" y="10963"/>
                      </a:cubicBezTo>
                      <a:lnTo>
                        <a:pt x="511" y="9960"/>
                      </a:lnTo>
                      <a:cubicBezTo>
                        <a:pt x="2272" y="8731"/>
                        <a:pt x="4340" y="8084"/>
                        <a:pt x="6498" y="8084"/>
                      </a:cubicBezTo>
                      <a:close/>
                      <a:moveTo>
                        <a:pt x="9022" y="1"/>
                      </a:moveTo>
                      <a:cubicBezTo>
                        <a:pt x="8957" y="1"/>
                        <a:pt x="8892" y="25"/>
                        <a:pt x="8842" y="75"/>
                      </a:cubicBezTo>
                      <a:lnTo>
                        <a:pt x="7595" y="1318"/>
                      </a:lnTo>
                      <a:lnTo>
                        <a:pt x="6579" y="1025"/>
                      </a:lnTo>
                      <a:cubicBezTo>
                        <a:pt x="6556" y="1018"/>
                        <a:pt x="6529" y="1016"/>
                        <a:pt x="6506" y="1016"/>
                      </a:cubicBezTo>
                      <a:cubicBezTo>
                        <a:pt x="6482" y="1016"/>
                        <a:pt x="6459" y="1019"/>
                        <a:pt x="6435" y="1025"/>
                      </a:cubicBezTo>
                      <a:lnTo>
                        <a:pt x="3568" y="1850"/>
                      </a:lnTo>
                      <a:lnTo>
                        <a:pt x="2893" y="1175"/>
                      </a:lnTo>
                      <a:cubicBezTo>
                        <a:pt x="2844" y="1126"/>
                        <a:pt x="2778" y="1101"/>
                        <a:pt x="2713" y="1101"/>
                      </a:cubicBezTo>
                      <a:cubicBezTo>
                        <a:pt x="2648" y="1101"/>
                        <a:pt x="2583" y="1126"/>
                        <a:pt x="2533" y="1175"/>
                      </a:cubicBezTo>
                      <a:cubicBezTo>
                        <a:pt x="2434" y="1274"/>
                        <a:pt x="2434" y="1436"/>
                        <a:pt x="2533" y="1533"/>
                      </a:cubicBezTo>
                      <a:lnTo>
                        <a:pt x="3238" y="2236"/>
                      </a:lnTo>
                      <a:lnTo>
                        <a:pt x="3029" y="2629"/>
                      </a:lnTo>
                      <a:lnTo>
                        <a:pt x="2938" y="2214"/>
                      </a:lnTo>
                      <a:cubicBezTo>
                        <a:pt x="2914" y="2096"/>
                        <a:pt x="2810" y="2007"/>
                        <a:pt x="2690" y="2007"/>
                      </a:cubicBezTo>
                      <a:cubicBezTo>
                        <a:pt x="2685" y="2007"/>
                        <a:pt x="2681" y="2007"/>
                        <a:pt x="2676" y="2007"/>
                      </a:cubicBezTo>
                      <a:cubicBezTo>
                        <a:pt x="2515" y="2016"/>
                        <a:pt x="2407" y="2164"/>
                        <a:pt x="2440" y="2316"/>
                      </a:cubicBezTo>
                      <a:lnTo>
                        <a:pt x="2622" y="3133"/>
                      </a:lnTo>
                      <a:lnTo>
                        <a:pt x="1574" y="3752"/>
                      </a:lnTo>
                      <a:lnTo>
                        <a:pt x="1574" y="3752"/>
                      </a:lnTo>
                      <a:lnTo>
                        <a:pt x="1826" y="2305"/>
                      </a:lnTo>
                      <a:cubicBezTo>
                        <a:pt x="1850" y="2166"/>
                        <a:pt x="1755" y="2036"/>
                        <a:pt x="1619" y="2012"/>
                      </a:cubicBezTo>
                      <a:cubicBezTo>
                        <a:pt x="1604" y="2009"/>
                        <a:pt x="1589" y="2007"/>
                        <a:pt x="1574" y="2007"/>
                      </a:cubicBezTo>
                      <a:cubicBezTo>
                        <a:pt x="1453" y="2007"/>
                        <a:pt x="1346" y="2096"/>
                        <a:pt x="1325" y="2217"/>
                      </a:cubicBezTo>
                      <a:lnTo>
                        <a:pt x="21" y="9727"/>
                      </a:lnTo>
                      <a:cubicBezTo>
                        <a:pt x="8" y="9757"/>
                        <a:pt x="0" y="9791"/>
                        <a:pt x="0" y="9824"/>
                      </a:cubicBezTo>
                      <a:lnTo>
                        <a:pt x="0" y="11374"/>
                      </a:lnTo>
                      <a:cubicBezTo>
                        <a:pt x="0" y="11515"/>
                        <a:pt x="114" y="11627"/>
                        <a:pt x="253" y="11627"/>
                      </a:cubicBezTo>
                      <a:lnTo>
                        <a:pt x="10103" y="11627"/>
                      </a:lnTo>
                      <a:cubicBezTo>
                        <a:pt x="10104" y="11620"/>
                        <a:pt x="10104" y="11620"/>
                        <a:pt x="10107" y="11620"/>
                      </a:cubicBezTo>
                      <a:cubicBezTo>
                        <a:pt x="10107" y="11620"/>
                        <a:pt x="10109" y="11620"/>
                        <a:pt x="10109" y="11627"/>
                      </a:cubicBezTo>
                      <a:lnTo>
                        <a:pt x="12599" y="11627"/>
                      </a:lnTo>
                      <a:cubicBezTo>
                        <a:pt x="12599" y="11620"/>
                        <a:pt x="12600" y="11620"/>
                        <a:pt x="12600" y="11620"/>
                      </a:cubicBezTo>
                      <a:lnTo>
                        <a:pt x="12603" y="11627"/>
                      </a:lnTo>
                      <a:lnTo>
                        <a:pt x="12741" y="11627"/>
                      </a:lnTo>
                      <a:cubicBezTo>
                        <a:pt x="12882" y="11620"/>
                        <a:pt x="12994" y="11507"/>
                        <a:pt x="12990" y="11366"/>
                      </a:cubicBezTo>
                      <a:lnTo>
                        <a:pt x="12990" y="9817"/>
                      </a:lnTo>
                      <a:cubicBezTo>
                        <a:pt x="12993" y="9821"/>
                        <a:pt x="13003" y="9821"/>
                        <a:pt x="13010" y="9821"/>
                      </a:cubicBezTo>
                      <a:cubicBezTo>
                        <a:pt x="13013" y="9821"/>
                        <a:pt x="13015" y="9821"/>
                        <a:pt x="13015" y="9821"/>
                      </a:cubicBezTo>
                      <a:lnTo>
                        <a:pt x="13015" y="1497"/>
                      </a:lnTo>
                      <a:cubicBezTo>
                        <a:pt x="13015" y="1430"/>
                        <a:pt x="12988" y="1367"/>
                        <a:pt x="12940" y="1318"/>
                      </a:cubicBezTo>
                      <a:lnTo>
                        <a:pt x="11693" y="75"/>
                      </a:lnTo>
                      <a:cubicBezTo>
                        <a:pt x="11644" y="25"/>
                        <a:pt x="11579" y="1"/>
                        <a:pt x="11514" y="1"/>
                      </a:cubicBezTo>
                      <a:cubicBezTo>
                        <a:pt x="11449" y="1"/>
                        <a:pt x="11384" y="25"/>
                        <a:pt x="11334" y="75"/>
                      </a:cubicBezTo>
                      <a:lnTo>
                        <a:pt x="10268" y="1138"/>
                      </a:lnTo>
                      <a:lnTo>
                        <a:pt x="9202" y="75"/>
                      </a:lnTo>
                      <a:cubicBezTo>
                        <a:pt x="9153" y="25"/>
                        <a:pt x="9087" y="1"/>
                        <a:pt x="90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4964295" y="3597084"/>
                  <a:ext cx="16221" cy="14510"/>
                </a:xfrm>
                <a:custGeom>
                  <a:avLst/>
                  <a:gdLst/>
                  <a:ahLst/>
                  <a:cxnLst/>
                  <a:rect l="l" t="t" r="r" b="b"/>
                  <a:pathLst>
                    <a:path w="569" h="509" extrusionOk="0">
                      <a:moveTo>
                        <a:pt x="291" y="0"/>
                      </a:moveTo>
                      <a:cubicBezTo>
                        <a:pt x="173" y="0"/>
                        <a:pt x="65" y="80"/>
                        <a:pt x="38" y="195"/>
                      </a:cubicBezTo>
                      <a:cubicBezTo>
                        <a:pt x="0" y="360"/>
                        <a:pt x="126" y="508"/>
                        <a:pt x="285" y="508"/>
                      </a:cubicBezTo>
                      <a:lnTo>
                        <a:pt x="288" y="508"/>
                      </a:lnTo>
                      <a:cubicBezTo>
                        <a:pt x="415" y="508"/>
                        <a:pt x="529" y="418"/>
                        <a:pt x="546" y="292"/>
                      </a:cubicBezTo>
                      <a:cubicBezTo>
                        <a:pt x="568" y="135"/>
                        <a:pt x="447"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4840744" y="3304084"/>
                  <a:ext cx="14482" cy="44415"/>
                </a:xfrm>
                <a:custGeom>
                  <a:avLst/>
                  <a:gdLst/>
                  <a:ahLst/>
                  <a:cxnLst/>
                  <a:rect l="l" t="t" r="r" b="b"/>
                  <a:pathLst>
                    <a:path w="508" h="1558" extrusionOk="0">
                      <a:moveTo>
                        <a:pt x="254" y="0"/>
                      </a:moveTo>
                      <a:cubicBezTo>
                        <a:pt x="114" y="0"/>
                        <a:pt x="1" y="114"/>
                        <a:pt x="1" y="253"/>
                      </a:cubicBezTo>
                      <a:lnTo>
                        <a:pt x="1" y="1303"/>
                      </a:lnTo>
                      <a:cubicBezTo>
                        <a:pt x="1" y="1443"/>
                        <a:pt x="115" y="1557"/>
                        <a:pt x="254" y="1557"/>
                      </a:cubicBezTo>
                      <a:cubicBezTo>
                        <a:pt x="267" y="1557"/>
                        <a:pt x="279" y="1556"/>
                        <a:pt x="292" y="1554"/>
                      </a:cubicBezTo>
                      <a:cubicBezTo>
                        <a:pt x="417" y="1536"/>
                        <a:pt x="507" y="1421"/>
                        <a:pt x="507" y="1294"/>
                      </a:cubicBezTo>
                      <a:lnTo>
                        <a:pt x="507" y="261"/>
                      </a:lnTo>
                      <a:cubicBezTo>
                        <a:pt x="507" y="133"/>
                        <a:pt x="417" y="21"/>
                        <a:pt x="292" y="3"/>
                      </a:cubicBezTo>
                      <a:cubicBezTo>
                        <a:pt x="279" y="1"/>
                        <a:pt x="266" y="0"/>
                        <a:pt x="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4840715" y="3379458"/>
                  <a:ext cx="14453" cy="46410"/>
                </a:xfrm>
                <a:custGeom>
                  <a:avLst/>
                  <a:gdLst/>
                  <a:ahLst/>
                  <a:cxnLst/>
                  <a:rect l="l" t="t" r="r" b="b"/>
                  <a:pathLst>
                    <a:path w="507" h="1628" extrusionOk="0">
                      <a:moveTo>
                        <a:pt x="253" y="0"/>
                      </a:moveTo>
                      <a:cubicBezTo>
                        <a:pt x="241" y="0"/>
                        <a:pt x="229" y="1"/>
                        <a:pt x="216" y="3"/>
                      </a:cubicBezTo>
                      <a:cubicBezTo>
                        <a:pt x="90" y="20"/>
                        <a:pt x="0" y="133"/>
                        <a:pt x="0" y="261"/>
                      </a:cubicBezTo>
                      <a:lnTo>
                        <a:pt x="0" y="1367"/>
                      </a:lnTo>
                      <a:cubicBezTo>
                        <a:pt x="0" y="1495"/>
                        <a:pt x="90" y="1607"/>
                        <a:pt x="216" y="1625"/>
                      </a:cubicBezTo>
                      <a:cubicBezTo>
                        <a:pt x="229" y="1627"/>
                        <a:pt x="241" y="1628"/>
                        <a:pt x="254" y="1628"/>
                      </a:cubicBezTo>
                      <a:cubicBezTo>
                        <a:pt x="394" y="1628"/>
                        <a:pt x="507" y="1514"/>
                        <a:pt x="507" y="1375"/>
                      </a:cubicBezTo>
                      <a:lnTo>
                        <a:pt x="507" y="253"/>
                      </a:lnTo>
                      <a:cubicBezTo>
                        <a:pt x="507" y="114"/>
                        <a:pt x="39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4862039" y="3357821"/>
                  <a:ext cx="47636" cy="14482"/>
                </a:xfrm>
                <a:custGeom>
                  <a:avLst/>
                  <a:gdLst/>
                  <a:ahLst/>
                  <a:cxnLst/>
                  <a:rect l="l" t="t" r="r" b="b"/>
                  <a:pathLst>
                    <a:path w="1671" h="508" extrusionOk="0">
                      <a:moveTo>
                        <a:pt x="273" y="1"/>
                      </a:moveTo>
                      <a:cubicBezTo>
                        <a:pt x="122" y="1"/>
                        <a:pt x="0" y="136"/>
                        <a:pt x="23" y="291"/>
                      </a:cubicBezTo>
                      <a:cubicBezTo>
                        <a:pt x="41" y="416"/>
                        <a:pt x="156" y="507"/>
                        <a:pt x="281" y="507"/>
                      </a:cubicBezTo>
                      <a:lnTo>
                        <a:pt x="1388" y="507"/>
                      </a:lnTo>
                      <a:cubicBezTo>
                        <a:pt x="1516" y="507"/>
                        <a:pt x="1628" y="417"/>
                        <a:pt x="1648" y="291"/>
                      </a:cubicBezTo>
                      <a:cubicBezTo>
                        <a:pt x="1670" y="134"/>
                        <a:pt x="1547" y="1"/>
                        <a:pt x="1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4786779" y="3357821"/>
                  <a:ext cx="47551" cy="14482"/>
                </a:xfrm>
                <a:custGeom>
                  <a:avLst/>
                  <a:gdLst/>
                  <a:ahLst/>
                  <a:cxnLst/>
                  <a:rect l="l" t="t" r="r" b="b"/>
                  <a:pathLst>
                    <a:path w="1668" h="508" extrusionOk="0">
                      <a:moveTo>
                        <a:pt x="281" y="1"/>
                      </a:moveTo>
                      <a:cubicBezTo>
                        <a:pt x="153" y="1"/>
                        <a:pt x="41" y="91"/>
                        <a:pt x="23" y="216"/>
                      </a:cubicBezTo>
                      <a:cubicBezTo>
                        <a:pt x="1" y="372"/>
                        <a:pt x="121" y="507"/>
                        <a:pt x="273" y="507"/>
                      </a:cubicBezTo>
                      <a:lnTo>
                        <a:pt x="1387" y="507"/>
                      </a:lnTo>
                      <a:cubicBezTo>
                        <a:pt x="1515" y="507"/>
                        <a:pt x="1627" y="417"/>
                        <a:pt x="1645" y="291"/>
                      </a:cubicBezTo>
                      <a:cubicBezTo>
                        <a:pt x="1667" y="134"/>
                        <a:pt x="1546" y="1"/>
                        <a:pt x="1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4855625" y="3319821"/>
                  <a:ext cx="38485" cy="37088"/>
                </a:xfrm>
                <a:custGeom>
                  <a:avLst/>
                  <a:gdLst/>
                  <a:ahLst/>
                  <a:cxnLst/>
                  <a:rect l="l" t="t" r="r" b="b"/>
                  <a:pathLst>
                    <a:path w="1350" h="1301" extrusionOk="0">
                      <a:moveTo>
                        <a:pt x="1069" y="1"/>
                      </a:moveTo>
                      <a:cubicBezTo>
                        <a:pt x="1005" y="1"/>
                        <a:pt x="941" y="25"/>
                        <a:pt x="892" y="75"/>
                      </a:cubicBezTo>
                      <a:lnTo>
                        <a:pt x="99" y="867"/>
                      </a:lnTo>
                      <a:cubicBezTo>
                        <a:pt x="0" y="966"/>
                        <a:pt x="0" y="1128"/>
                        <a:pt x="99" y="1226"/>
                      </a:cubicBezTo>
                      <a:cubicBezTo>
                        <a:pt x="146" y="1277"/>
                        <a:pt x="212" y="1301"/>
                        <a:pt x="278" y="1301"/>
                      </a:cubicBezTo>
                      <a:cubicBezTo>
                        <a:pt x="344" y="1301"/>
                        <a:pt x="407" y="1277"/>
                        <a:pt x="458" y="1226"/>
                      </a:cubicBezTo>
                      <a:lnTo>
                        <a:pt x="1249" y="433"/>
                      </a:lnTo>
                      <a:cubicBezTo>
                        <a:pt x="1349" y="334"/>
                        <a:pt x="1349" y="172"/>
                        <a:pt x="1249" y="75"/>
                      </a:cubicBezTo>
                      <a:cubicBezTo>
                        <a:pt x="1199" y="26"/>
                        <a:pt x="1134" y="1"/>
                        <a:pt x="1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4802287" y="3373073"/>
                  <a:ext cx="38571" cy="37088"/>
                </a:xfrm>
                <a:custGeom>
                  <a:avLst/>
                  <a:gdLst/>
                  <a:ahLst/>
                  <a:cxnLst/>
                  <a:rect l="l" t="t" r="r" b="b"/>
                  <a:pathLst>
                    <a:path w="1353" h="1301" extrusionOk="0">
                      <a:moveTo>
                        <a:pt x="1073" y="0"/>
                      </a:moveTo>
                      <a:cubicBezTo>
                        <a:pt x="1008" y="0"/>
                        <a:pt x="943" y="25"/>
                        <a:pt x="893" y="76"/>
                      </a:cubicBezTo>
                      <a:lnTo>
                        <a:pt x="101" y="867"/>
                      </a:lnTo>
                      <a:cubicBezTo>
                        <a:pt x="1" y="968"/>
                        <a:pt x="1" y="1128"/>
                        <a:pt x="101" y="1225"/>
                      </a:cubicBezTo>
                      <a:cubicBezTo>
                        <a:pt x="149" y="1275"/>
                        <a:pt x="215" y="1300"/>
                        <a:pt x="281" y="1300"/>
                      </a:cubicBezTo>
                      <a:cubicBezTo>
                        <a:pt x="345" y="1300"/>
                        <a:pt x="410" y="1276"/>
                        <a:pt x="461" y="1225"/>
                      </a:cubicBezTo>
                      <a:lnTo>
                        <a:pt x="1252" y="432"/>
                      </a:lnTo>
                      <a:cubicBezTo>
                        <a:pt x="1353" y="334"/>
                        <a:pt x="1353" y="173"/>
                        <a:pt x="1252" y="76"/>
                      </a:cubicBezTo>
                      <a:cubicBezTo>
                        <a:pt x="1203" y="25"/>
                        <a:pt x="1138"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4802373" y="3319821"/>
                  <a:ext cx="39226" cy="37829"/>
                </a:xfrm>
                <a:custGeom>
                  <a:avLst/>
                  <a:gdLst/>
                  <a:ahLst/>
                  <a:cxnLst/>
                  <a:rect l="l" t="t" r="r" b="b"/>
                  <a:pathLst>
                    <a:path w="1376" h="1327" extrusionOk="0">
                      <a:moveTo>
                        <a:pt x="278" y="0"/>
                      </a:moveTo>
                      <a:cubicBezTo>
                        <a:pt x="213" y="0"/>
                        <a:pt x="148" y="25"/>
                        <a:pt x="100" y="75"/>
                      </a:cubicBezTo>
                      <a:cubicBezTo>
                        <a:pt x="1" y="173"/>
                        <a:pt x="1" y="335"/>
                        <a:pt x="100" y="433"/>
                      </a:cubicBezTo>
                      <a:lnTo>
                        <a:pt x="917" y="1251"/>
                      </a:lnTo>
                      <a:cubicBezTo>
                        <a:pt x="965" y="1301"/>
                        <a:pt x="1030" y="1326"/>
                        <a:pt x="1096" y="1326"/>
                      </a:cubicBezTo>
                      <a:cubicBezTo>
                        <a:pt x="1162" y="1326"/>
                        <a:pt x="1225" y="1302"/>
                        <a:pt x="1276" y="1251"/>
                      </a:cubicBezTo>
                      <a:cubicBezTo>
                        <a:pt x="1375" y="1152"/>
                        <a:pt x="1375" y="992"/>
                        <a:pt x="1276" y="893"/>
                      </a:cubicBezTo>
                      <a:lnTo>
                        <a:pt x="458" y="75"/>
                      </a:lnTo>
                      <a:cubicBezTo>
                        <a:pt x="408" y="25"/>
                        <a:pt x="342"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4840230" y="3357051"/>
                  <a:ext cx="15936" cy="15936"/>
                </a:xfrm>
                <a:custGeom>
                  <a:avLst/>
                  <a:gdLst/>
                  <a:ahLst/>
                  <a:cxnLst/>
                  <a:rect l="l" t="t" r="r" b="b"/>
                  <a:pathLst>
                    <a:path w="559" h="559" extrusionOk="0">
                      <a:moveTo>
                        <a:pt x="280" y="1"/>
                      </a:moveTo>
                      <a:cubicBezTo>
                        <a:pt x="127" y="1"/>
                        <a:pt x="1" y="125"/>
                        <a:pt x="1" y="279"/>
                      </a:cubicBezTo>
                      <a:cubicBezTo>
                        <a:pt x="1" y="432"/>
                        <a:pt x="127" y="558"/>
                        <a:pt x="280" y="558"/>
                      </a:cubicBezTo>
                      <a:cubicBezTo>
                        <a:pt x="434" y="558"/>
                        <a:pt x="558" y="432"/>
                        <a:pt x="558" y="279"/>
                      </a:cubicBezTo>
                      <a:cubicBezTo>
                        <a:pt x="558" y="124"/>
                        <a:pt x="434" y="1"/>
                        <a:pt x="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34" name="Google Shape;334;p38"/>
          <p:cNvSpPr txBox="1">
            <a:spLocks noGrp="1"/>
          </p:cNvSpPr>
          <p:nvPr>
            <p:ph type="subTitle" idx="1"/>
          </p:nvPr>
        </p:nvSpPr>
        <p:spPr>
          <a:xfrm>
            <a:off x="1355497" y="1639750"/>
            <a:ext cx="1881900" cy="47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is IT?</a:t>
            </a:r>
            <a:endParaRPr dirty="0"/>
          </a:p>
        </p:txBody>
      </p:sp>
      <p:sp>
        <p:nvSpPr>
          <p:cNvPr id="335" name="Google Shape;335;p38"/>
          <p:cNvSpPr txBox="1">
            <a:spLocks noGrp="1"/>
          </p:cNvSpPr>
          <p:nvPr>
            <p:ph type="subTitle" idx="3"/>
          </p:nvPr>
        </p:nvSpPr>
        <p:spPr>
          <a:xfrm>
            <a:off x="782250" y="2229578"/>
            <a:ext cx="2455200" cy="125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Crop Yield Prediction is the process of forecasting the quantity of crop production for a specific area based on various factors such as weather, soil health, and historical data.</a:t>
            </a:r>
            <a:endParaRPr dirty="0"/>
          </a:p>
        </p:txBody>
      </p:sp>
      <p:sp>
        <p:nvSpPr>
          <p:cNvPr id="336" name="Google Shape;336;p38"/>
          <p:cNvSpPr/>
          <p:nvPr/>
        </p:nvSpPr>
        <p:spPr>
          <a:xfrm>
            <a:off x="782249" y="1538650"/>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38"/>
          <p:cNvGrpSpPr/>
          <p:nvPr/>
        </p:nvGrpSpPr>
        <p:grpSpPr>
          <a:xfrm>
            <a:off x="882475" y="1639994"/>
            <a:ext cx="372251" cy="370027"/>
            <a:chOff x="4786351" y="3901031"/>
            <a:chExt cx="372251" cy="370027"/>
          </a:xfrm>
        </p:grpSpPr>
        <p:sp>
          <p:nvSpPr>
            <p:cNvPr id="338" name="Google Shape;338;p38"/>
            <p:cNvSpPr/>
            <p:nvPr/>
          </p:nvSpPr>
          <p:spPr>
            <a:xfrm>
              <a:off x="4833474" y="3931363"/>
              <a:ext cx="277749" cy="231424"/>
            </a:xfrm>
            <a:custGeom>
              <a:avLst/>
              <a:gdLst/>
              <a:ahLst/>
              <a:cxnLst/>
              <a:rect l="l" t="t" r="r" b="b"/>
              <a:pathLst>
                <a:path w="9743" h="8118" extrusionOk="0">
                  <a:moveTo>
                    <a:pt x="4871" y="0"/>
                  </a:moveTo>
                  <a:lnTo>
                    <a:pt x="1070" y="1069"/>
                  </a:lnTo>
                  <a:lnTo>
                    <a:pt x="1" y="3051"/>
                  </a:lnTo>
                  <a:lnTo>
                    <a:pt x="1" y="8117"/>
                  </a:lnTo>
                  <a:lnTo>
                    <a:pt x="9741" y="8117"/>
                  </a:lnTo>
                  <a:lnTo>
                    <a:pt x="9743" y="3051"/>
                  </a:lnTo>
                  <a:lnTo>
                    <a:pt x="8675" y="1069"/>
                  </a:lnTo>
                  <a:lnTo>
                    <a:pt x="48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38"/>
            <p:cNvGrpSpPr/>
            <p:nvPr/>
          </p:nvGrpSpPr>
          <p:grpSpPr>
            <a:xfrm>
              <a:off x="4786351" y="3901031"/>
              <a:ext cx="372251" cy="370027"/>
              <a:chOff x="4786351" y="3901031"/>
              <a:chExt cx="372251" cy="370027"/>
            </a:xfrm>
          </p:grpSpPr>
          <p:sp>
            <p:nvSpPr>
              <p:cNvPr id="340" name="Google Shape;340;p38"/>
              <p:cNvSpPr/>
              <p:nvPr/>
            </p:nvSpPr>
            <p:spPr>
              <a:xfrm>
                <a:off x="4800976" y="3901031"/>
                <a:ext cx="343373" cy="125804"/>
              </a:xfrm>
              <a:custGeom>
                <a:avLst/>
                <a:gdLst/>
                <a:ahLst/>
                <a:cxnLst/>
                <a:rect l="l" t="t" r="r" b="b"/>
                <a:pathLst>
                  <a:path w="12045" h="4413" extrusionOk="0">
                    <a:moveTo>
                      <a:pt x="6020" y="0"/>
                    </a:moveTo>
                    <a:cubicBezTo>
                      <a:pt x="5995" y="0"/>
                      <a:pt x="5969" y="3"/>
                      <a:pt x="5945" y="11"/>
                    </a:cubicBezTo>
                    <a:lnTo>
                      <a:pt x="1472" y="1381"/>
                    </a:lnTo>
                    <a:cubicBezTo>
                      <a:pt x="1405" y="1402"/>
                      <a:pt x="1351" y="1448"/>
                      <a:pt x="1319" y="1510"/>
                    </a:cubicBezTo>
                    <a:lnTo>
                      <a:pt x="62" y="4047"/>
                    </a:lnTo>
                    <a:cubicBezTo>
                      <a:pt x="0" y="4172"/>
                      <a:pt x="51" y="4325"/>
                      <a:pt x="176" y="4386"/>
                    </a:cubicBezTo>
                    <a:cubicBezTo>
                      <a:pt x="212" y="4404"/>
                      <a:pt x="250" y="4412"/>
                      <a:pt x="288" y="4412"/>
                    </a:cubicBezTo>
                    <a:cubicBezTo>
                      <a:pt x="381" y="4412"/>
                      <a:pt x="471" y="4361"/>
                      <a:pt x="516" y="4272"/>
                    </a:cubicBezTo>
                    <a:lnTo>
                      <a:pt x="1724" y="1833"/>
                    </a:lnTo>
                    <a:lnTo>
                      <a:pt x="6019" y="519"/>
                    </a:lnTo>
                    <a:lnTo>
                      <a:pt x="10313" y="1833"/>
                    </a:lnTo>
                    <a:lnTo>
                      <a:pt x="11521" y="4272"/>
                    </a:lnTo>
                    <a:cubicBezTo>
                      <a:pt x="11565" y="4359"/>
                      <a:pt x="11655" y="4412"/>
                      <a:pt x="11747" y="4412"/>
                    </a:cubicBezTo>
                    <a:cubicBezTo>
                      <a:pt x="11785" y="4412"/>
                      <a:pt x="11825" y="4403"/>
                      <a:pt x="11869" y="4386"/>
                    </a:cubicBezTo>
                    <a:cubicBezTo>
                      <a:pt x="11993" y="4325"/>
                      <a:pt x="12044" y="4172"/>
                      <a:pt x="11983" y="4047"/>
                    </a:cubicBezTo>
                    <a:lnTo>
                      <a:pt x="10725" y="1510"/>
                    </a:lnTo>
                    <a:cubicBezTo>
                      <a:pt x="10694" y="1448"/>
                      <a:pt x="10640" y="1402"/>
                      <a:pt x="10572" y="1381"/>
                    </a:cubicBezTo>
                    <a:lnTo>
                      <a:pt x="6099" y="11"/>
                    </a:lnTo>
                    <a:cubicBezTo>
                      <a:pt x="6075" y="3"/>
                      <a:pt x="6048" y="0"/>
                      <a:pt x="6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4965065" y="4256434"/>
                <a:ext cx="14453" cy="14624"/>
              </a:xfrm>
              <a:custGeom>
                <a:avLst/>
                <a:gdLst/>
                <a:ahLst/>
                <a:cxnLst/>
                <a:rect l="l" t="t" r="r" b="b"/>
                <a:pathLst>
                  <a:path w="507" h="513" extrusionOk="0">
                    <a:moveTo>
                      <a:pt x="253" y="0"/>
                    </a:moveTo>
                    <a:cubicBezTo>
                      <a:pt x="220" y="0"/>
                      <a:pt x="185" y="7"/>
                      <a:pt x="150" y="21"/>
                    </a:cubicBezTo>
                    <a:cubicBezTo>
                      <a:pt x="59" y="58"/>
                      <a:pt x="0" y="150"/>
                      <a:pt x="0" y="249"/>
                    </a:cubicBezTo>
                    <a:cubicBezTo>
                      <a:pt x="0" y="376"/>
                      <a:pt x="90" y="492"/>
                      <a:pt x="216" y="510"/>
                    </a:cubicBezTo>
                    <a:cubicBezTo>
                      <a:pt x="229" y="511"/>
                      <a:pt x="241" y="512"/>
                      <a:pt x="253" y="512"/>
                    </a:cubicBezTo>
                    <a:cubicBezTo>
                      <a:pt x="392" y="512"/>
                      <a:pt x="507" y="398"/>
                      <a:pt x="507" y="259"/>
                    </a:cubicBezTo>
                    <a:lnTo>
                      <a:pt x="507" y="255"/>
                    </a:lnTo>
                    <a:cubicBezTo>
                      <a:pt x="507" y="114"/>
                      <a:pt x="39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4965065" y="4179208"/>
                <a:ext cx="14453" cy="68304"/>
              </a:xfrm>
              <a:custGeom>
                <a:avLst/>
                <a:gdLst/>
                <a:ahLst/>
                <a:cxnLst/>
                <a:rect l="l" t="t" r="r" b="b"/>
                <a:pathLst>
                  <a:path w="507" h="2396" extrusionOk="0">
                    <a:moveTo>
                      <a:pt x="254" y="1"/>
                    </a:moveTo>
                    <a:cubicBezTo>
                      <a:pt x="241" y="1"/>
                      <a:pt x="229" y="1"/>
                      <a:pt x="216" y="3"/>
                    </a:cubicBezTo>
                    <a:cubicBezTo>
                      <a:pt x="90" y="23"/>
                      <a:pt x="0" y="135"/>
                      <a:pt x="0" y="263"/>
                    </a:cubicBezTo>
                    <a:lnTo>
                      <a:pt x="0" y="2133"/>
                    </a:lnTo>
                    <a:cubicBezTo>
                      <a:pt x="0" y="2261"/>
                      <a:pt x="90" y="2376"/>
                      <a:pt x="216" y="2393"/>
                    </a:cubicBezTo>
                    <a:cubicBezTo>
                      <a:pt x="228" y="2394"/>
                      <a:pt x="241" y="2395"/>
                      <a:pt x="253" y="2395"/>
                    </a:cubicBezTo>
                    <a:cubicBezTo>
                      <a:pt x="392" y="2395"/>
                      <a:pt x="507" y="2281"/>
                      <a:pt x="507" y="2141"/>
                    </a:cubicBezTo>
                    <a:lnTo>
                      <a:pt x="507" y="255"/>
                    </a:lnTo>
                    <a:cubicBezTo>
                      <a:pt x="507" y="115"/>
                      <a:pt x="394"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5011418" y="4041117"/>
                <a:ext cx="15964" cy="14539"/>
              </a:xfrm>
              <a:custGeom>
                <a:avLst/>
                <a:gdLst/>
                <a:ahLst/>
                <a:cxnLst/>
                <a:rect l="l" t="t" r="r" b="b"/>
                <a:pathLst>
                  <a:path w="560" h="510" extrusionOk="0">
                    <a:moveTo>
                      <a:pt x="281" y="0"/>
                    </a:moveTo>
                    <a:cubicBezTo>
                      <a:pt x="217" y="0"/>
                      <a:pt x="152" y="25"/>
                      <a:pt x="102" y="75"/>
                    </a:cubicBezTo>
                    <a:lnTo>
                      <a:pt x="99" y="78"/>
                    </a:lnTo>
                    <a:cubicBezTo>
                      <a:pt x="1" y="175"/>
                      <a:pt x="1" y="335"/>
                      <a:pt x="99" y="434"/>
                    </a:cubicBezTo>
                    <a:cubicBezTo>
                      <a:pt x="150" y="485"/>
                      <a:pt x="215" y="509"/>
                      <a:pt x="279" y="509"/>
                    </a:cubicBezTo>
                    <a:cubicBezTo>
                      <a:pt x="344" y="509"/>
                      <a:pt x="410" y="484"/>
                      <a:pt x="458" y="434"/>
                    </a:cubicBezTo>
                    <a:lnTo>
                      <a:pt x="459" y="433"/>
                    </a:lnTo>
                    <a:cubicBezTo>
                      <a:pt x="560" y="335"/>
                      <a:pt x="560" y="174"/>
                      <a:pt x="459" y="75"/>
                    </a:cubicBezTo>
                    <a:cubicBezTo>
                      <a:pt x="411" y="25"/>
                      <a:pt x="346" y="0"/>
                      <a:pt x="2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4918056" y="4041630"/>
                <a:ext cx="15907" cy="14567"/>
              </a:xfrm>
              <a:custGeom>
                <a:avLst/>
                <a:gdLst/>
                <a:ahLst/>
                <a:cxnLst/>
                <a:rect l="l" t="t" r="r" b="b"/>
                <a:pathLst>
                  <a:path w="558" h="511" extrusionOk="0">
                    <a:moveTo>
                      <a:pt x="279" y="1"/>
                    </a:moveTo>
                    <a:cubicBezTo>
                      <a:pt x="214" y="1"/>
                      <a:pt x="149" y="26"/>
                      <a:pt x="99" y="76"/>
                    </a:cubicBezTo>
                    <a:cubicBezTo>
                      <a:pt x="0" y="174"/>
                      <a:pt x="0" y="334"/>
                      <a:pt x="99" y="434"/>
                    </a:cubicBezTo>
                    <a:lnTo>
                      <a:pt x="102" y="436"/>
                    </a:lnTo>
                    <a:cubicBezTo>
                      <a:pt x="152" y="487"/>
                      <a:pt x="216" y="511"/>
                      <a:pt x="282" y="511"/>
                    </a:cubicBezTo>
                    <a:cubicBezTo>
                      <a:pt x="345" y="511"/>
                      <a:pt x="411" y="487"/>
                      <a:pt x="459" y="436"/>
                    </a:cubicBezTo>
                    <a:cubicBezTo>
                      <a:pt x="558" y="338"/>
                      <a:pt x="558" y="177"/>
                      <a:pt x="459" y="78"/>
                    </a:cubicBezTo>
                    <a:lnTo>
                      <a:pt x="458" y="76"/>
                    </a:lnTo>
                    <a:cubicBezTo>
                      <a:pt x="409" y="26"/>
                      <a:pt x="344" y="1"/>
                      <a:pt x="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4786351" y="4179208"/>
                <a:ext cx="55504" cy="91823"/>
              </a:xfrm>
              <a:custGeom>
                <a:avLst/>
                <a:gdLst/>
                <a:ahLst/>
                <a:cxnLst/>
                <a:rect l="l" t="t" r="r" b="b"/>
                <a:pathLst>
                  <a:path w="1947" h="3221" extrusionOk="0">
                    <a:moveTo>
                      <a:pt x="1659" y="1"/>
                    </a:moveTo>
                    <a:cubicBezTo>
                      <a:pt x="1566" y="1"/>
                      <a:pt x="1477" y="51"/>
                      <a:pt x="1432" y="140"/>
                    </a:cubicBezTo>
                    <a:lnTo>
                      <a:pt x="62" y="2851"/>
                    </a:lnTo>
                    <a:cubicBezTo>
                      <a:pt x="1" y="2977"/>
                      <a:pt x="49" y="3129"/>
                      <a:pt x="174" y="3193"/>
                    </a:cubicBezTo>
                    <a:cubicBezTo>
                      <a:pt x="212" y="3211"/>
                      <a:pt x="249" y="3220"/>
                      <a:pt x="288" y="3220"/>
                    </a:cubicBezTo>
                    <a:cubicBezTo>
                      <a:pt x="380" y="3220"/>
                      <a:pt x="470" y="3171"/>
                      <a:pt x="515" y="3081"/>
                    </a:cubicBezTo>
                    <a:lnTo>
                      <a:pt x="1885" y="369"/>
                    </a:lnTo>
                    <a:cubicBezTo>
                      <a:pt x="1946" y="243"/>
                      <a:pt x="1898" y="92"/>
                      <a:pt x="1772" y="27"/>
                    </a:cubicBezTo>
                    <a:cubicBezTo>
                      <a:pt x="1736" y="9"/>
                      <a:pt x="1697" y="1"/>
                      <a:pt x="16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4875523" y="4179293"/>
                <a:ext cx="35463" cy="91737"/>
              </a:xfrm>
              <a:custGeom>
                <a:avLst/>
                <a:gdLst/>
                <a:ahLst/>
                <a:cxnLst/>
                <a:rect l="l" t="t" r="r" b="b"/>
                <a:pathLst>
                  <a:path w="1244" h="3218" extrusionOk="0">
                    <a:moveTo>
                      <a:pt x="966" y="1"/>
                    </a:moveTo>
                    <a:cubicBezTo>
                      <a:pt x="852" y="1"/>
                      <a:pt x="747" y="77"/>
                      <a:pt x="719" y="192"/>
                    </a:cubicBezTo>
                    <a:lnTo>
                      <a:pt x="35" y="2902"/>
                    </a:lnTo>
                    <a:cubicBezTo>
                      <a:pt x="1" y="3037"/>
                      <a:pt x="83" y="3177"/>
                      <a:pt x="218" y="3210"/>
                    </a:cubicBezTo>
                    <a:cubicBezTo>
                      <a:pt x="239" y="3216"/>
                      <a:pt x="259" y="3217"/>
                      <a:pt x="280" y="3217"/>
                    </a:cubicBezTo>
                    <a:cubicBezTo>
                      <a:pt x="392" y="3217"/>
                      <a:pt x="496" y="3141"/>
                      <a:pt x="526" y="3027"/>
                    </a:cubicBezTo>
                    <a:lnTo>
                      <a:pt x="1209" y="315"/>
                    </a:lnTo>
                    <a:cubicBezTo>
                      <a:pt x="1244" y="180"/>
                      <a:pt x="1161" y="42"/>
                      <a:pt x="1026" y="8"/>
                    </a:cubicBezTo>
                    <a:cubicBezTo>
                      <a:pt x="1006" y="3"/>
                      <a:pt x="986" y="1"/>
                      <a:pt x="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5102956" y="4179265"/>
                <a:ext cx="55647" cy="91766"/>
              </a:xfrm>
              <a:custGeom>
                <a:avLst/>
                <a:gdLst/>
                <a:ahLst/>
                <a:cxnLst/>
                <a:rect l="l" t="t" r="r" b="b"/>
                <a:pathLst>
                  <a:path w="1952" h="3219" extrusionOk="0">
                    <a:moveTo>
                      <a:pt x="292" y="0"/>
                    </a:moveTo>
                    <a:cubicBezTo>
                      <a:pt x="254" y="0"/>
                      <a:pt x="214" y="9"/>
                      <a:pt x="177" y="28"/>
                    </a:cubicBezTo>
                    <a:cubicBezTo>
                      <a:pt x="51" y="91"/>
                      <a:pt x="0" y="243"/>
                      <a:pt x="65" y="369"/>
                    </a:cubicBezTo>
                    <a:lnTo>
                      <a:pt x="1435" y="3080"/>
                    </a:lnTo>
                    <a:cubicBezTo>
                      <a:pt x="1480" y="3169"/>
                      <a:pt x="1570" y="3218"/>
                      <a:pt x="1661" y="3218"/>
                    </a:cubicBezTo>
                    <a:cubicBezTo>
                      <a:pt x="1699" y="3218"/>
                      <a:pt x="1738" y="3209"/>
                      <a:pt x="1775" y="3193"/>
                    </a:cubicBezTo>
                    <a:cubicBezTo>
                      <a:pt x="1901" y="3128"/>
                      <a:pt x="1952" y="2977"/>
                      <a:pt x="1887" y="2851"/>
                    </a:cubicBezTo>
                    <a:lnTo>
                      <a:pt x="517" y="141"/>
                    </a:lnTo>
                    <a:cubicBezTo>
                      <a:pt x="473" y="52"/>
                      <a:pt x="385"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5033853" y="4179293"/>
                <a:ext cx="35463" cy="91737"/>
              </a:xfrm>
              <a:custGeom>
                <a:avLst/>
                <a:gdLst/>
                <a:ahLst/>
                <a:cxnLst/>
                <a:rect l="l" t="t" r="r" b="b"/>
                <a:pathLst>
                  <a:path w="1244" h="3218" extrusionOk="0">
                    <a:moveTo>
                      <a:pt x="278" y="1"/>
                    </a:moveTo>
                    <a:cubicBezTo>
                      <a:pt x="258" y="1"/>
                      <a:pt x="238" y="3"/>
                      <a:pt x="218" y="8"/>
                    </a:cubicBezTo>
                    <a:cubicBezTo>
                      <a:pt x="83" y="42"/>
                      <a:pt x="0" y="180"/>
                      <a:pt x="35" y="315"/>
                    </a:cubicBezTo>
                    <a:lnTo>
                      <a:pt x="718" y="3027"/>
                    </a:lnTo>
                    <a:cubicBezTo>
                      <a:pt x="747" y="3141"/>
                      <a:pt x="849" y="3217"/>
                      <a:pt x="964" y="3217"/>
                    </a:cubicBezTo>
                    <a:cubicBezTo>
                      <a:pt x="984" y="3217"/>
                      <a:pt x="1006" y="3214"/>
                      <a:pt x="1026" y="3210"/>
                    </a:cubicBezTo>
                    <a:cubicBezTo>
                      <a:pt x="1161" y="3177"/>
                      <a:pt x="1243" y="3037"/>
                      <a:pt x="1209" y="2902"/>
                    </a:cubicBezTo>
                    <a:lnTo>
                      <a:pt x="525" y="192"/>
                    </a:lnTo>
                    <a:cubicBezTo>
                      <a:pt x="497" y="77"/>
                      <a:pt x="392" y="1"/>
                      <a:pt x="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4826176" y="3924151"/>
                <a:ext cx="292316" cy="245763"/>
              </a:xfrm>
              <a:custGeom>
                <a:avLst/>
                <a:gdLst/>
                <a:ahLst/>
                <a:cxnLst/>
                <a:rect l="l" t="t" r="r" b="b"/>
                <a:pathLst>
                  <a:path w="10254" h="8621" extrusionOk="0">
                    <a:moveTo>
                      <a:pt x="5133" y="6369"/>
                    </a:moveTo>
                    <a:lnTo>
                      <a:pt x="6879" y="8115"/>
                    </a:lnTo>
                    <a:lnTo>
                      <a:pt x="3387" y="8115"/>
                    </a:lnTo>
                    <a:lnTo>
                      <a:pt x="5133" y="6369"/>
                    </a:lnTo>
                    <a:close/>
                    <a:moveTo>
                      <a:pt x="5133" y="510"/>
                    </a:moveTo>
                    <a:lnTo>
                      <a:pt x="8762" y="1531"/>
                    </a:lnTo>
                    <a:lnTo>
                      <a:pt x="9745" y="3361"/>
                    </a:lnTo>
                    <a:lnTo>
                      <a:pt x="9745" y="8115"/>
                    </a:lnTo>
                    <a:lnTo>
                      <a:pt x="7740" y="8115"/>
                    </a:lnTo>
                    <a:lnTo>
                      <a:pt x="7740" y="3652"/>
                    </a:lnTo>
                    <a:cubicBezTo>
                      <a:pt x="7740" y="3511"/>
                      <a:pt x="7624" y="3398"/>
                      <a:pt x="7486" y="3398"/>
                    </a:cubicBezTo>
                    <a:lnTo>
                      <a:pt x="5870" y="3398"/>
                    </a:lnTo>
                    <a:cubicBezTo>
                      <a:pt x="5743" y="3398"/>
                      <a:pt x="5631" y="3488"/>
                      <a:pt x="5613" y="3614"/>
                    </a:cubicBezTo>
                    <a:cubicBezTo>
                      <a:pt x="5590" y="3771"/>
                      <a:pt x="5712" y="3905"/>
                      <a:pt x="5863" y="3905"/>
                    </a:cubicBezTo>
                    <a:lnTo>
                      <a:pt x="7233" y="3905"/>
                    </a:lnTo>
                    <a:lnTo>
                      <a:pt x="7233" y="7757"/>
                    </a:lnTo>
                    <a:lnTo>
                      <a:pt x="5487" y="6011"/>
                    </a:lnTo>
                    <a:lnTo>
                      <a:pt x="6367" y="5129"/>
                    </a:lnTo>
                    <a:cubicBezTo>
                      <a:pt x="6457" y="5040"/>
                      <a:pt x="6475" y="4896"/>
                      <a:pt x="6398" y="4795"/>
                    </a:cubicBezTo>
                    <a:cubicBezTo>
                      <a:pt x="6346" y="4726"/>
                      <a:pt x="6270" y="4692"/>
                      <a:pt x="6193" y="4692"/>
                    </a:cubicBezTo>
                    <a:cubicBezTo>
                      <a:pt x="6128" y="4692"/>
                      <a:pt x="6063" y="4717"/>
                      <a:pt x="6013" y="4767"/>
                    </a:cubicBezTo>
                    <a:lnTo>
                      <a:pt x="5127" y="5653"/>
                    </a:lnTo>
                    <a:lnTo>
                      <a:pt x="4259" y="4785"/>
                    </a:lnTo>
                    <a:cubicBezTo>
                      <a:pt x="4210" y="4735"/>
                      <a:pt x="4145" y="4711"/>
                      <a:pt x="4080" y="4711"/>
                    </a:cubicBezTo>
                    <a:cubicBezTo>
                      <a:pt x="4016" y="4711"/>
                      <a:pt x="3951" y="4735"/>
                      <a:pt x="3902" y="4785"/>
                    </a:cubicBezTo>
                    <a:cubicBezTo>
                      <a:pt x="3802" y="4885"/>
                      <a:pt x="3802" y="5046"/>
                      <a:pt x="3902" y="5143"/>
                    </a:cubicBezTo>
                    <a:lnTo>
                      <a:pt x="4769" y="6011"/>
                    </a:lnTo>
                    <a:lnTo>
                      <a:pt x="3021" y="7759"/>
                    </a:lnTo>
                    <a:lnTo>
                      <a:pt x="3021" y="3905"/>
                    </a:lnTo>
                    <a:lnTo>
                      <a:pt x="4384" y="3905"/>
                    </a:lnTo>
                    <a:cubicBezTo>
                      <a:pt x="4511" y="3905"/>
                      <a:pt x="4623" y="3815"/>
                      <a:pt x="4641" y="3689"/>
                    </a:cubicBezTo>
                    <a:cubicBezTo>
                      <a:pt x="4664" y="3532"/>
                      <a:pt x="4542" y="3398"/>
                      <a:pt x="4391" y="3398"/>
                    </a:cubicBezTo>
                    <a:lnTo>
                      <a:pt x="2768" y="3398"/>
                    </a:lnTo>
                    <a:cubicBezTo>
                      <a:pt x="2628" y="3398"/>
                      <a:pt x="2516" y="3514"/>
                      <a:pt x="2516" y="3652"/>
                    </a:cubicBezTo>
                    <a:lnTo>
                      <a:pt x="2516" y="8090"/>
                    </a:lnTo>
                    <a:lnTo>
                      <a:pt x="512" y="8090"/>
                    </a:lnTo>
                    <a:lnTo>
                      <a:pt x="512" y="3361"/>
                    </a:lnTo>
                    <a:lnTo>
                      <a:pt x="1504" y="1531"/>
                    </a:lnTo>
                    <a:lnTo>
                      <a:pt x="5133" y="510"/>
                    </a:lnTo>
                    <a:close/>
                    <a:moveTo>
                      <a:pt x="5126" y="0"/>
                    </a:moveTo>
                    <a:cubicBezTo>
                      <a:pt x="5103" y="0"/>
                      <a:pt x="5079" y="3"/>
                      <a:pt x="5055" y="9"/>
                    </a:cubicBezTo>
                    <a:lnTo>
                      <a:pt x="1254" y="1079"/>
                    </a:lnTo>
                    <a:cubicBezTo>
                      <a:pt x="1189" y="1097"/>
                      <a:pt x="1132" y="1142"/>
                      <a:pt x="1101" y="1202"/>
                    </a:cubicBezTo>
                    <a:lnTo>
                      <a:pt x="31" y="3184"/>
                    </a:lnTo>
                    <a:cubicBezTo>
                      <a:pt x="10" y="3221"/>
                      <a:pt x="1" y="3262"/>
                      <a:pt x="1" y="3302"/>
                    </a:cubicBezTo>
                    <a:lnTo>
                      <a:pt x="1" y="8367"/>
                    </a:lnTo>
                    <a:cubicBezTo>
                      <a:pt x="1" y="8508"/>
                      <a:pt x="115" y="8621"/>
                      <a:pt x="254" y="8621"/>
                    </a:cubicBezTo>
                    <a:lnTo>
                      <a:pt x="9994" y="8621"/>
                    </a:lnTo>
                    <a:cubicBezTo>
                      <a:pt x="10135" y="8621"/>
                      <a:pt x="10247" y="8507"/>
                      <a:pt x="10247" y="8367"/>
                    </a:cubicBezTo>
                    <a:lnTo>
                      <a:pt x="10252" y="3302"/>
                    </a:lnTo>
                    <a:cubicBezTo>
                      <a:pt x="10253" y="3262"/>
                      <a:pt x="10243" y="3221"/>
                      <a:pt x="10222" y="3184"/>
                    </a:cubicBezTo>
                    <a:lnTo>
                      <a:pt x="9152" y="1202"/>
                    </a:lnTo>
                    <a:cubicBezTo>
                      <a:pt x="9120" y="1142"/>
                      <a:pt x="9063" y="1097"/>
                      <a:pt x="8997" y="1079"/>
                    </a:cubicBezTo>
                    <a:lnTo>
                      <a:pt x="5196" y="9"/>
                    </a:lnTo>
                    <a:cubicBezTo>
                      <a:pt x="5173" y="3"/>
                      <a:pt x="5148" y="0"/>
                      <a:pt x="5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4963639" y="4020962"/>
                <a:ext cx="17304" cy="14510"/>
              </a:xfrm>
              <a:custGeom>
                <a:avLst/>
                <a:gdLst/>
                <a:ahLst/>
                <a:cxnLst/>
                <a:rect l="l" t="t" r="r" b="b"/>
                <a:pathLst>
                  <a:path w="607" h="509" extrusionOk="0">
                    <a:moveTo>
                      <a:pt x="310" y="1"/>
                    </a:moveTo>
                    <a:cubicBezTo>
                      <a:pt x="135" y="1"/>
                      <a:pt x="1" y="179"/>
                      <a:pt x="79" y="365"/>
                    </a:cubicBezTo>
                    <a:cubicBezTo>
                      <a:pt x="116" y="452"/>
                      <a:pt x="206" y="509"/>
                      <a:pt x="302" y="509"/>
                    </a:cubicBezTo>
                    <a:lnTo>
                      <a:pt x="308" y="509"/>
                    </a:lnTo>
                    <a:cubicBezTo>
                      <a:pt x="477" y="509"/>
                      <a:pt x="606" y="344"/>
                      <a:pt x="546" y="166"/>
                    </a:cubicBezTo>
                    <a:cubicBezTo>
                      <a:pt x="524" y="98"/>
                      <a:pt x="470" y="43"/>
                      <a:pt x="402" y="17"/>
                    </a:cubicBezTo>
                    <a:cubicBezTo>
                      <a:pt x="371" y="6"/>
                      <a:pt x="340"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4944112" y="3956707"/>
                <a:ext cx="56445" cy="56388"/>
              </a:xfrm>
              <a:custGeom>
                <a:avLst/>
                <a:gdLst/>
                <a:ahLst/>
                <a:cxnLst/>
                <a:rect l="l" t="t" r="r" b="b"/>
                <a:pathLst>
                  <a:path w="1980" h="1978" extrusionOk="0">
                    <a:moveTo>
                      <a:pt x="1470" y="507"/>
                    </a:moveTo>
                    <a:lnTo>
                      <a:pt x="1470" y="1469"/>
                    </a:lnTo>
                    <a:lnTo>
                      <a:pt x="506" y="1469"/>
                    </a:lnTo>
                    <a:lnTo>
                      <a:pt x="506" y="507"/>
                    </a:lnTo>
                    <a:close/>
                    <a:moveTo>
                      <a:pt x="254" y="0"/>
                    </a:moveTo>
                    <a:cubicBezTo>
                      <a:pt x="115" y="0"/>
                      <a:pt x="1" y="113"/>
                      <a:pt x="1" y="254"/>
                    </a:cubicBezTo>
                    <a:lnTo>
                      <a:pt x="1" y="1724"/>
                    </a:lnTo>
                    <a:cubicBezTo>
                      <a:pt x="1" y="1863"/>
                      <a:pt x="113" y="1977"/>
                      <a:pt x="254" y="1977"/>
                    </a:cubicBezTo>
                    <a:lnTo>
                      <a:pt x="1724" y="1977"/>
                    </a:lnTo>
                    <a:cubicBezTo>
                      <a:pt x="1865" y="1977"/>
                      <a:pt x="1979" y="1863"/>
                      <a:pt x="1978" y="1724"/>
                    </a:cubicBezTo>
                    <a:lnTo>
                      <a:pt x="1978" y="254"/>
                    </a:lnTo>
                    <a:cubicBezTo>
                      <a:pt x="1978" y="116"/>
                      <a:pt x="1865" y="0"/>
                      <a:pt x="1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Google Shape;391;p39">
            <a:extLst>
              <a:ext uri="{FF2B5EF4-FFF2-40B4-BE49-F238E27FC236}">
                <a16:creationId xmlns:a16="http://schemas.microsoft.com/office/drawing/2014/main" id="{D95F689A-969F-D4AE-C4C7-F3D492BA6890}"/>
              </a:ext>
            </a:extLst>
          </p:cNvPr>
          <p:cNvPicPr preferRelativeResize="0"/>
          <p:nvPr/>
        </p:nvPicPr>
        <p:blipFill>
          <a:blip r:embed="rId10">
            <a:alphaModFix/>
          </a:blip>
          <a:stretch>
            <a:fillRect/>
          </a:stretch>
        </p:blipFill>
        <p:spPr>
          <a:xfrm flipH="1">
            <a:off x="11317882" y="2725008"/>
            <a:ext cx="1552276" cy="1167100"/>
          </a:xfrm>
          <a:prstGeom prst="rect">
            <a:avLst/>
          </a:prstGeom>
          <a:noFill/>
          <a:ln>
            <a:noFill/>
          </a:ln>
        </p:spPr>
      </p:pic>
      <p:pic>
        <p:nvPicPr>
          <p:cNvPr id="3" name="Google Shape;392;p39">
            <a:extLst>
              <a:ext uri="{FF2B5EF4-FFF2-40B4-BE49-F238E27FC236}">
                <a16:creationId xmlns:a16="http://schemas.microsoft.com/office/drawing/2014/main" id="{6C988AF4-074C-F665-B063-BB35181DE8DD}"/>
              </a:ext>
            </a:extLst>
          </p:cNvPr>
          <p:cNvPicPr preferRelativeResize="0"/>
          <p:nvPr/>
        </p:nvPicPr>
        <p:blipFill>
          <a:blip r:embed="rId10">
            <a:alphaModFix/>
          </a:blip>
          <a:stretch>
            <a:fillRect/>
          </a:stretch>
        </p:blipFill>
        <p:spPr>
          <a:xfrm>
            <a:off x="-3621688" y="3890899"/>
            <a:ext cx="1552276" cy="116710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9"/>
          <p:cNvSpPr txBox="1">
            <a:spLocks noGrp="1"/>
          </p:cNvSpPr>
          <p:nvPr>
            <p:ph type="subTitle" idx="1"/>
          </p:nvPr>
        </p:nvSpPr>
        <p:spPr>
          <a:xfrm>
            <a:off x="720000" y="2229415"/>
            <a:ext cx="2498100" cy="44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iS IT?</a:t>
            </a:r>
            <a:endParaRPr dirty="0"/>
          </a:p>
        </p:txBody>
      </p:sp>
      <p:sp>
        <p:nvSpPr>
          <p:cNvPr id="357" name="Google Shape;357;p39"/>
          <p:cNvSpPr txBox="1">
            <a:spLocks noGrp="1"/>
          </p:cNvSpPr>
          <p:nvPr>
            <p:ph type="subTitle" idx="2"/>
          </p:nvPr>
        </p:nvSpPr>
        <p:spPr>
          <a:xfrm>
            <a:off x="720000" y="2638874"/>
            <a:ext cx="3852000" cy="127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Crop Yield Boosters are strategies, techniques, and products designed to enhance crop productivity and improve overall yield. These boosters focus on optimizing the growth conditions for crops and addressing any limiting factors that might reduce yield potential.</a:t>
            </a:r>
          </a:p>
        </p:txBody>
      </p:sp>
      <p:sp>
        <p:nvSpPr>
          <p:cNvPr id="359" name="Google Shape;359;p39"/>
          <p:cNvSpPr txBox="1">
            <a:spLocks noGrp="1"/>
          </p:cNvSpPr>
          <p:nvPr>
            <p:ph type="subTitle" idx="4"/>
          </p:nvPr>
        </p:nvSpPr>
        <p:spPr>
          <a:xfrm>
            <a:off x="5291212" y="2645683"/>
            <a:ext cx="2498100" cy="12702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IN" dirty="0"/>
              <a:t>Increased Productivity</a:t>
            </a:r>
          </a:p>
          <a:p>
            <a:pPr marL="171450" lvl="0" indent="-171450" algn="l" rtl="0">
              <a:spcBef>
                <a:spcPts val="0"/>
              </a:spcBef>
              <a:spcAft>
                <a:spcPts val="0"/>
              </a:spcAft>
              <a:buFont typeface="Arial" panose="020B0604020202020204" pitchFamily="34" charset="0"/>
              <a:buChar char="•"/>
            </a:pPr>
            <a:r>
              <a:rPr lang="en-IN" dirty="0"/>
              <a:t>Sustainable Practices</a:t>
            </a:r>
          </a:p>
          <a:p>
            <a:pPr marL="171450" lvl="0" indent="-171450" algn="l" rtl="0">
              <a:spcBef>
                <a:spcPts val="0"/>
              </a:spcBef>
              <a:spcAft>
                <a:spcPts val="0"/>
              </a:spcAft>
              <a:buFont typeface="Arial" panose="020B0604020202020204" pitchFamily="34" charset="0"/>
              <a:buChar char="•"/>
            </a:pPr>
            <a:r>
              <a:rPr lang="en-IN" dirty="0"/>
              <a:t>Improved Crop Quality</a:t>
            </a:r>
          </a:p>
          <a:p>
            <a:pPr marL="171450" lvl="0" indent="-171450" algn="l" rtl="0">
              <a:spcBef>
                <a:spcPts val="0"/>
              </a:spcBef>
              <a:spcAft>
                <a:spcPts val="0"/>
              </a:spcAft>
              <a:buFont typeface="Arial" panose="020B0604020202020204" pitchFamily="34" charset="0"/>
              <a:buChar char="•"/>
            </a:pPr>
            <a:r>
              <a:rPr lang="en-IN" dirty="0"/>
              <a:t>Cost Efficiency</a:t>
            </a:r>
            <a:endParaRPr dirty="0"/>
          </a:p>
        </p:txBody>
      </p:sp>
      <p:sp>
        <p:nvSpPr>
          <p:cNvPr id="360" name="Google Shape;360;p39"/>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Crop Yield Booster</a:t>
            </a:r>
            <a:endParaRPr dirty="0"/>
          </a:p>
        </p:txBody>
      </p:sp>
      <p:sp>
        <p:nvSpPr>
          <p:cNvPr id="362" name="Google Shape;362;p39"/>
          <p:cNvSpPr txBox="1">
            <a:spLocks noGrp="1"/>
          </p:cNvSpPr>
          <p:nvPr>
            <p:ph type="subTitle" idx="6"/>
          </p:nvPr>
        </p:nvSpPr>
        <p:spPr>
          <a:xfrm>
            <a:off x="5291212" y="2172762"/>
            <a:ext cx="2498100" cy="44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Benefits</a:t>
            </a:r>
            <a:endParaRPr dirty="0"/>
          </a:p>
        </p:txBody>
      </p:sp>
      <p:sp>
        <p:nvSpPr>
          <p:cNvPr id="363" name="Google Shape;363;p39"/>
          <p:cNvSpPr/>
          <p:nvPr/>
        </p:nvSpPr>
        <p:spPr>
          <a:xfrm>
            <a:off x="796200" y="1462000"/>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9"/>
          <p:cNvSpPr/>
          <p:nvPr/>
        </p:nvSpPr>
        <p:spPr>
          <a:xfrm>
            <a:off x="5473459" y="1475019"/>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39"/>
          <p:cNvGrpSpPr/>
          <p:nvPr/>
        </p:nvGrpSpPr>
        <p:grpSpPr>
          <a:xfrm>
            <a:off x="5529202" y="1600062"/>
            <a:ext cx="461755" cy="322804"/>
            <a:chOff x="8046669" y="2698386"/>
            <a:chExt cx="372593" cy="260473"/>
          </a:xfrm>
        </p:grpSpPr>
        <p:sp>
          <p:nvSpPr>
            <p:cNvPr id="367" name="Google Shape;367;p39"/>
            <p:cNvSpPr/>
            <p:nvPr/>
          </p:nvSpPr>
          <p:spPr>
            <a:xfrm>
              <a:off x="8053738" y="2708591"/>
              <a:ext cx="355489" cy="243026"/>
            </a:xfrm>
            <a:custGeom>
              <a:avLst/>
              <a:gdLst/>
              <a:ahLst/>
              <a:cxnLst/>
              <a:rect l="l" t="t" r="r" b="b"/>
              <a:pathLst>
                <a:path w="12470" h="8525" extrusionOk="0">
                  <a:moveTo>
                    <a:pt x="9932" y="7848"/>
                  </a:moveTo>
                  <a:lnTo>
                    <a:pt x="9942" y="7895"/>
                  </a:lnTo>
                  <a:cubicBezTo>
                    <a:pt x="9918" y="7910"/>
                    <a:pt x="9890" y="7941"/>
                    <a:pt x="9861" y="7977"/>
                  </a:cubicBezTo>
                  <a:lnTo>
                    <a:pt x="9932" y="7848"/>
                  </a:lnTo>
                  <a:close/>
                  <a:moveTo>
                    <a:pt x="2809" y="1"/>
                  </a:moveTo>
                  <a:cubicBezTo>
                    <a:pt x="2523" y="1"/>
                    <a:pt x="2185" y="118"/>
                    <a:pt x="1866" y="520"/>
                  </a:cubicBezTo>
                  <a:cubicBezTo>
                    <a:pt x="2299" y="683"/>
                    <a:pt x="2593" y="965"/>
                    <a:pt x="2593" y="965"/>
                  </a:cubicBezTo>
                  <a:lnTo>
                    <a:pt x="1944" y="1816"/>
                  </a:lnTo>
                  <a:cubicBezTo>
                    <a:pt x="1570" y="2304"/>
                    <a:pt x="1088" y="2699"/>
                    <a:pt x="538" y="2966"/>
                  </a:cubicBezTo>
                  <a:lnTo>
                    <a:pt x="337" y="3064"/>
                  </a:lnTo>
                  <a:lnTo>
                    <a:pt x="335" y="3068"/>
                  </a:lnTo>
                  <a:cubicBezTo>
                    <a:pt x="334" y="3068"/>
                    <a:pt x="331" y="3065"/>
                    <a:pt x="331" y="3065"/>
                  </a:cubicBezTo>
                  <a:cubicBezTo>
                    <a:pt x="149" y="3065"/>
                    <a:pt x="1" y="3480"/>
                    <a:pt x="1" y="3990"/>
                  </a:cubicBezTo>
                  <a:cubicBezTo>
                    <a:pt x="1" y="4500"/>
                    <a:pt x="149" y="4913"/>
                    <a:pt x="331" y="4913"/>
                  </a:cubicBezTo>
                  <a:cubicBezTo>
                    <a:pt x="335" y="4913"/>
                    <a:pt x="337" y="4912"/>
                    <a:pt x="341" y="4912"/>
                  </a:cubicBezTo>
                  <a:lnTo>
                    <a:pt x="2725" y="5693"/>
                  </a:lnTo>
                  <a:cubicBezTo>
                    <a:pt x="2907" y="5753"/>
                    <a:pt x="3047" y="5790"/>
                    <a:pt x="3237" y="5804"/>
                  </a:cubicBezTo>
                  <a:lnTo>
                    <a:pt x="3739" y="5838"/>
                  </a:lnTo>
                  <a:lnTo>
                    <a:pt x="3838" y="6841"/>
                  </a:lnTo>
                  <a:lnTo>
                    <a:pt x="3657" y="7890"/>
                  </a:lnTo>
                  <a:cubicBezTo>
                    <a:pt x="3506" y="7988"/>
                    <a:pt x="3276" y="8521"/>
                    <a:pt x="3276" y="8521"/>
                  </a:cubicBezTo>
                  <a:lnTo>
                    <a:pt x="5580" y="8521"/>
                  </a:lnTo>
                  <a:cubicBezTo>
                    <a:pt x="5580" y="8521"/>
                    <a:pt x="5604" y="7442"/>
                    <a:pt x="6241" y="6585"/>
                  </a:cubicBezTo>
                  <a:lnTo>
                    <a:pt x="6240" y="6583"/>
                  </a:lnTo>
                  <a:lnTo>
                    <a:pt x="6240" y="6583"/>
                  </a:lnTo>
                  <a:cubicBezTo>
                    <a:pt x="6616" y="6662"/>
                    <a:pt x="7015" y="6710"/>
                    <a:pt x="7433" y="6710"/>
                  </a:cubicBezTo>
                  <a:cubicBezTo>
                    <a:pt x="8070" y="6710"/>
                    <a:pt x="8537" y="6674"/>
                    <a:pt x="8980" y="6540"/>
                  </a:cubicBezTo>
                  <a:lnTo>
                    <a:pt x="8980" y="6540"/>
                  </a:lnTo>
                  <a:lnTo>
                    <a:pt x="8924" y="6586"/>
                  </a:lnTo>
                  <a:lnTo>
                    <a:pt x="8924" y="7890"/>
                  </a:lnTo>
                  <a:cubicBezTo>
                    <a:pt x="8773" y="7988"/>
                    <a:pt x="8543" y="8524"/>
                    <a:pt x="8543" y="8524"/>
                  </a:cubicBezTo>
                  <a:lnTo>
                    <a:pt x="9551" y="8524"/>
                  </a:lnTo>
                  <a:lnTo>
                    <a:pt x="9591" y="8452"/>
                  </a:lnTo>
                  <a:lnTo>
                    <a:pt x="9591" y="8452"/>
                  </a:lnTo>
                  <a:cubicBezTo>
                    <a:pt x="9573" y="8496"/>
                    <a:pt x="9560" y="8524"/>
                    <a:pt x="9560" y="8524"/>
                  </a:cubicBezTo>
                  <a:lnTo>
                    <a:pt x="10972" y="8524"/>
                  </a:lnTo>
                  <a:cubicBezTo>
                    <a:pt x="10972" y="8524"/>
                    <a:pt x="11308" y="5873"/>
                    <a:pt x="11855" y="5213"/>
                  </a:cubicBezTo>
                  <a:lnTo>
                    <a:pt x="12005" y="5012"/>
                  </a:lnTo>
                  <a:cubicBezTo>
                    <a:pt x="12297" y="4579"/>
                    <a:pt x="12468" y="4059"/>
                    <a:pt x="12468" y="3497"/>
                  </a:cubicBezTo>
                  <a:cubicBezTo>
                    <a:pt x="12469" y="2004"/>
                    <a:pt x="11255" y="790"/>
                    <a:pt x="9756" y="790"/>
                  </a:cubicBezTo>
                  <a:lnTo>
                    <a:pt x="6031" y="790"/>
                  </a:lnTo>
                  <a:cubicBezTo>
                    <a:pt x="5949" y="795"/>
                    <a:pt x="5868" y="797"/>
                    <a:pt x="5787" y="797"/>
                  </a:cubicBezTo>
                  <a:cubicBezTo>
                    <a:pt x="4556" y="797"/>
                    <a:pt x="3510" y="234"/>
                    <a:pt x="3510" y="234"/>
                  </a:cubicBezTo>
                  <a:cubicBezTo>
                    <a:pt x="3510" y="234"/>
                    <a:pt x="3211" y="1"/>
                    <a:pt x="28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68;p39"/>
            <p:cNvGrpSpPr/>
            <p:nvPr/>
          </p:nvGrpSpPr>
          <p:grpSpPr>
            <a:xfrm>
              <a:off x="8046669" y="2698386"/>
              <a:ext cx="372593" cy="260473"/>
              <a:chOff x="8046669" y="2698386"/>
              <a:chExt cx="372593" cy="260473"/>
            </a:xfrm>
          </p:grpSpPr>
          <p:sp>
            <p:nvSpPr>
              <p:cNvPr id="369" name="Google Shape;369;p39"/>
              <p:cNvSpPr/>
              <p:nvPr/>
            </p:nvSpPr>
            <p:spPr>
              <a:xfrm>
                <a:off x="8133360" y="2784279"/>
                <a:ext cx="15964" cy="15936"/>
              </a:xfrm>
              <a:custGeom>
                <a:avLst/>
                <a:gdLst/>
                <a:ahLst/>
                <a:cxnLst/>
                <a:rect l="l" t="t" r="r" b="b"/>
                <a:pathLst>
                  <a:path w="560" h="559" extrusionOk="0">
                    <a:moveTo>
                      <a:pt x="279" y="1"/>
                    </a:moveTo>
                    <a:cubicBezTo>
                      <a:pt x="126" y="1"/>
                      <a:pt x="1" y="127"/>
                      <a:pt x="1" y="280"/>
                    </a:cubicBezTo>
                    <a:cubicBezTo>
                      <a:pt x="1" y="433"/>
                      <a:pt x="126" y="558"/>
                      <a:pt x="279" y="558"/>
                    </a:cubicBezTo>
                    <a:cubicBezTo>
                      <a:pt x="434" y="558"/>
                      <a:pt x="560" y="433"/>
                      <a:pt x="560" y="280"/>
                    </a:cubicBezTo>
                    <a:cubicBezTo>
                      <a:pt x="560" y="127"/>
                      <a:pt x="434" y="1"/>
                      <a:pt x="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8303550" y="2750155"/>
                <a:ext cx="67221" cy="38314"/>
              </a:xfrm>
              <a:custGeom>
                <a:avLst/>
                <a:gdLst/>
                <a:ahLst/>
                <a:cxnLst/>
                <a:rect l="l" t="t" r="r" b="b"/>
                <a:pathLst>
                  <a:path w="2358" h="1344" extrusionOk="0">
                    <a:moveTo>
                      <a:pt x="253" y="0"/>
                    </a:moveTo>
                    <a:cubicBezTo>
                      <a:pt x="113" y="0"/>
                      <a:pt x="1" y="114"/>
                      <a:pt x="1" y="253"/>
                    </a:cubicBezTo>
                    <a:cubicBezTo>
                      <a:pt x="1" y="394"/>
                      <a:pt x="115" y="507"/>
                      <a:pt x="253" y="507"/>
                    </a:cubicBezTo>
                    <a:cubicBezTo>
                      <a:pt x="881" y="507"/>
                      <a:pt x="1473" y="780"/>
                      <a:pt x="1882" y="1256"/>
                    </a:cubicBezTo>
                    <a:cubicBezTo>
                      <a:pt x="1931" y="1313"/>
                      <a:pt x="2003" y="1343"/>
                      <a:pt x="2074" y="1343"/>
                    </a:cubicBezTo>
                    <a:cubicBezTo>
                      <a:pt x="2132" y="1343"/>
                      <a:pt x="2191" y="1324"/>
                      <a:pt x="2239" y="1283"/>
                    </a:cubicBezTo>
                    <a:cubicBezTo>
                      <a:pt x="2344" y="1193"/>
                      <a:pt x="2357" y="1034"/>
                      <a:pt x="2266" y="928"/>
                    </a:cubicBezTo>
                    <a:cubicBezTo>
                      <a:pt x="1762" y="337"/>
                      <a:pt x="1028"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8366067" y="2791234"/>
                <a:ext cx="15508" cy="14653"/>
              </a:xfrm>
              <a:custGeom>
                <a:avLst/>
                <a:gdLst/>
                <a:ahLst/>
                <a:cxnLst/>
                <a:rect l="l" t="t" r="r" b="b"/>
                <a:pathLst>
                  <a:path w="544" h="514" extrusionOk="0">
                    <a:moveTo>
                      <a:pt x="257" y="1"/>
                    </a:moveTo>
                    <a:cubicBezTo>
                      <a:pt x="223" y="1"/>
                      <a:pt x="189" y="8"/>
                      <a:pt x="155" y="22"/>
                    </a:cubicBezTo>
                    <a:cubicBezTo>
                      <a:pt x="136" y="30"/>
                      <a:pt x="118" y="42"/>
                      <a:pt x="101" y="54"/>
                    </a:cubicBezTo>
                    <a:cubicBezTo>
                      <a:pt x="74" y="75"/>
                      <a:pt x="53" y="99"/>
                      <a:pt x="37" y="126"/>
                    </a:cubicBezTo>
                    <a:cubicBezTo>
                      <a:pt x="14" y="165"/>
                      <a:pt x="1" y="209"/>
                      <a:pt x="1" y="259"/>
                    </a:cubicBezTo>
                    <a:cubicBezTo>
                      <a:pt x="1" y="292"/>
                      <a:pt x="8" y="326"/>
                      <a:pt x="23" y="358"/>
                    </a:cubicBezTo>
                    <a:lnTo>
                      <a:pt x="23" y="359"/>
                    </a:lnTo>
                    <a:cubicBezTo>
                      <a:pt x="38" y="394"/>
                      <a:pt x="59" y="422"/>
                      <a:pt x="83" y="446"/>
                    </a:cubicBezTo>
                    <a:cubicBezTo>
                      <a:pt x="133" y="491"/>
                      <a:pt x="194" y="514"/>
                      <a:pt x="256" y="514"/>
                    </a:cubicBezTo>
                    <a:cubicBezTo>
                      <a:pt x="292" y="514"/>
                      <a:pt x="328" y="506"/>
                      <a:pt x="359" y="491"/>
                    </a:cubicBezTo>
                    <a:cubicBezTo>
                      <a:pt x="486" y="434"/>
                      <a:pt x="543" y="283"/>
                      <a:pt x="486" y="156"/>
                    </a:cubicBezTo>
                    <a:cubicBezTo>
                      <a:pt x="488" y="153"/>
                      <a:pt x="486" y="148"/>
                      <a:pt x="486" y="147"/>
                    </a:cubicBezTo>
                    <a:cubicBezTo>
                      <a:pt x="471" y="112"/>
                      <a:pt x="449" y="85"/>
                      <a:pt x="420" y="63"/>
                    </a:cubicBezTo>
                    <a:cubicBezTo>
                      <a:pt x="375" y="22"/>
                      <a:pt x="318"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a:off x="8046669" y="2698386"/>
                <a:ext cx="372593" cy="260473"/>
              </a:xfrm>
              <a:custGeom>
                <a:avLst/>
                <a:gdLst/>
                <a:ahLst/>
                <a:cxnLst/>
                <a:rect l="l" t="t" r="r" b="b"/>
                <a:pathLst>
                  <a:path w="13070" h="9137" extrusionOk="0">
                    <a:moveTo>
                      <a:pt x="582" y="3801"/>
                    </a:moveTo>
                    <a:cubicBezTo>
                      <a:pt x="621" y="3915"/>
                      <a:pt x="658" y="4098"/>
                      <a:pt x="658" y="4351"/>
                    </a:cubicBezTo>
                    <a:cubicBezTo>
                      <a:pt x="658" y="4604"/>
                      <a:pt x="621" y="4789"/>
                      <a:pt x="582" y="4904"/>
                    </a:cubicBezTo>
                    <a:cubicBezTo>
                      <a:pt x="543" y="4789"/>
                      <a:pt x="505" y="4604"/>
                      <a:pt x="505" y="4351"/>
                    </a:cubicBezTo>
                    <a:cubicBezTo>
                      <a:pt x="505" y="4098"/>
                      <a:pt x="543" y="3915"/>
                      <a:pt x="582" y="3801"/>
                    </a:cubicBezTo>
                    <a:close/>
                    <a:moveTo>
                      <a:pt x="5657" y="6965"/>
                    </a:moveTo>
                    <a:cubicBezTo>
                      <a:pt x="5797" y="7017"/>
                      <a:pt x="5939" y="7064"/>
                      <a:pt x="6084" y="7106"/>
                    </a:cubicBezTo>
                    <a:cubicBezTo>
                      <a:pt x="5749" y="7691"/>
                      <a:pt x="5635" y="8299"/>
                      <a:pt x="5596" y="8629"/>
                    </a:cubicBezTo>
                    <a:lnTo>
                      <a:pt x="5272" y="8629"/>
                    </a:lnTo>
                    <a:cubicBezTo>
                      <a:pt x="5318" y="8253"/>
                      <a:pt x="5426" y="7550"/>
                      <a:pt x="5657" y="6965"/>
                    </a:cubicBezTo>
                    <a:close/>
                    <a:moveTo>
                      <a:pt x="9694" y="6997"/>
                    </a:moveTo>
                    <a:lnTo>
                      <a:pt x="9908" y="8170"/>
                    </a:lnTo>
                    <a:cubicBezTo>
                      <a:pt x="9806" y="8298"/>
                      <a:pt x="9710" y="8477"/>
                      <a:pt x="9637" y="8633"/>
                    </a:cubicBezTo>
                    <a:lnTo>
                      <a:pt x="9202" y="8633"/>
                    </a:lnTo>
                    <a:cubicBezTo>
                      <a:pt x="9252" y="8546"/>
                      <a:pt x="9292" y="8485"/>
                      <a:pt x="9316" y="8462"/>
                    </a:cubicBezTo>
                    <a:cubicBezTo>
                      <a:pt x="9387" y="8416"/>
                      <a:pt x="9429" y="8337"/>
                      <a:pt x="9429" y="8253"/>
                    </a:cubicBezTo>
                    <a:lnTo>
                      <a:pt x="9429" y="7101"/>
                    </a:lnTo>
                    <a:cubicBezTo>
                      <a:pt x="9517" y="7071"/>
                      <a:pt x="9605" y="7037"/>
                      <a:pt x="9694" y="6997"/>
                    </a:cubicBezTo>
                    <a:close/>
                    <a:moveTo>
                      <a:pt x="2969" y="565"/>
                    </a:moveTo>
                    <a:cubicBezTo>
                      <a:pt x="3186" y="565"/>
                      <a:pt x="3439" y="648"/>
                      <a:pt x="3670" y="810"/>
                    </a:cubicBezTo>
                    <a:cubicBezTo>
                      <a:pt x="3677" y="816"/>
                      <a:pt x="3686" y="824"/>
                      <a:pt x="3694" y="828"/>
                    </a:cubicBezTo>
                    <a:cubicBezTo>
                      <a:pt x="3888" y="974"/>
                      <a:pt x="4065" y="1176"/>
                      <a:pt x="4185" y="1435"/>
                    </a:cubicBezTo>
                    <a:cubicBezTo>
                      <a:pt x="4229" y="1528"/>
                      <a:pt x="4321" y="1583"/>
                      <a:pt x="4417" y="1583"/>
                    </a:cubicBezTo>
                    <a:cubicBezTo>
                      <a:pt x="4452" y="1583"/>
                      <a:pt x="4488" y="1576"/>
                      <a:pt x="4522" y="1560"/>
                    </a:cubicBezTo>
                    <a:cubicBezTo>
                      <a:pt x="4650" y="1500"/>
                      <a:pt x="4704" y="1350"/>
                      <a:pt x="4645" y="1223"/>
                    </a:cubicBezTo>
                    <a:cubicBezTo>
                      <a:pt x="4644" y="1217"/>
                      <a:pt x="4639" y="1214"/>
                      <a:pt x="4638" y="1208"/>
                    </a:cubicBezTo>
                    <a:lnTo>
                      <a:pt x="4638" y="1208"/>
                    </a:lnTo>
                    <a:cubicBezTo>
                      <a:pt x="5025" y="1320"/>
                      <a:pt x="5506" y="1413"/>
                      <a:pt x="6030" y="1413"/>
                    </a:cubicBezTo>
                    <a:cubicBezTo>
                      <a:pt x="6116" y="1413"/>
                      <a:pt x="6204" y="1411"/>
                      <a:pt x="6293" y="1405"/>
                    </a:cubicBezTo>
                    <a:lnTo>
                      <a:pt x="10009" y="1405"/>
                    </a:lnTo>
                    <a:cubicBezTo>
                      <a:pt x="11365" y="1405"/>
                      <a:pt x="12468" y="2507"/>
                      <a:pt x="12468" y="3862"/>
                    </a:cubicBezTo>
                    <a:cubicBezTo>
                      <a:pt x="12470" y="4348"/>
                      <a:pt x="12326" y="4822"/>
                      <a:pt x="12052" y="5226"/>
                    </a:cubicBezTo>
                    <a:lnTo>
                      <a:pt x="11909" y="5418"/>
                    </a:lnTo>
                    <a:cubicBezTo>
                      <a:pt x="11412" y="6027"/>
                      <a:pt x="11103" y="7945"/>
                      <a:pt x="11007" y="8630"/>
                    </a:cubicBezTo>
                    <a:lnTo>
                      <a:pt x="10220" y="8630"/>
                    </a:lnTo>
                    <a:cubicBezTo>
                      <a:pt x="10266" y="8555"/>
                      <a:pt x="10308" y="8494"/>
                      <a:pt x="10334" y="8470"/>
                    </a:cubicBezTo>
                    <a:cubicBezTo>
                      <a:pt x="10418" y="8413"/>
                      <a:pt x="10460" y="8313"/>
                      <a:pt x="10442" y="8214"/>
                    </a:cubicBezTo>
                    <a:lnTo>
                      <a:pt x="10063" y="6138"/>
                    </a:lnTo>
                    <a:cubicBezTo>
                      <a:pt x="10041" y="6013"/>
                      <a:pt x="9933" y="5928"/>
                      <a:pt x="9811" y="5928"/>
                    </a:cubicBezTo>
                    <a:cubicBezTo>
                      <a:pt x="9796" y="5928"/>
                      <a:pt x="9781" y="5930"/>
                      <a:pt x="9766" y="5932"/>
                    </a:cubicBezTo>
                    <a:cubicBezTo>
                      <a:pt x="9628" y="5958"/>
                      <a:pt x="9538" y="6090"/>
                      <a:pt x="9562" y="6229"/>
                    </a:cubicBezTo>
                    <a:lnTo>
                      <a:pt x="9608" y="6487"/>
                    </a:lnTo>
                    <a:cubicBezTo>
                      <a:pt x="9031" y="6770"/>
                      <a:pt x="8507" y="6824"/>
                      <a:pt x="7682" y="6824"/>
                    </a:cubicBezTo>
                    <a:cubicBezTo>
                      <a:pt x="7048" y="6824"/>
                      <a:pt x="6428" y="6719"/>
                      <a:pt x="5879" y="6517"/>
                    </a:cubicBezTo>
                    <a:cubicBezTo>
                      <a:pt x="5905" y="6476"/>
                      <a:pt x="5931" y="6437"/>
                      <a:pt x="5957" y="6401"/>
                    </a:cubicBezTo>
                    <a:cubicBezTo>
                      <a:pt x="6041" y="6289"/>
                      <a:pt x="6017" y="6130"/>
                      <a:pt x="5905" y="6048"/>
                    </a:cubicBezTo>
                    <a:cubicBezTo>
                      <a:pt x="5859" y="6013"/>
                      <a:pt x="5806" y="5997"/>
                      <a:pt x="5754" y="5997"/>
                    </a:cubicBezTo>
                    <a:cubicBezTo>
                      <a:pt x="5677" y="5997"/>
                      <a:pt x="5600" y="6033"/>
                      <a:pt x="5551" y="6100"/>
                    </a:cubicBezTo>
                    <a:cubicBezTo>
                      <a:pt x="5014" y="6823"/>
                      <a:pt x="4758" y="8657"/>
                      <a:pt x="4758" y="8657"/>
                    </a:cubicBezTo>
                    <a:lnTo>
                      <a:pt x="3930" y="8657"/>
                    </a:lnTo>
                    <a:cubicBezTo>
                      <a:pt x="3977" y="8575"/>
                      <a:pt x="4017" y="8513"/>
                      <a:pt x="4044" y="8488"/>
                    </a:cubicBezTo>
                    <a:cubicBezTo>
                      <a:pt x="4103" y="8449"/>
                      <a:pt x="4142" y="8389"/>
                      <a:pt x="4152" y="8322"/>
                    </a:cubicBezTo>
                    <a:lnTo>
                      <a:pt x="4337" y="7269"/>
                    </a:lnTo>
                    <a:cubicBezTo>
                      <a:pt x="4340" y="7247"/>
                      <a:pt x="4343" y="7224"/>
                      <a:pt x="4338" y="7199"/>
                    </a:cubicBezTo>
                    <a:lnTo>
                      <a:pt x="4238" y="6193"/>
                    </a:lnTo>
                    <a:cubicBezTo>
                      <a:pt x="4224" y="6070"/>
                      <a:pt x="4125" y="5974"/>
                      <a:pt x="4002" y="5965"/>
                    </a:cubicBezTo>
                    <a:lnTo>
                      <a:pt x="3500" y="5929"/>
                    </a:lnTo>
                    <a:cubicBezTo>
                      <a:pt x="3338" y="5917"/>
                      <a:pt x="3220" y="5886"/>
                      <a:pt x="3048" y="5830"/>
                    </a:cubicBezTo>
                    <a:lnTo>
                      <a:pt x="1022" y="5166"/>
                    </a:lnTo>
                    <a:cubicBezTo>
                      <a:pt x="1031" y="5145"/>
                      <a:pt x="1039" y="5123"/>
                      <a:pt x="1048" y="5100"/>
                    </a:cubicBezTo>
                    <a:cubicBezTo>
                      <a:pt x="1120" y="4898"/>
                      <a:pt x="1160" y="4636"/>
                      <a:pt x="1160" y="4361"/>
                    </a:cubicBezTo>
                    <a:cubicBezTo>
                      <a:pt x="1160" y="4086"/>
                      <a:pt x="1121" y="3822"/>
                      <a:pt x="1048" y="3621"/>
                    </a:cubicBezTo>
                    <a:cubicBezTo>
                      <a:pt x="1033" y="3579"/>
                      <a:pt x="1018" y="3541"/>
                      <a:pt x="1001" y="3508"/>
                    </a:cubicBezTo>
                    <a:cubicBezTo>
                      <a:pt x="1541" y="3225"/>
                      <a:pt x="2016" y="2822"/>
                      <a:pt x="2388" y="2338"/>
                    </a:cubicBezTo>
                    <a:lnTo>
                      <a:pt x="2904" y="1660"/>
                    </a:lnTo>
                    <a:cubicBezTo>
                      <a:pt x="3063" y="1891"/>
                      <a:pt x="3118" y="2129"/>
                      <a:pt x="3124" y="2147"/>
                    </a:cubicBezTo>
                    <a:cubicBezTo>
                      <a:pt x="3151" y="2266"/>
                      <a:pt x="3256" y="2347"/>
                      <a:pt x="3371" y="2347"/>
                    </a:cubicBezTo>
                    <a:cubicBezTo>
                      <a:pt x="3391" y="2347"/>
                      <a:pt x="3409" y="2345"/>
                      <a:pt x="3428" y="2341"/>
                    </a:cubicBezTo>
                    <a:cubicBezTo>
                      <a:pt x="3565" y="2311"/>
                      <a:pt x="3650" y="2174"/>
                      <a:pt x="3620" y="2038"/>
                    </a:cubicBezTo>
                    <a:cubicBezTo>
                      <a:pt x="3617" y="2025"/>
                      <a:pt x="3544" y="1701"/>
                      <a:pt x="3325" y="1378"/>
                    </a:cubicBezTo>
                    <a:cubicBezTo>
                      <a:pt x="3107" y="1058"/>
                      <a:pt x="2823" y="846"/>
                      <a:pt x="2487" y="756"/>
                    </a:cubicBezTo>
                    <a:cubicBezTo>
                      <a:pt x="2623" y="616"/>
                      <a:pt x="2793" y="572"/>
                      <a:pt x="2931" y="566"/>
                    </a:cubicBezTo>
                    <a:cubicBezTo>
                      <a:pt x="2943" y="565"/>
                      <a:pt x="2956" y="565"/>
                      <a:pt x="2969" y="565"/>
                    </a:cubicBezTo>
                    <a:close/>
                    <a:moveTo>
                      <a:pt x="12103" y="0"/>
                    </a:moveTo>
                    <a:cubicBezTo>
                      <a:pt x="12008" y="0"/>
                      <a:pt x="11912" y="19"/>
                      <a:pt x="11822" y="55"/>
                    </a:cubicBezTo>
                    <a:cubicBezTo>
                      <a:pt x="11262" y="278"/>
                      <a:pt x="11140" y="857"/>
                      <a:pt x="11475" y="1232"/>
                    </a:cubicBezTo>
                    <a:cubicBezTo>
                      <a:pt x="11573" y="1341"/>
                      <a:pt x="11728" y="1401"/>
                      <a:pt x="11884" y="1401"/>
                    </a:cubicBezTo>
                    <a:cubicBezTo>
                      <a:pt x="11973" y="1401"/>
                      <a:pt x="12062" y="1382"/>
                      <a:pt x="12142" y="1341"/>
                    </a:cubicBezTo>
                    <a:cubicBezTo>
                      <a:pt x="12341" y="1239"/>
                      <a:pt x="12432" y="1035"/>
                      <a:pt x="12378" y="809"/>
                    </a:cubicBezTo>
                    <a:cubicBezTo>
                      <a:pt x="12357" y="719"/>
                      <a:pt x="12289" y="645"/>
                      <a:pt x="12199" y="626"/>
                    </a:cubicBezTo>
                    <a:cubicBezTo>
                      <a:pt x="12178" y="622"/>
                      <a:pt x="12158" y="620"/>
                      <a:pt x="12138" y="620"/>
                    </a:cubicBezTo>
                    <a:cubicBezTo>
                      <a:pt x="11981" y="620"/>
                      <a:pt x="11868" y="752"/>
                      <a:pt x="11882" y="894"/>
                    </a:cubicBezTo>
                    <a:cubicBezTo>
                      <a:pt x="11870" y="894"/>
                      <a:pt x="11857" y="893"/>
                      <a:pt x="11849" y="888"/>
                    </a:cubicBezTo>
                    <a:cubicBezTo>
                      <a:pt x="11759" y="782"/>
                      <a:pt x="11786" y="660"/>
                      <a:pt x="11930" y="565"/>
                    </a:cubicBezTo>
                    <a:cubicBezTo>
                      <a:pt x="11981" y="532"/>
                      <a:pt x="12040" y="515"/>
                      <a:pt x="12099" y="515"/>
                    </a:cubicBezTo>
                    <a:cubicBezTo>
                      <a:pt x="12163" y="515"/>
                      <a:pt x="12228" y="535"/>
                      <a:pt x="12281" y="577"/>
                    </a:cubicBezTo>
                    <a:cubicBezTo>
                      <a:pt x="12434" y="693"/>
                      <a:pt x="12500" y="888"/>
                      <a:pt x="12447" y="1082"/>
                    </a:cubicBezTo>
                    <a:cubicBezTo>
                      <a:pt x="12431" y="1142"/>
                      <a:pt x="12380" y="1229"/>
                      <a:pt x="12335" y="1275"/>
                    </a:cubicBezTo>
                    <a:cubicBezTo>
                      <a:pt x="12210" y="1404"/>
                      <a:pt x="12040" y="1474"/>
                      <a:pt x="11864" y="1474"/>
                    </a:cubicBezTo>
                    <a:cubicBezTo>
                      <a:pt x="11823" y="1474"/>
                      <a:pt x="11782" y="1470"/>
                      <a:pt x="11741" y="1462"/>
                    </a:cubicBezTo>
                    <a:cubicBezTo>
                      <a:pt x="11251" y="1106"/>
                      <a:pt x="10649" y="894"/>
                      <a:pt x="9997" y="894"/>
                    </a:cubicBezTo>
                    <a:lnTo>
                      <a:pt x="6257" y="894"/>
                    </a:lnTo>
                    <a:cubicBezTo>
                      <a:pt x="6178" y="899"/>
                      <a:pt x="6100" y="902"/>
                      <a:pt x="6024" y="902"/>
                    </a:cubicBezTo>
                    <a:cubicBezTo>
                      <a:pt x="4977" y="902"/>
                      <a:pt x="4105" y="474"/>
                      <a:pt x="3966" y="401"/>
                    </a:cubicBezTo>
                    <a:cubicBezTo>
                      <a:pt x="3666" y="185"/>
                      <a:pt x="3317" y="59"/>
                      <a:pt x="2970" y="59"/>
                    </a:cubicBezTo>
                    <a:cubicBezTo>
                      <a:pt x="2949" y="59"/>
                      <a:pt x="2928" y="60"/>
                      <a:pt x="2907" y="61"/>
                    </a:cubicBezTo>
                    <a:cubicBezTo>
                      <a:pt x="2403" y="85"/>
                      <a:pt x="2013" y="382"/>
                      <a:pt x="1838" y="873"/>
                    </a:cubicBezTo>
                    <a:cubicBezTo>
                      <a:pt x="1811" y="953"/>
                      <a:pt x="1823" y="1038"/>
                      <a:pt x="1871" y="1106"/>
                    </a:cubicBezTo>
                    <a:cubicBezTo>
                      <a:pt x="1919" y="1173"/>
                      <a:pt x="1997" y="1214"/>
                      <a:pt x="2081" y="1214"/>
                    </a:cubicBezTo>
                    <a:lnTo>
                      <a:pt x="2094" y="1214"/>
                    </a:lnTo>
                    <a:cubicBezTo>
                      <a:pt x="2262" y="1214"/>
                      <a:pt x="2406" y="1253"/>
                      <a:pt x="2526" y="1316"/>
                    </a:cubicBezTo>
                    <a:lnTo>
                      <a:pt x="1985" y="2025"/>
                    </a:lnTo>
                    <a:cubicBezTo>
                      <a:pt x="1639" y="2477"/>
                      <a:pt x="1184" y="2850"/>
                      <a:pt x="672" y="3099"/>
                    </a:cubicBezTo>
                    <a:lnTo>
                      <a:pt x="508" y="3179"/>
                    </a:lnTo>
                    <a:cubicBezTo>
                      <a:pt x="387" y="3203"/>
                      <a:pt x="222" y="3299"/>
                      <a:pt x="111" y="3609"/>
                    </a:cubicBezTo>
                    <a:cubicBezTo>
                      <a:pt x="41" y="3810"/>
                      <a:pt x="0" y="4072"/>
                      <a:pt x="0" y="4348"/>
                    </a:cubicBezTo>
                    <a:cubicBezTo>
                      <a:pt x="0" y="4622"/>
                      <a:pt x="41" y="4884"/>
                      <a:pt x="111" y="5085"/>
                    </a:cubicBezTo>
                    <a:cubicBezTo>
                      <a:pt x="230" y="5417"/>
                      <a:pt x="409" y="5504"/>
                      <a:pt x="531" y="5520"/>
                    </a:cubicBezTo>
                    <a:lnTo>
                      <a:pt x="2890" y="6292"/>
                    </a:lnTo>
                    <a:cubicBezTo>
                      <a:pt x="3092" y="6358"/>
                      <a:pt x="3251" y="6398"/>
                      <a:pt x="3466" y="6413"/>
                    </a:cubicBezTo>
                    <a:lnTo>
                      <a:pt x="3754" y="6434"/>
                    </a:lnTo>
                    <a:lnTo>
                      <a:pt x="3828" y="7191"/>
                    </a:lnTo>
                    <a:lnTo>
                      <a:pt x="3667" y="8122"/>
                    </a:lnTo>
                    <a:cubicBezTo>
                      <a:pt x="3514" y="8290"/>
                      <a:pt x="3371" y="8590"/>
                      <a:pt x="3292" y="8777"/>
                    </a:cubicBezTo>
                    <a:cubicBezTo>
                      <a:pt x="3272" y="8825"/>
                      <a:pt x="3262" y="8879"/>
                      <a:pt x="3274" y="8932"/>
                    </a:cubicBezTo>
                    <a:cubicBezTo>
                      <a:pt x="3299" y="9056"/>
                      <a:pt x="3407" y="9134"/>
                      <a:pt x="3523" y="9134"/>
                    </a:cubicBezTo>
                    <a:lnTo>
                      <a:pt x="5825" y="9134"/>
                    </a:lnTo>
                    <a:cubicBezTo>
                      <a:pt x="5963" y="9134"/>
                      <a:pt x="6075" y="9025"/>
                      <a:pt x="6078" y="8887"/>
                    </a:cubicBezTo>
                    <a:cubicBezTo>
                      <a:pt x="6078" y="8878"/>
                      <a:pt x="6105" y="7986"/>
                      <a:pt x="6600" y="7227"/>
                    </a:cubicBezTo>
                    <a:cubicBezTo>
                      <a:pt x="6949" y="7290"/>
                      <a:pt x="7312" y="7323"/>
                      <a:pt x="7679" y="7323"/>
                    </a:cubicBezTo>
                    <a:cubicBezTo>
                      <a:pt x="8160" y="7323"/>
                      <a:pt x="8558" y="7304"/>
                      <a:pt x="8926" y="7235"/>
                    </a:cubicBezTo>
                    <a:lnTo>
                      <a:pt x="8926" y="8143"/>
                    </a:lnTo>
                    <a:cubicBezTo>
                      <a:pt x="8778" y="8316"/>
                      <a:pt x="8642" y="8606"/>
                      <a:pt x="8565" y="8786"/>
                    </a:cubicBezTo>
                    <a:cubicBezTo>
                      <a:pt x="8550" y="8819"/>
                      <a:pt x="8543" y="8855"/>
                      <a:pt x="8546" y="8893"/>
                    </a:cubicBezTo>
                    <a:cubicBezTo>
                      <a:pt x="8556" y="9040"/>
                      <a:pt x="8672" y="9137"/>
                      <a:pt x="8800" y="9137"/>
                    </a:cubicBezTo>
                    <a:lnTo>
                      <a:pt x="11220" y="9137"/>
                    </a:lnTo>
                    <a:cubicBezTo>
                      <a:pt x="11347" y="9137"/>
                      <a:pt x="11457" y="9041"/>
                      <a:pt x="11472" y="8915"/>
                    </a:cubicBezTo>
                    <a:cubicBezTo>
                      <a:pt x="11562" y="8197"/>
                      <a:pt x="11887" y="6229"/>
                      <a:pt x="12298" y="5734"/>
                    </a:cubicBezTo>
                    <a:cubicBezTo>
                      <a:pt x="12299" y="5730"/>
                      <a:pt x="12304" y="5727"/>
                      <a:pt x="12305" y="5724"/>
                    </a:cubicBezTo>
                    <a:lnTo>
                      <a:pt x="12455" y="5525"/>
                    </a:lnTo>
                    <a:cubicBezTo>
                      <a:pt x="12456" y="5520"/>
                      <a:pt x="12459" y="5519"/>
                      <a:pt x="12462" y="5514"/>
                    </a:cubicBezTo>
                    <a:cubicBezTo>
                      <a:pt x="12794" y="5024"/>
                      <a:pt x="12971" y="4453"/>
                      <a:pt x="12971" y="3858"/>
                    </a:cubicBezTo>
                    <a:cubicBezTo>
                      <a:pt x="12971" y="3119"/>
                      <a:pt x="12696" y="2440"/>
                      <a:pt x="12245" y="1920"/>
                    </a:cubicBezTo>
                    <a:cubicBezTo>
                      <a:pt x="12456" y="1845"/>
                      <a:pt x="12654" y="1704"/>
                      <a:pt x="12800" y="1506"/>
                    </a:cubicBezTo>
                    <a:cubicBezTo>
                      <a:pt x="12846" y="1441"/>
                      <a:pt x="12884" y="1371"/>
                      <a:pt x="12911" y="1296"/>
                    </a:cubicBezTo>
                    <a:cubicBezTo>
                      <a:pt x="13069" y="834"/>
                      <a:pt x="12899" y="361"/>
                      <a:pt x="12494" y="112"/>
                    </a:cubicBezTo>
                    <a:cubicBezTo>
                      <a:pt x="12375" y="38"/>
                      <a:pt x="12239" y="0"/>
                      <a:pt x="12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3" name="Google Shape;373;p39"/>
          <p:cNvGrpSpPr/>
          <p:nvPr/>
        </p:nvGrpSpPr>
        <p:grpSpPr>
          <a:xfrm>
            <a:off x="853060" y="1604030"/>
            <a:ext cx="460094" cy="288641"/>
            <a:chOff x="5606997" y="2698443"/>
            <a:chExt cx="371253" cy="232906"/>
          </a:xfrm>
        </p:grpSpPr>
        <p:sp>
          <p:nvSpPr>
            <p:cNvPr id="374" name="Google Shape;374;p39"/>
            <p:cNvSpPr/>
            <p:nvPr/>
          </p:nvSpPr>
          <p:spPr>
            <a:xfrm>
              <a:off x="5614751" y="2826755"/>
              <a:ext cx="23177" cy="40253"/>
            </a:xfrm>
            <a:custGeom>
              <a:avLst/>
              <a:gdLst/>
              <a:ahLst/>
              <a:cxnLst/>
              <a:rect l="l" t="t" r="r" b="b"/>
              <a:pathLst>
                <a:path w="813" h="1412" extrusionOk="0">
                  <a:moveTo>
                    <a:pt x="406" y="1"/>
                  </a:moveTo>
                  <a:cubicBezTo>
                    <a:pt x="182" y="1"/>
                    <a:pt x="0" y="208"/>
                    <a:pt x="0" y="467"/>
                  </a:cubicBezTo>
                  <a:cubicBezTo>
                    <a:pt x="0" y="723"/>
                    <a:pt x="182" y="1411"/>
                    <a:pt x="406" y="1411"/>
                  </a:cubicBezTo>
                  <a:cubicBezTo>
                    <a:pt x="631" y="1411"/>
                    <a:pt x="813" y="723"/>
                    <a:pt x="813" y="467"/>
                  </a:cubicBezTo>
                  <a:cubicBezTo>
                    <a:pt x="813" y="211"/>
                    <a:pt x="630" y="1"/>
                    <a:pt x="4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5639951" y="2705712"/>
              <a:ext cx="332141" cy="218253"/>
            </a:xfrm>
            <a:custGeom>
              <a:avLst/>
              <a:gdLst/>
              <a:ahLst/>
              <a:cxnLst/>
              <a:rect l="l" t="t" r="r" b="b"/>
              <a:pathLst>
                <a:path w="11651" h="7656" extrusionOk="0">
                  <a:moveTo>
                    <a:pt x="10046" y="2907"/>
                  </a:moveTo>
                  <a:lnTo>
                    <a:pt x="10864" y="3252"/>
                  </a:lnTo>
                  <a:lnTo>
                    <a:pt x="10864" y="3252"/>
                  </a:lnTo>
                  <a:cubicBezTo>
                    <a:pt x="10799" y="3265"/>
                    <a:pt x="10739" y="3287"/>
                    <a:pt x="10684" y="3313"/>
                  </a:cubicBezTo>
                  <a:lnTo>
                    <a:pt x="10564" y="3215"/>
                  </a:lnTo>
                  <a:cubicBezTo>
                    <a:pt x="10412" y="3085"/>
                    <a:pt x="10237" y="2982"/>
                    <a:pt x="10045" y="2908"/>
                  </a:cubicBezTo>
                  <a:lnTo>
                    <a:pt x="10046" y="2907"/>
                  </a:lnTo>
                  <a:close/>
                  <a:moveTo>
                    <a:pt x="6837" y="5127"/>
                  </a:moveTo>
                  <a:cubicBezTo>
                    <a:pt x="6857" y="5224"/>
                    <a:pt x="6888" y="5319"/>
                    <a:pt x="6921" y="5410"/>
                  </a:cubicBezTo>
                  <a:cubicBezTo>
                    <a:pt x="6881" y="5314"/>
                    <a:pt x="6843" y="5221"/>
                    <a:pt x="6815" y="5127"/>
                  </a:cubicBezTo>
                  <a:close/>
                  <a:moveTo>
                    <a:pt x="7037" y="5662"/>
                  </a:moveTo>
                  <a:cubicBezTo>
                    <a:pt x="7058" y="5702"/>
                    <a:pt x="7080" y="5740"/>
                    <a:pt x="7106" y="5777"/>
                  </a:cubicBezTo>
                  <a:cubicBezTo>
                    <a:pt x="7300" y="6065"/>
                    <a:pt x="7404" y="6402"/>
                    <a:pt x="7404" y="6748"/>
                  </a:cubicBezTo>
                  <a:cubicBezTo>
                    <a:pt x="7401" y="6740"/>
                    <a:pt x="7345" y="6313"/>
                    <a:pt x="7037" y="5662"/>
                  </a:cubicBezTo>
                  <a:close/>
                  <a:moveTo>
                    <a:pt x="2633" y="0"/>
                  </a:moveTo>
                  <a:cubicBezTo>
                    <a:pt x="1997" y="0"/>
                    <a:pt x="1389" y="249"/>
                    <a:pt x="937" y="696"/>
                  </a:cubicBezTo>
                  <a:cubicBezTo>
                    <a:pt x="69" y="1552"/>
                    <a:pt x="1" y="2881"/>
                    <a:pt x="677" y="3818"/>
                  </a:cubicBezTo>
                  <a:cubicBezTo>
                    <a:pt x="678" y="3821"/>
                    <a:pt x="678" y="3823"/>
                    <a:pt x="681" y="3823"/>
                  </a:cubicBezTo>
                  <a:cubicBezTo>
                    <a:pt x="737" y="3901"/>
                    <a:pt x="801" y="3975"/>
                    <a:pt x="868" y="4049"/>
                  </a:cubicBezTo>
                  <a:cubicBezTo>
                    <a:pt x="877" y="4061"/>
                    <a:pt x="885" y="4071"/>
                    <a:pt x="894" y="4080"/>
                  </a:cubicBezTo>
                  <a:lnTo>
                    <a:pt x="898" y="4080"/>
                  </a:lnTo>
                  <a:cubicBezTo>
                    <a:pt x="973" y="4158"/>
                    <a:pt x="1051" y="4233"/>
                    <a:pt x="1140" y="4302"/>
                  </a:cubicBezTo>
                  <a:cubicBezTo>
                    <a:pt x="1443" y="4542"/>
                    <a:pt x="1621" y="4905"/>
                    <a:pt x="1622" y="5292"/>
                  </a:cubicBezTo>
                  <a:lnTo>
                    <a:pt x="1633" y="7655"/>
                  </a:lnTo>
                  <a:lnTo>
                    <a:pt x="2460" y="7655"/>
                  </a:lnTo>
                  <a:lnTo>
                    <a:pt x="2460" y="6747"/>
                  </a:lnTo>
                  <a:cubicBezTo>
                    <a:pt x="2460" y="6399"/>
                    <a:pt x="2565" y="6059"/>
                    <a:pt x="2760" y="5771"/>
                  </a:cubicBezTo>
                  <a:cubicBezTo>
                    <a:pt x="2894" y="5575"/>
                    <a:pt x="2985" y="5353"/>
                    <a:pt x="3028" y="5119"/>
                  </a:cubicBezTo>
                  <a:lnTo>
                    <a:pt x="3127" y="5119"/>
                  </a:lnTo>
                  <a:cubicBezTo>
                    <a:pt x="3087" y="5250"/>
                    <a:pt x="3037" y="5383"/>
                    <a:pt x="2971" y="5515"/>
                  </a:cubicBezTo>
                  <a:cubicBezTo>
                    <a:pt x="2601" y="6252"/>
                    <a:pt x="2537" y="6745"/>
                    <a:pt x="2537" y="6745"/>
                  </a:cubicBezTo>
                  <a:lnTo>
                    <a:pt x="2537" y="7655"/>
                  </a:lnTo>
                  <a:lnTo>
                    <a:pt x="3274" y="7655"/>
                  </a:lnTo>
                  <a:lnTo>
                    <a:pt x="3274" y="6745"/>
                  </a:lnTo>
                  <a:cubicBezTo>
                    <a:pt x="3274" y="6396"/>
                    <a:pt x="3376" y="6056"/>
                    <a:pt x="3570" y="5767"/>
                  </a:cubicBezTo>
                  <a:cubicBezTo>
                    <a:pt x="3698" y="5572"/>
                    <a:pt x="3788" y="5351"/>
                    <a:pt x="3833" y="5119"/>
                  </a:cubicBezTo>
                  <a:lnTo>
                    <a:pt x="6116" y="5119"/>
                  </a:lnTo>
                  <a:cubicBezTo>
                    <a:pt x="6160" y="5351"/>
                    <a:pt x="6250" y="5570"/>
                    <a:pt x="6380" y="5767"/>
                  </a:cubicBezTo>
                  <a:cubicBezTo>
                    <a:pt x="6573" y="6056"/>
                    <a:pt x="6677" y="6396"/>
                    <a:pt x="6677" y="6745"/>
                  </a:cubicBezTo>
                  <a:lnTo>
                    <a:pt x="6677" y="7655"/>
                  </a:lnTo>
                  <a:lnTo>
                    <a:pt x="8149" y="7655"/>
                  </a:lnTo>
                  <a:lnTo>
                    <a:pt x="8149" y="6745"/>
                  </a:lnTo>
                  <a:cubicBezTo>
                    <a:pt x="8149" y="6396"/>
                    <a:pt x="8254" y="6056"/>
                    <a:pt x="8449" y="5767"/>
                  </a:cubicBezTo>
                  <a:lnTo>
                    <a:pt x="8462" y="5743"/>
                  </a:lnTo>
                  <a:cubicBezTo>
                    <a:pt x="8652" y="5894"/>
                    <a:pt x="8807" y="6014"/>
                    <a:pt x="8852" y="6306"/>
                  </a:cubicBezTo>
                  <a:cubicBezTo>
                    <a:pt x="8852" y="6312"/>
                    <a:pt x="8852" y="6318"/>
                    <a:pt x="8853" y="6324"/>
                  </a:cubicBezTo>
                  <a:cubicBezTo>
                    <a:pt x="8861" y="6378"/>
                    <a:pt x="8867" y="6434"/>
                    <a:pt x="8867" y="6501"/>
                  </a:cubicBezTo>
                  <a:cubicBezTo>
                    <a:pt x="8867" y="6867"/>
                    <a:pt x="9436" y="6936"/>
                    <a:pt x="9436" y="6936"/>
                  </a:cubicBezTo>
                  <a:cubicBezTo>
                    <a:pt x="9436" y="6936"/>
                    <a:pt x="10006" y="6868"/>
                    <a:pt x="10006" y="6501"/>
                  </a:cubicBezTo>
                  <a:cubicBezTo>
                    <a:pt x="10006" y="6431"/>
                    <a:pt x="10010" y="6366"/>
                    <a:pt x="10019" y="6309"/>
                  </a:cubicBezTo>
                  <a:lnTo>
                    <a:pt x="10019" y="6306"/>
                  </a:lnTo>
                  <a:cubicBezTo>
                    <a:pt x="10081" y="5905"/>
                    <a:pt x="10349" y="5831"/>
                    <a:pt x="10636" y="5546"/>
                  </a:cubicBezTo>
                  <a:cubicBezTo>
                    <a:pt x="10884" y="5298"/>
                    <a:pt x="10889" y="4208"/>
                    <a:pt x="10889" y="4118"/>
                  </a:cubicBezTo>
                  <a:lnTo>
                    <a:pt x="10893" y="4110"/>
                  </a:lnTo>
                  <a:lnTo>
                    <a:pt x="10896" y="4110"/>
                  </a:lnTo>
                  <a:cubicBezTo>
                    <a:pt x="10896" y="4110"/>
                    <a:pt x="11650" y="4106"/>
                    <a:pt x="11602" y="3275"/>
                  </a:cubicBezTo>
                  <a:lnTo>
                    <a:pt x="11602" y="3275"/>
                  </a:lnTo>
                  <a:cubicBezTo>
                    <a:pt x="11590" y="3283"/>
                    <a:pt x="11590" y="3283"/>
                    <a:pt x="11589" y="3283"/>
                  </a:cubicBezTo>
                  <a:cubicBezTo>
                    <a:pt x="11534" y="3298"/>
                    <a:pt x="11476" y="3308"/>
                    <a:pt x="11414" y="3308"/>
                  </a:cubicBezTo>
                  <a:cubicBezTo>
                    <a:pt x="11348" y="3308"/>
                    <a:pt x="11279" y="3297"/>
                    <a:pt x="11207" y="3272"/>
                  </a:cubicBezTo>
                  <a:cubicBezTo>
                    <a:pt x="11137" y="3248"/>
                    <a:pt x="11068" y="3237"/>
                    <a:pt x="11002" y="3237"/>
                  </a:cubicBezTo>
                  <a:cubicBezTo>
                    <a:pt x="10956" y="3237"/>
                    <a:pt x="10911" y="3242"/>
                    <a:pt x="10868" y="3251"/>
                  </a:cubicBezTo>
                  <a:lnTo>
                    <a:pt x="10868" y="3251"/>
                  </a:lnTo>
                  <a:cubicBezTo>
                    <a:pt x="11260" y="2784"/>
                    <a:pt x="11065" y="2223"/>
                    <a:pt x="10802" y="2033"/>
                  </a:cubicBezTo>
                  <a:cubicBezTo>
                    <a:pt x="10769" y="2748"/>
                    <a:pt x="10079" y="2898"/>
                    <a:pt x="10046" y="2902"/>
                  </a:cubicBezTo>
                  <a:lnTo>
                    <a:pt x="10208" y="2616"/>
                  </a:lnTo>
                  <a:lnTo>
                    <a:pt x="10064" y="2166"/>
                  </a:lnTo>
                  <a:cubicBezTo>
                    <a:pt x="9646" y="876"/>
                    <a:pt x="8443" y="0"/>
                    <a:pt x="70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6" name="Google Shape;376;p39"/>
            <p:cNvGrpSpPr/>
            <p:nvPr/>
          </p:nvGrpSpPr>
          <p:grpSpPr>
            <a:xfrm>
              <a:off x="5606997" y="2698443"/>
              <a:ext cx="371253" cy="232906"/>
              <a:chOff x="5606997" y="2698443"/>
              <a:chExt cx="371253" cy="232906"/>
            </a:xfrm>
          </p:grpSpPr>
          <p:sp>
            <p:nvSpPr>
              <p:cNvPr id="377" name="Google Shape;377;p39"/>
              <p:cNvSpPr/>
              <p:nvPr/>
            </p:nvSpPr>
            <p:spPr>
              <a:xfrm>
                <a:off x="5879044" y="2838129"/>
                <a:ext cx="17076" cy="14425"/>
              </a:xfrm>
              <a:custGeom>
                <a:avLst/>
                <a:gdLst/>
                <a:ahLst/>
                <a:cxnLst/>
                <a:rect l="l" t="t" r="r" b="b"/>
                <a:pathLst>
                  <a:path w="599" h="506" extrusionOk="0">
                    <a:moveTo>
                      <a:pt x="298" y="0"/>
                    </a:moveTo>
                    <a:cubicBezTo>
                      <a:pt x="189" y="0"/>
                      <a:pt x="87" y="69"/>
                      <a:pt x="54" y="173"/>
                    </a:cubicBezTo>
                    <a:cubicBezTo>
                      <a:pt x="0" y="347"/>
                      <a:pt x="129" y="506"/>
                      <a:pt x="295" y="506"/>
                    </a:cubicBezTo>
                    <a:lnTo>
                      <a:pt x="300" y="506"/>
                    </a:lnTo>
                    <a:cubicBezTo>
                      <a:pt x="408" y="506"/>
                      <a:pt x="510" y="438"/>
                      <a:pt x="541" y="333"/>
                    </a:cubicBezTo>
                    <a:cubicBezTo>
                      <a:pt x="598" y="159"/>
                      <a:pt x="468"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5921035" y="2838129"/>
                <a:ext cx="17047" cy="14425"/>
              </a:xfrm>
              <a:custGeom>
                <a:avLst/>
                <a:gdLst/>
                <a:ahLst/>
                <a:cxnLst/>
                <a:rect l="l" t="t" r="r" b="b"/>
                <a:pathLst>
                  <a:path w="598" h="506" extrusionOk="0">
                    <a:moveTo>
                      <a:pt x="297" y="0"/>
                    </a:moveTo>
                    <a:cubicBezTo>
                      <a:pt x="188" y="0"/>
                      <a:pt x="88" y="69"/>
                      <a:pt x="56" y="173"/>
                    </a:cubicBezTo>
                    <a:cubicBezTo>
                      <a:pt x="1" y="347"/>
                      <a:pt x="131" y="506"/>
                      <a:pt x="297" y="506"/>
                    </a:cubicBezTo>
                    <a:lnTo>
                      <a:pt x="300" y="506"/>
                    </a:lnTo>
                    <a:cubicBezTo>
                      <a:pt x="410" y="506"/>
                      <a:pt x="512" y="438"/>
                      <a:pt x="543" y="333"/>
                    </a:cubicBezTo>
                    <a:cubicBezTo>
                      <a:pt x="597" y="159"/>
                      <a:pt x="468" y="0"/>
                      <a:pt x="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5764130" y="2916924"/>
                <a:ext cx="16905" cy="14425"/>
              </a:xfrm>
              <a:custGeom>
                <a:avLst/>
                <a:gdLst/>
                <a:ahLst/>
                <a:cxnLst/>
                <a:rect l="l" t="t" r="r" b="b"/>
                <a:pathLst>
                  <a:path w="593" h="506" extrusionOk="0">
                    <a:moveTo>
                      <a:pt x="299" y="1"/>
                    </a:moveTo>
                    <a:cubicBezTo>
                      <a:pt x="188" y="1"/>
                      <a:pt x="87" y="69"/>
                      <a:pt x="54" y="173"/>
                    </a:cubicBezTo>
                    <a:cubicBezTo>
                      <a:pt x="0" y="347"/>
                      <a:pt x="129" y="506"/>
                      <a:pt x="296" y="506"/>
                    </a:cubicBezTo>
                    <a:lnTo>
                      <a:pt x="299" y="506"/>
                    </a:lnTo>
                    <a:cubicBezTo>
                      <a:pt x="407" y="506"/>
                      <a:pt x="509" y="437"/>
                      <a:pt x="542" y="333"/>
                    </a:cubicBezTo>
                    <a:cubicBezTo>
                      <a:pt x="593" y="159"/>
                      <a:pt x="464" y="1"/>
                      <a:pt x="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p:nvPr/>
            </p:nvSpPr>
            <p:spPr>
              <a:xfrm>
                <a:off x="5606997" y="2698443"/>
                <a:ext cx="371253" cy="232878"/>
              </a:xfrm>
              <a:custGeom>
                <a:avLst/>
                <a:gdLst/>
                <a:ahLst/>
                <a:cxnLst/>
                <a:rect l="l" t="t" r="r" b="b"/>
                <a:pathLst>
                  <a:path w="13023" h="8169" extrusionOk="0">
                    <a:moveTo>
                      <a:pt x="7488" y="512"/>
                    </a:moveTo>
                    <a:cubicBezTo>
                      <a:pt x="7194" y="982"/>
                      <a:pt x="6676" y="1281"/>
                      <a:pt x="6105" y="1281"/>
                    </a:cubicBezTo>
                    <a:cubicBezTo>
                      <a:pt x="5533" y="1281"/>
                      <a:pt x="5015" y="982"/>
                      <a:pt x="4723" y="512"/>
                    </a:cubicBezTo>
                    <a:close/>
                    <a:moveTo>
                      <a:pt x="9185" y="2934"/>
                    </a:moveTo>
                    <a:cubicBezTo>
                      <a:pt x="9254" y="3027"/>
                      <a:pt x="9335" y="3105"/>
                      <a:pt x="9419" y="3169"/>
                    </a:cubicBezTo>
                    <a:cubicBezTo>
                      <a:pt x="9378" y="3199"/>
                      <a:pt x="9336" y="3231"/>
                      <a:pt x="9297" y="3265"/>
                    </a:cubicBezTo>
                    <a:cubicBezTo>
                      <a:pt x="9296" y="3265"/>
                      <a:pt x="9293" y="3262"/>
                      <a:pt x="9290" y="3262"/>
                    </a:cubicBezTo>
                    <a:cubicBezTo>
                      <a:pt x="9213" y="3144"/>
                      <a:pt x="9186" y="3030"/>
                      <a:pt x="9185" y="2934"/>
                    </a:cubicBezTo>
                    <a:close/>
                    <a:moveTo>
                      <a:pt x="11991" y="2937"/>
                    </a:moveTo>
                    <a:lnTo>
                      <a:pt x="11991" y="2937"/>
                    </a:lnTo>
                    <a:cubicBezTo>
                      <a:pt x="11988" y="3034"/>
                      <a:pt x="11961" y="3153"/>
                      <a:pt x="11878" y="3274"/>
                    </a:cubicBezTo>
                    <a:cubicBezTo>
                      <a:pt x="11838" y="3238"/>
                      <a:pt x="11795" y="3207"/>
                      <a:pt x="11753" y="3175"/>
                    </a:cubicBezTo>
                    <a:cubicBezTo>
                      <a:pt x="11840" y="3111"/>
                      <a:pt x="11922" y="3033"/>
                      <a:pt x="11991" y="2937"/>
                    </a:cubicBezTo>
                    <a:close/>
                    <a:moveTo>
                      <a:pt x="1704" y="2180"/>
                    </a:moveTo>
                    <a:lnTo>
                      <a:pt x="2167" y="2264"/>
                    </a:lnTo>
                    <a:cubicBezTo>
                      <a:pt x="2664" y="2355"/>
                      <a:pt x="3062" y="2752"/>
                      <a:pt x="3153" y="3252"/>
                    </a:cubicBezTo>
                    <a:cubicBezTo>
                      <a:pt x="3201" y="3509"/>
                      <a:pt x="3104" y="3776"/>
                      <a:pt x="2886" y="3943"/>
                    </a:cubicBezTo>
                    <a:cubicBezTo>
                      <a:pt x="2760" y="4040"/>
                      <a:pt x="2605" y="4087"/>
                      <a:pt x="2446" y="4087"/>
                    </a:cubicBezTo>
                    <a:lnTo>
                      <a:pt x="2164" y="4087"/>
                    </a:lnTo>
                    <a:cubicBezTo>
                      <a:pt x="1860" y="3728"/>
                      <a:pt x="1674" y="3279"/>
                      <a:pt x="1647" y="2802"/>
                    </a:cubicBezTo>
                    <a:cubicBezTo>
                      <a:pt x="1636" y="2589"/>
                      <a:pt x="1654" y="2379"/>
                      <a:pt x="1704" y="2180"/>
                    </a:cubicBezTo>
                    <a:close/>
                    <a:moveTo>
                      <a:pt x="678" y="4757"/>
                    </a:moveTo>
                    <a:cubicBezTo>
                      <a:pt x="762" y="4757"/>
                      <a:pt x="833" y="4854"/>
                      <a:pt x="833" y="4969"/>
                    </a:cubicBezTo>
                    <a:cubicBezTo>
                      <a:pt x="830" y="5125"/>
                      <a:pt x="753" y="5412"/>
                      <a:pt x="678" y="5574"/>
                    </a:cubicBezTo>
                    <a:cubicBezTo>
                      <a:pt x="603" y="5412"/>
                      <a:pt x="524" y="5125"/>
                      <a:pt x="524" y="4969"/>
                    </a:cubicBezTo>
                    <a:cubicBezTo>
                      <a:pt x="524" y="4854"/>
                      <a:pt x="594" y="4757"/>
                      <a:pt x="678" y="4757"/>
                    </a:cubicBezTo>
                    <a:close/>
                    <a:moveTo>
                      <a:pt x="10582" y="3306"/>
                    </a:moveTo>
                    <a:cubicBezTo>
                      <a:pt x="10877" y="3306"/>
                      <a:pt x="11164" y="3391"/>
                      <a:pt x="11405" y="3553"/>
                    </a:cubicBezTo>
                    <a:cubicBezTo>
                      <a:pt x="11391" y="3563"/>
                      <a:pt x="11379" y="3577"/>
                      <a:pt x="11366" y="3589"/>
                    </a:cubicBezTo>
                    <a:cubicBezTo>
                      <a:pt x="11362" y="3592"/>
                      <a:pt x="11359" y="3596"/>
                      <a:pt x="11355" y="3597"/>
                    </a:cubicBezTo>
                    <a:lnTo>
                      <a:pt x="11355" y="3597"/>
                    </a:lnTo>
                    <a:cubicBezTo>
                      <a:pt x="11358" y="3595"/>
                      <a:pt x="11361" y="3592"/>
                      <a:pt x="11364" y="3589"/>
                    </a:cubicBezTo>
                    <a:lnTo>
                      <a:pt x="11364" y="3589"/>
                    </a:lnTo>
                    <a:lnTo>
                      <a:pt x="11354" y="3598"/>
                    </a:lnTo>
                    <a:cubicBezTo>
                      <a:pt x="11354" y="3598"/>
                      <a:pt x="11355" y="3598"/>
                      <a:pt x="11355" y="3597"/>
                    </a:cubicBezTo>
                    <a:lnTo>
                      <a:pt x="11355" y="3597"/>
                    </a:lnTo>
                    <a:cubicBezTo>
                      <a:pt x="11347" y="3605"/>
                      <a:pt x="11341" y="3612"/>
                      <a:pt x="11336" y="3620"/>
                    </a:cubicBezTo>
                    <a:lnTo>
                      <a:pt x="11324" y="3635"/>
                    </a:lnTo>
                    <a:lnTo>
                      <a:pt x="11322" y="3637"/>
                    </a:lnTo>
                    <a:cubicBezTo>
                      <a:pt x="11244" y="3742"/>
                      <a:pt x="11199" y="3839"/>
                      <a:pt x="11174" y="3908"/>
                    </a:cubicBezTo>
                    <a:cubicBezTo>
                      <a:pt x="11164" y="3934"/>
                      <a:pt x="11155" y="3961"/>
                      <a:pt x="11150" y="3989"/>
                    </a:cubicBezTo>
                    <a:cubicBezTo>
                      <a:pt x="11149" y="3997"/>
                      <a:pt x="11149" y="4003"/>
                      <a:pt x="11147" y="4006"/>
                    </a:cubicBezTo>
                    <a:lnTo>
                      <a:pt x="11149" y="4006"/>
                    </a:lnTo>
                    <a:lnTo>
                      <a:pt x="11149" y="4021"/>
                    </a:lnTo>
                    <a:cubicBezTo>
                      <a:pt x="11149" y="4162"/>
                      <a:pt x="11262" y="4274"/>
                      <a:pt x="11402" y="4293"/>
                    </a:cubicBezTo>
                    <a:lnTo>
                      <a:pt x="11406" y="4293"/>
                    </a:lnTo>
                    <a:cubicBezTo>
                      <a:pt x="11531" y="4275"/>
                      <a:pt x="11634" y="4185"/>
                      <a:pt x="11657" y="4070"/>
                    </a:cubicBezTo>
                    <a:cubicBezTo>
                      <a:pt x="11667" y="4042"/>
                      <a:pt x="11688" y="3997"/>
                      <a:pt x="11726" y="3946"/>
                    </a:cubicBezTo>
                    <a:cubicBezTo>
                      <a:pt x="11769" y="3906"/>
                      <a:pt x="11954" y="3750"/>
                      <a:pt x="12158" y="3750"/>
                    </a:cubicBezTo>
                    <a:cubicBezTo>
                      <a:pt x="12198" y="3750"/>
                      <a:pt x="12239" y="3756"/>
                      <a:pt x="12280" y="3770"/>
                    </a:cubicBezTo>
                    <a:cubicBezTo>
                      <a:pt x="12342" y="3791"/>
                      <a:pt x="12406" y="3806"/>
                      <a:pt x="12469" y="3814"/>
                    </a:cubicBezTo>
                    <a:cubicBezTo>
                      <a:pt x="12451" y="3877"/>
                      <a:pt x="12421" y="3929"/>
                      <a:pt x="12381" y="3973"/>
                    </a:cubicBezTo>
                    <a:cubicBezTo>
                      <a:pt x="12252" y="4115"/>
                      <a:pt x="12033" y="4121"/>
                      <a:pt x="12033" y="4121"/>
                    </a:cubicBezTo>
                    <a:lnTo>
                      <a:pt x="12033" y="4115"/>
                    </a:lnTo>
                    <a:lnTo>
                      <a:pt x="12025" y="4115"/>
                    </a:lnTo>
                    <a:cubicBezTo>
                      <a:pt x="11884" y="4115"/>
                      <a:pt x="11772" y="4229"/>
                      <a:pt x="11772" y="4370"/>
                    </a:cubicBezTo>
                    <a:cubicBezTo>
                      <a:pt x="11777" y="4924"/>
                      <a:pt x="11690" y="5523"/>
                      <a:pt x="11594" y="5623"/>
                    </a:cubicBezTo>
                    <a:cubicBezTo>
                      <a:pt x="11523" y="5695"/>
                      <a:pt x="11450" y="5755"/>
                      <a:pt x="11379" y="5810"/>
                    </a:cubicBezTo>
                    <a:cubicBezTo>
                      <a:pt x="11259" y="5906"/>
                      <a:pt x="11137" y="6004"/>
                      <a:pt x="11045" y="6146"/>
                    </a:cubicBezTo>
                    <a:lnTo>
                      <a:pt x="10107" y="6146"/>
                    </a:lnTo>
                    <a:cubicBezTo>
                      <a:pt x="10015" y="6004"/>
                      <a:pt x="9892" y="5906"/>
                      <a:pt x="9772" y="5810"/>
                    </a:cubicBezTo>
                    <a:cubicBezTo>
                      <a:pt x="9702" y="5755"/>
                      <a:pt x="9629" y="5696"/>
                      <a:pt x="9558" y="5623"/>
                    </a:cubicBezTo>
                    <a:cubicBezTo>
                      <a:pt x="9468" y="5530"/>
                      <a:pt x="9387" y="5001"/>
                      <a:pt x="9380" y="4481"/>
                    </a:cubicBezTo>
                    <a:cubicBezTo>
                      <a:pt x="9401" y="4445"/>
                      <a:pt x="9411" y="4403"/>
                      <a:pt x="9411" y="4361"/>
                    </a:cubicBezTo>
                    <a:cubicBezTo>
                      <a:pt x="9416" y="4214"/>
                      <a:pt x="9303" y="4100"/>
                      <a:pt x="9164" y="4100"/>
                    </a:cubicBezTo>
                    <a:cubicBezTo>
                      <a:pt x="9162" y="4100"/>
                      <a:pt x="8953" y="4093"/>
                      <a:pt x="8824" y="3955"/>
                    </a:cubicBezTo>
                    <a:cubicBezTo>
                      <a:pt x="8782" y="3911"/>
                      <a:pt x="8752" y="3857"/>
                      <a:pt x="8734" y="3793"/>
                    </a:cubicBezTo>
                    <a:cubicBezTo>
                      <a:pt x="8797" y="3785"/>
                      <a:pt x="8861" y="3770"/>
                      <a:pt x="8923" y="3749"/>
                    </a:cubicBezTo>
                    <a:cubicBezTo>
                      <a:pt x="8959" y="3737"/>
                      <a:pt x="8995" y="3731"/>
                      <a:pt x="9030" y="3731"/>
                    </a:cubicBezTo>
                    <a:cubicBezTo>
                      <a:pt x="9037" y="3731"/>
                      <a:pt x="9044" y="3731"/>
                      <a:pt x="9051" y="3731"/>
                    </a:cubicBezTo>
                    <a:cubicBezTo>
                      <a:pt x="9081" y="3731"/>
                      <a:pt x="9162" y="3746"/>
                      <a:pt x="9177" y="3752"/>
                    </a:cubicBezTo>
                    <a:cubicBezTo>
                      <a:pt x="9324" y="3796"/>
                      <a:pt x="9441" y="3896"/>
                      <a:pt x="9476" y="3926"/>
                    </a:cubicBezTo>
                    <a:cubicBezTo>
                      <a:pt x="9518" y="3985"/>
                      <a:pt x="9539" y="4034"/>
                      <a:pt x="9549" y="4061"/>
                    </a:cubicBezTo>
                    <a:cubicBezTo>
                      <a:pt x="9572" y="4176"/>
                      <a:pt x="9674" y="4265"/>
                      <a:pt x="9798" y="4265"/>
                    </a:cubicBezTo>
                    <a:lnTo>
                      <a:pt x="9802" y="4265"/>
                    </a:lnTo>
                    <a:cubicBezTo>
                      <a:pt x="9802" y="4265"/>
                      <a:pt x="10056" y="4160"/>
                      <a:pt x="10056" y="4019"/>
                    </a:cubicBezTo>
                    <a:cubicBezTo>
                      <a:pt x="10056" y="3979"/>
                      <a:pt x="10047" y="3941"/>
                      <a:pt x="10030" y="3907"/>
                    </a:cubicBezTo>
                    <a:cubicBezTo>
                      <a:pt x="10005" y="3838"/>
                      <a:pt x="9963" y="3736"/>
                      <a:pt x="9880" y="3626"/>
                    </a:cubicBezTo>
                    <a:lnTo>
                      <a:pt x="9877" y="3623"/>
                    </a:lnTo>
                    <a:lnTo>
                      <a:pt x="9867" y="3608"/>
                    </a:lnTo>
                    <a:cubicBezTo>
                      <a:pt x="9858" y="3598"/>
                      <a:pt x="9847" y="3589"/>
                      <a:pt x="9838" y="3577"/>
                    </a:cubicBezTo>
                    <a:lnTo>
                      <a:pt x="9838" y="3577"/>
                    </a:lnTo>
                    <a:lnTo>
                      <a:pt x="9837" y="3575"/>
                    </a:lnTo>
                    <a:cubicBezTo>
                      <a:pt x="9822" y="3560"/>
                      <a:pt x="9807" y="3547"/>
                      <a:pt x="9790" y="3532"/>
                    </a:cubicBezTo>
                    <a:cubicBezTo>
                      <a:pt x="10026" y="3384"/>
                      <a:pt x="10302" y="3306"/>
                      <a:pt x="10582" y="3306"/>
                    </a:cubicBezTo>
                    <a:close/>
                    <a:moveTo>
                      <a:pt x="10898" y="6650"/>
                    </a:moveTo>
                    <a:cubicBezTo>
                      <a:pt x="10900" y="6684"/>
                      <a:pt x="10898" y="6717"/>
                      <a:pt x="10898" y="6755"/>
                    </a:cubicBezTo>
                    <a:cubicBezTo>
                      <a:pt x="10898" y="6840"/>
                      <a:pt x="10706" y="6909"/>
                      <a:pt x="10580" y="6933"/>
                    </a:cubicBezTo>
                    <a:cubicBezTo>
                      <a:pt x="10455" y="6911"/>
                      <a:pt x="10264" y="6840"/>
                      <a:pt x="10264" y="6755"/>
                    </a:cubicBezTo>
                    <a:cubicBezTo>
                      <a:pt x="10264" y="6717"/>
                      <a:pt x="10263" y="6684"/>
                      <a:pt x="10261" y="6650"/>
                    </a:cubicBezTo>
                    <a:close/>
                    <a:moveTo>
                      <a:pt x="8241" y="515"/>
                    </a:moveTo>
                    <a:cubicBezTo>
                      <a:pt x="9489" y="515"/>
                      <a:pt x="10586" y="1317"/>
                      <a:pt x="10969" y="2511"/>
                    </a:cubicBezTo>
                    <a:lnTo>
                      <a:pt x="11083" y="2868"/>
                    </a:lnTo>
                    <a:cubicBezTo>
                      <a:pt x="10918" y="2824"/>
                      <a:pt x="10745" y="2800"/>
                      <a:pt x="10571" y="2800"/>
                    </a:cubicBezTo>
                    <a:cubicBezTo>
                      <a:pt x="10363" y="2800"/>
                      <a:pt x="10158" y="2833"/>
                      <a:pt x="9961" y="2895"/>
                    </a:cubicBezTo>
                    <a:cubicBezTo>
                      <a:pt x="9820" y="2850"/>
                      <a:pt x="9485" y="2703"/>
                      <a:pt x="9462" y="2279"/>
                    </a:cubicBezTo>
                    <a:cubicBezTo>
                      <a:pt x="9459" y="2220"/>
                      <a:pt x="9440" y="2163"/>
                      <a:pt x="9401" y="2120"/>
                    </a:cubicBezTo>
                    <a:cubicBezTo>
                      <a:pt x="9349" y="2062"/>
                      <a:pt x="9279" y="2033"/>
                      <a:pt x="9210" y="2033"/>
                    </a:cubicBezTo>
                    <a:cubicBezTo>
                      <a:pt x="9158" y="2033"/>
                      <a:pt x="9107" y="2049"/>
                      <a:pt x="9063" y="2081"/>
                    </a:cubicBezTo>
                    <a:cubicBezTo>
                      <a:pt x="8863" y="2225"/>
                      <a:pt x="8714" y="2490"/>
                      <a:pt x="8680" y="2778"/>
                    </a:cubicBezTo>
                    <a:cubicBezTo>
                      <a:pt x="8657" y="2952"/>
                      <a:pt x="8677" y="3124"/>
                      <a:pt x="8734" y="3288"/>
                    </a:cubicBezTo>
                    <a:cubicBezTo>
                      <a:pt x="8699" y="3298"/>
                      <a:pt x="8663" y="3302"/>
                      <a:pt x="8627" y="3302"/>
                    </a:cubicBezTo>
                    <a:cubicBezTo>
                      <a:pt x="8592" y="3302"/>
                      <a:pt x="8558" y="3298"/>
                      <a:pt x="8524" y="3289"/>
                    </a:cubicBezTo>
                    <a:cubicBezTo>
                      <a:pt x="8500" y="3282"/>
                      <a:pt x="8476" y="3278"/>
                      <a:pt x="8451" y="3278"/>
                    </a:cubicBezTo>
                    <a:cubicBezTo>
                      <a:pt x="8400" y="3278"/>
                      <a:pt x="8349" y="3294"/>
                      <a:pt x="8307" y="3322"/>
                    </a:cubicBezTo>
                    <a:cubicBezTo>
                      <a:pt x="8242" y="3367"/>
                      <a:pt x="8202" y="3439"/>
                      <a:pt x="8197" y="3517"/>
                    </a:cubicBezTo>
                    <a:cubicBezTo>
                      <a:pt x="8178" y="3850"/>
                      <a:pt x="8262" y="4120"/>
                      <a:pt x="8447" y="4317"/>
                    </a:cubicBezTo>
                    <a:cubicBezTo>
                      <a:pt x="8579" y="4460"/>
                      <a:pt x="8740" y="4536"/>
                      <a:pt x="8872" y="4578"/>
                    </a:cubicBezTo>
                    <a:cubicBezTo>
                      <a:pt x="8876" y="4697"/>
                      <a:pt x="8884" y="4857"/>
                      <a:pt x="8899" y="5028"/>
                    </a:cubicBezTo>
                    <a:cubicBezTo>
                      <a:pt x="8962" y="5696"/>
                      <a:pt x="9099" y="5905"/>
                      <a:pt x="9197" y="6002"/>
                    </a:cubicBezTo>
                    <a:cubicBezTo>
                      <a:pt x="9224" y="6031"/>
                      <a:pt x="9251" y="6056"/>
                      <a:pt x="9279" y="6080"/>
                    </a:cubicBezTo>
                    <a:cubicBezTo>
                      <a:pt x="9125" y="6369"/>
                      <a:pt x="9042" y="6695"/>
                      <a:pt x="9042" y="7030"/>
                    </a:cubicBezTo>
                    <a:lnTo>
                      <a:pt x="9042" y="7665"/>
                    </a:lnTo>
                    <a:lnTo>
                      <a:pt x="8813" y="7665"/>
                    </a:lnTo>
                    <a:lnTo>
                      <a:pt x="8813" y="7008"/>
                    </a:lnTo>
                    <a:lnTo>
                      <a:pt x="8813" y="6992"/>
                    </a:lnTo>
                    <a:cubicBezTo>
                      <a:pt x="8810" y="6597"/>
                      <a:pt x="8692" y="6215"/>
                      <a:pt x="8473" y="5890"/>
                    </a:cubicBezTo>
                    <a:cubicBezTo>
                      <a:pt x="8359" y="5719"/>
                      <a:pt x="8281" y="5532"/>
                      <a:pt x="8244" y="5331"/>
                    </a:cubicBezTo>
                    <a:lnTo>
                      <a:pt x="8044" y="4271"/>
                    </a:lnTo>
                    <a:cubicBezTo>
                      <a:pt x="8020" y="4149"/>
                      <a:pt x="7914" y="4064"/>
                      <a:pt x="7795" y="4064"/>
                    </a:cubicBezTo>
                    <a:cubicBezTo>
                      <a:pt x="7780" y="4064"/>
                      <a:pt x="7764" y="4065"/>
                      <a:pt x="7747" y="4069"/>
                    </a:cubicBezTo>
                    <a:cubicBezTo>
                      <a:pt x="7611" y="4094"/>
                      <a:pt x="7520" y="4227"/>
                      <a:pt x="7545" y="4364"/>
                    </a:cubicBezTo>
                    <a:lnTo>
                      <a:pt x="7746" y="5425"/>
                    </a:lnTo>
                    <a:cubicBezTo>
                      <a:pt x="7797" y="5693"/>
                      <a:pt x="7900" y="5945"/>
                      <a:pt x="8053" y="6173"/>
                    </a:cubicBezTo>
                    <a:cubicBezTo>
                      <a:pt x="8220" y="6422"/>
                      <a:pt x="8308" y="6710"/>
                      <a:pt x="8308" y="7009"/>
                    </a:cubicBezTo>
                    <a:lnTo>
                      <a:pt x="8308" y="7666"/>
                    </a:lnTo>
                    <a:lnTo>
                      <a:pt x="8079" y="7666"/>
                    </a:lnTo>
                    <a:lnTo>
                      <a:pt x="8079" y="7006"/>
                    </a:lnTo>
                    <a:cubicBezTo>
                      <a:pt x="8079" y="6603"/>
                      <a:pt x="7962" y="6215"/>
                      <a:pt x="7737" y="5882"/>
                    </a:cubicBezTo>
                    <a:cubicBezTo>
                      <a:pt x="7621" y="5711"/>
                      <a:pt x="7545" y="5523"/>
                      <a:pt x="7506" y="5322"/>
                    </a:cubicBezTo>
                    <a:lnTo>
                      <a:pt x="7305" y="4256"/>
                    </a:lnTo>
                    <a:cubicBezTo>
                      <a:pt x="7283" y="4133"/>
                      <a:pt x="7177" y="4049"/>
                      <a:pt x="7056" y="4049"/>
                    </a:cubicBezTo>
                    <a:cubicBezTo>
                      <a:pt x="7040" y="4049"/>
                      <a:pt x="7024" y="4050"/>
                      <a:pt x="7007" y="4054"/>
                    </a:cubicBezTo>
                    <a:cubicBezTo>
                      <a:pt x="6869" y="4079"/>
                      <a:pt x="6779" y="4212"/>
                      <a:pt x="6806" y="4352"/>
                    </a:cubicBezTo>
                    <a:lnTo>
                      <a:pt x="6942" y="5079"/>
                    </a:lnTo>
                    <a:lnTo>
                      <a:pt x="5309" y="5079"/>
                    </a:lnTo>
                    <a:lnTo>
                      <a:pt x="5445" y="4352"/>
                    </a:lnTo>
                    <a:cubicBezTo>
                      <a:pt x="5471" y="4212"/>
                      <a:pt x="5381" y="4079"/>
                      <a:pt x="5243" y="4054"/>
                    </a:cubicBezTo>
                    <a:cubicBezTo>
                      <a:pt x="5226" y="4050"/>
                      <a:pt x="5210" y="4049"/>
                      <a:pt x="5194" y="4049"/>
                    </a:cubicBezTo>
                    <a:cubicBezTo>
                      <a:pt x="5074" y="4049"/>
                      <a:pt x="4968" y="4135"/>
                      <a:pt x="4944" y="4256"/>
                    </a:cubicBezTo>
                    <a:lnTo>
                      <a:pt x="4744" y="5322"/>
                    </a:lnTo>
                    <a:cubicBezTo>
                      <a:pt x="4706" y="5523"/>
                      <a:pt x="4630" y="5708"/>
                      <a:pt x="4517" y="5878"/>
                    </a:cubicBezTo>
                    <a:cubicBezTo>
                      <a:pt x="4294" y="6212"/>
                      <a:pt x="4171" y="6603"/>
                      <a:pt x="4171" y="7005"/>
                    </a:cubicBezTo>
                    <a:lnTo>
                      <a:pt x="4171" y="7666"/>
                    </a:lnTo>
                    <a:lnTo>
                      <a:pt x="3867" y="7666"/>
                    </a:lnTo>
                    <a:lnTo>
                      <a:pt x="3867" y="7017"/>
                    </a:lnTo>
                    <a:cubicBezTo>
                      <a:pt x="3870" y="6717"/>
                      <a:pt x="3957" y="6429"/>
                      <a:pt x="4124" y="6181"/>
                    </a:cubicBezTo>
                    <a:cubicBezTo>
                      <a:pt x="4277" y="5953"/>
                      <a:pt x="4381" y="5702"/>
                      <a:pt x="4432" y="5433"/>
                    </a:cubicBezTo>
                    <a:lnTo>
                      <a:pt x="4631" y="4371"/>
                    </a:lnTo>
                    <a:cubicBezTo>
                      <a:pt x="4658" y="4235"/>
                      <a:pt x="4568" y="4102"/>
                      <a:pt x="4429" y="4076"/>
                    </a:cubicBezTo>
                    <a:cubicBezTo>
                      <a:pt x="4412" y="4073"/>
                      <a:pt x="4396" y="4071"/>
                      <a:pt x="4380" y="4071"/>
                    </a:cubicBezTo>
                    <a:cubicBezTo>
                      <a:pt x="4262" y="4071"/>
                      <a:pt x="4156" y="4156"/>
                      <a:pt x="4133" y="4278"/>
                    </a:cubicBezTo>
                    <a:lnTo>
                      <a:pt x="3933" y="5338"/>
                    </a:lnTo>
                    <a:cubicBezTo>
                      <a:pt x="3895" y="5539"/>
                      <a:pt x="3819" y="5726"/>
                      <a:pt x="3705" y="5897"/>
                    </a:cubicBezTo>
                    <a:cubicBezTo>
                      <a:pt x="3481" y="6229"/>
                      <a:pt x="3363" y="6617"/>
                      <a:pt x="3360" y="7017"/>
                    </a:cubicBezTo>
                    <a:lnTo>
                      <a:pt x="3360" y="7692"/>
                    </a:lnTo>
                    <a:lnTo>
                      <a:pt x="3056" y="7692"/>
                    </a:lnTo>
                    <a:lnTo>
                      <a:pt x="3048" y="5574"/>
                    </a:lnTo>
                    <a:cubicBezTo>
                      <a:pt x="3047" y="5202"/>
                      <a:pt x="2913" y="4854"/>
                      <a:pt x="2678" y="4580"/>
                    </a:cubicBezTo>
                    <a:cubicBezTo>
                      <a:pt x="2957" y="4529"/>
                      <a:pt x="3210" y="4383"/>
                      <a:pt x="3393" y="4160"/>
                    </a:cubicBezTo>
                    <a:cubicBezTo>
                      <a:pt x="3624" y="3881"/>
                      <a:pt x="3720" y="3517"/>
                      <a:pt x="3654" y="3160"/>
                    </a:cubicBezTo>
                    <a:cubicBezTo>
                      <a:pt x="3525" y="2451"/>
                      <a:pt x="2964" y="1889"/>
                      <a:pt x="2261" y="1760"/>
                    </a:cubicBezTo>
                    <a:lnTo>
                      <a:pt x="1887" y="1691"/>
                    </a:lnTo>
                    <a:cubicBezTo>
                      <a:pt x="1990" y="1489"/>
                      <a:pt x="2125" y="1302"/>
                      <a:pt x="2290" y="1138"/>
                    </a:cubicBezTo>
                    <a:cubicBezTo>
                      <a:pt x="2696" y="735"/>
                      <a:pt x="3234" y="515"/>
                      <a:pt x="3804" y="515"/>
                    </a:cubicBezTo>
                    <a:lnTo>
                      <a:pt x="4150" y="515"/>
                    </a:lnTo>
                    <a:cubicBezTo>
                      <a:pt x="4490" y="1287"/>
                      <a:pt x="5252" y="1793"/>
                      <a:pt x="6103" y="1793"/>
                    </a:cubicBezTo>
                    <a:cubicBezTo>
                      <a:pt x="6953" y="1793"/>
                      <a:pt x="7717" y="1287"/>
                      <a:pt x="8055" y="515"/>
                    </a:cubicBezTo>
                    <a:close/>
                    <a:moveTo>
                      <a:pt x="2563" y="0"/>
                    </a:moveTo>
                    <a:cubicBezTo>
                      <a:pt x="1378" y="0"/>
                      <a:pt x="419" y="960"/>
                      <a:pt x="419" y="2144"/>
                    </a:cubicBezTo>
                    <a:lnTo>
                      <a:pt x="419" y="4295"/>
                    </a:lnTo>
                    <a:cubicBezTo>
                      <a:pt x="182" y="4404"/>
                      <a:pt x="13" y="4661"/>
                      <a:pt x="13" y="4960"/>
                    </a:cubicBezTo>
                    <a:cubicBezTo>
                      <a:pt x="13" y="5127"/>
                      <a:pt x="67" y="5397"/>
                      <a:pt x="148" y="5615"/>
                    </a:cubicBezTo>
                    <a:cubicBezTo>
                      <a:pt x="277" y="5978"/>
                      <a:pt x="455" y="6160"/>
                      <a:pt x="674" y="6160"/>
                    </a:cubicBezTo>
                    <a:cubicBezTo>
                      <a:pt x="894" y="6160"/>
                      <a:pt x="1070" y="5975"/>
                      <a:pt x="1202" y="5615"/>
                    </a:cubicBezTo>
                    <a:cubicBezTo>
                      <a:pt x="1279" y="5397"/>
                      <a:pt x="1336" y="5127"/>
                      <a:pt x="1336" y="4960"/>
                    </a:cubicBezTo>
                    <a:cubicBezTo>
                      <a:pt x="1336" y="4661"/>
                      <a:pt x="1167" y="4404"/>
                      <a:pt x="930" y="4295"/>
                    </a:cubicBezTo>
                    <a:lnTo>
                      <a:pt x="930" y="2145"/>
                    </a:lnTo>
                    <a:cubicBezTo>
                      <a:pt x="930" y="1379"/>
                      <a:pt x="1456" y="736"/>
                      <a:pt x="2164" y="560"/>
                    </a:cubicBezTo>
                    <a:lnTo>
                      <a:pt x="2164" y="560"/>
                    </a:lnTo>
                    <a:cubicBezTo>
                      <a:pt x="2080" y="624"/>
                      <a:pt x="1999" y="696"/>
                      <a:pt x="1923" y="772"/>
                    </a:cubicBezTo>
                    <a:cubicBezTo>
                      <a:pt x="1636" y="1056"/>
                      <a:pt x="1422" y="1399"/>
                      <a:pt x="1290" y="1769"/>
                    </a:cubicBezTo>
                    <a:cubicBezTo>
                      <a:pt x="1285" y="1777"/>
                      <a:pt x="1284" y="1784"/>
                      <a:pt x="1279" y="1792"/>
                    </a:cubicBezTo>
                    <a:cubicBezTo>
                      <a:pt x="957" y="2726"/>
                      <a:pt x="1170" y="3748"/>
                      <a:pt x="1833" y="4472"/>
                    </a:cubicBezTo>
                    <a:cubicBezTo>
                      <a:pt x="1842" y="4481"/>
                      <a:pt x="1852" y="4491"/>
                      <a:pt x="1861" y="4502"/>
                    </a:cubicBezTo>
                    <a:cubicBezTo>
                      <a:pt x="1863" y="4503"/>
                      <a:pt x="1867" y="4505"/>
                      <a:pt x="1869" y="4509"/>
                    </a:cubicBezTo>
                    <a:cubicBezTo>
                      <a:pt x="1954" y="4599"/>
                      <a:pt x="2047" y="4683"/>
                      <a:pt x="2144" y="4761"/>
                    </a:cubicBezTo>
                    <a:cubicBezTo>
                      <a:pt x="2387" y="4954"/>
                      <a:pt x="2527" y="5244"/>
                      <a:pt x="2528" y="5553"/>
                    </a:cubicBezTo>
                    <a:lnTo>
                      <a:pt x="2536" y="7662"/>
                    </a:lnTo>
                    <a:lnTo>
                      <a:pt x="281" y="7662"/>
                    </a:lnTo>
                    <a:cubicBezTo>
                      <a:pt x="154" y="7662"/>
                      <a:pt x="40" y="7751"/>
                      <a:pt x="23" y="7877"/>
                    </a:cubicBezTo>
                    <a:cubicBezTo>
                      <a:pt x="1" y="8035"/>
                      <a:pt x="121" y="8168"/>
                      <a:pt x="272" y="8168"/>
                    </a:cubicBezTo>
                    <a:lnTo>
                      <a:pt x="4902" y="8168"/>
                    </a:lnTo>
                    <a:cubicBezTo>
                      <a:pt x="5030" y="8168"/>
                      <a:pt x="5144" y="8078"/>
                      <a:pt x="5160" y="7952"/>
                    </a:cubicBezTo>
                    <a:cubicBezTo>
                      <a:pt x="5183" y="7795"/>
                      <a:pt x="5063" y="7662"/>
                      <a:pt x="4911" y="7662"/>
                    </a:cubicBezTo>
                    <a:lnTo>
                      <a:pt x="4682" y="7662"/>
                    </a:lnTo>
                    <a:lnTo>
                      <a:pt x="4682" y="6993"/>
                    </a:lnTo>
                    <a:cubicBezTo>
                      <a:pt x="4682" y="6693"/>
                      <a:pt x="4776" y="6405"/>
                      <a:pt x="4943" y="6155"/>
                    </a:cubicBezTo>
                    <a:cubicBezTo>
                      <a:pt x="5061" y="5978"/>
                      <a:pt x="5150" y="5786"/>
                      <a:pt x="5207" y="5582"/>
                    </a:cubicBezTo>
                    <a:lnTo>
                      <a:pt x="7053" y="5582"/>
                    </a:lnTo>
                    <a:cubicBezTo>
                      <a:pt x="7109" y="5786"/>
                      <a:pt x="7197" y="5978"/>
                      <a:pt x="7317" y="6155"/>
                    </a:cubicBezTo>
                    <a:cubicBezTo>
                      <a:pt x="7484" y="6405"/>
                      <a:pt x="7578" y="6695"/>
                      <a:pt x="7578" y="6993"/>
                    </a:cubicBezTo>
                    <a:lnTo>
                      <a:pt x="7578" y="7662"/>
                    </a:lnTo>
                    <a:lnTo>
                      <a:pt x="6698" y="7662"/>
                    </a:lnTo>
                    <a:cubicBezTo>
                      <a:pt x="6571" y="7662"/>
                      <a:pt x="6458" y="7751"/>
                      <a:pt x="6440" y="7877"/>
                    </a:cubicBezTo>
                    <a:cubicBezTo>
                      <a:pt x="6418" y="8035"/>
                      <a:pt x="6539" y="8168"/>
                      <a:pt x="6691" y="8168"/>
                    </a:cubicBezTo>
                    <a:lnTo>
                      <a:pt x="12749" y="8168"/>
                    </a:lnTo>
                    <a:cubicBezTo>
                      <a:pt x="12877" y="8168"/>
                      <a:pt x="12989" y="8078"/>
                      <a:pt x="13007" y="7952"/>
                    </a:cubicBezTo>
                    <a:cubicBezTo>
                      <a:pt x="13022" y="7799"/>
                      <a:pt x="12901" y="7665"/>
                      <a:pt x="12749" y="7665"/>
                    </a:cubicBezTo>
                    <a:lnTo>
                      <a:pt x="9549" y="7665"/>
                    </a:lnTo>
                    <a:lnTo>
                      <a:pt x="9549" y="7008"/>
                    </a:lnTo>
                    <a:cubicBezTo>
                      <a:pt x="9549" y="6800"/>
                      <a:pt x="9591" y="6596"/>
                      <a:pt x="9674" y="6408"/>
                    </a:cubicBezTo>
                    <a:cubicBezTo>
                      <a:pt x="9731" y="6489"/>
                      <a:pt x="9754" y="6587"/>
                      <a:pt x="9754" y="6755"/>
                    </a:cubicBezTo>
                    <a:cubicBezTo>
                      <a:pt x="9754" y="7222"/>
                      <a:pt x="10254" y="7405"/>
                      <a:pt x="10547" y="7441"/>
                    </a:cubicBezTo>
                    <a:cubicBezTo>
                      <a:pt x="10556" y="7443"/>
                      <a:pt x="10568" y="7443"/>
                      <a:pt x="10577" y="7443"/>
                    </a:cubicBezTo>
                    <a:cubicBezTo>
                      <a:pt x="10613" y="7443"/>
                      <a:pt x="10789" y="7419"/>
                      <a:pt x="10966" y="7342"/>
                    </a:cubicBezTo>
                    <a:cubicBezTo>
                      <a:pt x="11345" y="7174"/>
                      <a:pt x="11402" y="6903"/>
                      <a:pt x="11402" y="6755"/>
                    </a:cubicBezTo>
                    <a:cubicBezTo>
                      <a:pt x="11402" y="6440"/>
                      <a:pt x="11487" y="6371"/>
                      <a:pt x="11700" y="6203"/>
                    </a:cubicBezTo>
                    <a:cubicBezTo>
                      <a:pt x="11778" y="6140"/>
                      <a:pt x="11867" y="6070"/>
                      <a:pt x="11958" y="5978"/>
                    </a:cubicBezTo>
                    <a:cubicBezTo>
                      <a:pt x="12055" y="5881"/>
                      <a:pt x="12192" y="5674"/>
                      <a:pt x="12256" y="5007"/>
                    </a:cubicBezTo>
                    <a:cubicBezTo>
                      <a:pt x="12271" y="4848"/>
                      <a:pt x="12279" y="4698"/>
                      <a:pt x="12282" y="4581"/>
                    </a:cubicBezTo>
                    <a:cubicBezTo>
                      <a:pt x="12424" y="4544"/>
                      <a:pt x="12602" y="4467"/>
                      <a:pt x="12748" y="4310"/>
                    </a:cubicBezTo>
                    <a:cubicBezTo>
                      <a:pt x="12934" y="4112"/>
                      <a:pt x="13018" y="3842"/>
                      <a:pt x="12998" y="3509"/>
                    </a:cubicBezTo>
                    <a:cubicBezTo>
                      <a:pt x="12994" y="3439"/>
                      <a:pt x="12962" y="3372"/>
                      <a:pt x="12905" y="3328"/>
                    </a:cubicBezTo>
                    <a:cubicBezTo>
                      <a:pt x="12859" y="3292"/>
                      <a:pt x="12804" y="3273"/>
                      <a:pt x="12747" y="3273"/>
                    </a:cubicBezTo>
                    <a:cubicBezTo>
                      <a:pt x="12722" y="3273"/>
                      <a:pt x="12697" y="3277"/>
                      <a:pt x="12671" y="3285"/>
                    </a:cubicBezTo>
                    <a:cubicBezTo>
                      <a:pt x="12637" y="3295"/>
                      <a:pt x="12603" y="3300"/>
                      <a:pt x="12569" y="3300"/>
                    </a:cubicBezTo>
                    <a:cubicBezTo>
                      <a:pt x="12527" y="3300"/>
                      <a:pt x="12485" y="3292"/>
                      <a:pt x="12444" y="3277"/>
                    </a:cubicBezTo>
                    <a:cubicBezTo>
                      <a:pt x="12439" y="3276"/>
                      <a:pt x="12438" y="3276"/>
                      <a:pt x="12433" y="3274"/>
                    </a:cubicBezTo>
                    <a:cubicBezTo>
                      <a:pt x="12490" y="3111"/>
                      <a:pt x="12508" y="2938"/>
                      <a:pt x="12489" y="2766"/>
                    </a:cubicBezTo>
                    <a:cubicBezTo>
                      <a:pt x="12453" y="2487"/>
                      <a:pt x="12310" y="2225"/>
                      <a:pt x="12114" y="2081"/>
                    </a:cubicBezTo>
                    <a:cubicBezTo>
                      <a:pt x="12067" y="2047"/>
                      <a:pt x="12011" y="2025"/>
                      <a:pt x="11954" y="2025"/>
                    </a:cubicBezTo>
                    <a:cubicBezTo>
                      <a:pt x="11941" y="2025"/>
                      <a:pt x="11929" y="2026"/>
                      <a:pt x="11916" y="2029"/>
                    </a:cubicBezTo>
                    <a:cubicBezTo>
                      <a:pt x="11795" y="2048"/>
                      <a:pt x="11709" y="2150"/>
                      <a:pt x="11703" y="2265"/>
                    </a:cubicBezTo>
                    <a:cubicBezTo>
                      <a:pt x="11696" y="2436"/>
                      <a:pt x="11636" y="2562"/>
                      <a:pt x="11561" y="2654"/>
                    </a:cubicBezTo>
                    <a:lnTo>
                      <a:pt x="11459" y="2340"/>
                    </a:lnTo>
                    <a:cubicBezTo>
                      <a:pt x="11009" y="945"/>
                      <a:pt x="9710" y="0"/>
                      <a:pt x="8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89" name="Google Shape;389;p39"/>
          <p:cNvPicPr preferRelativeResize="0"/>
          <p:nvPr/>
        </p:nvPicPr>
        <p:blipFill>
          <a:blip r:embed="rId3">
            <a:alphaModFix/>
          </a:blip>
          <a:stretch>
            <a:fillRect/>
          </a:stretch>
        </p:blipFill>
        <p:spPr>
          <a:xfrm>
            <a:off x="7528491" y="1311976"/>
            <a:ext cx="2455199" cy="591046"/>
          </a:xfrm>
          <a:prstGeom prst="rect">
            <a:avLst/>
          </a:prstGeom>
          <a:noFill/>
          <a:ln>
            <a:noFill/>
          </a:ln>
        </p:spPr>
      </p:pic>
      <p:pic>
        <p:nvPicPr>
          <p:cNvPr id="390" name="Google Shape;390;p39"/>
          <p:cNvPicPr preferRelativeResize="0"/>
          <p:nvPr/>
        </p:nvPicPr>
        <p:blipFill>
          <a:blip r:embed="rId3">
            <a:alphaModFix/>
          </a:blip>
          <a:stretch>
            <a:fillRect/>
          </a:stretch>
        </p:blipFill>
        <p:spPr>
          <a:xfrm>
            <a:off x="5055749" y="304800"/>
            <a:ext cx="2172107" cy="522900"/>
          </a:xfrm>
          <a:prstGeom prst="rect">
            <a:avLst/>
          </a:prstGeom>
          <a:noFill/>
          <a:ln>
            <a:noFill/>
          </a:ln>
        </p:spPr>
      </p:pic>
      <p:pic>
        <p:nvPicPr>
          <p:cNvPr id="391" name="Google Shape;391;p39"/>
          <p:cNvPicPr preferRelativeResize="0"/>
          <p:nvPr/>
        </p:nvPicPr>
        <p:blipFill>
          <a:blip r:embed="rId4">
            <a:alphaModFix/>
          </a:blip>
          <a:stretch>
            <a:fillRect/>
          </a:stretch>
        </p:blipFill>
        <p:spPr>
          <a:xfrm flipH="1">
            <a:off x="8252100" y="3609000"/>
            <a:ext cx="1552276" cy="1167100"/>
          </a:xfrm>
          <a:prstGeom prst="rect">
            <a:avLst/>
          </a:prstGeom>
          <a:noFill/>
          <a:ln>
            <a:noFill/>
          </a:ln>
        </p:spPr>
      </p:pic>
      <p:pic>
        <p:nvPicPr>
          <p:cNvPr id="392" name="Google Shape;392;p39"/>
          <p:cNvPicPr preferRelativeResize="0"/>
          <p:nvPr/>
        </p:nvPicPr>
        <p:blipFill>
          <a:blip r:embed="rId4">
            <a:alphaModFix/>
          </a:blip>
          <a:stretch>
            <a:fillRect/>
          </a:stretch>
        </p:blipFill>
        <p:spPr>
          <a:xfrm>
            <a:off x="1770675" y="4123575"/>
            <a:ext cx="1552276" cy="1167100"/>
          </a:xfrm>
          <a:prstGeom prst="rect">
            <a:avLst/>
          </a:prstGeom>
          <a:noFill/>
          <a:ln>
            <a:noFill/>
          </a:ln>
        </p:spPr>
      </p:pic>
      <p:sp>
        <p:nvSpPr>
          <p:cNvPr id="393" name="Google Shape;393;p39"/>
          <p:cNvSpPr/>
          <p:nvPr/>
        </p:nvSpPr>
        <p:spPr>
          <a:xfrm>
            <a:off x="-399825" y="4207738"/>
            <a:ext cx="2498101" cy="1637092"/>
          </a:xfrm>
          <a:custGeom>
            <a:avLst/>
            <a:gdLst/>
            <a:ahLst/>
            <a:cxnLst/>
            <a:rect l="l" t="t" r="r" b="b"/>
            <a:pathLst>
              <a:path w="8385" h="6822" extrusionOk="0">
                <a:moveTo>
                  <a:pt x="6100" y="5412"/>
                </a:moveTo>
                <a:cubicBezTo>
                  <a:pt x="8385" y="2725"/>
                  <a:pt x="1940" y="0"/>
                  <a:pt x="524" y="2496"/>
                </a:cubicBezTo>
                <a:cubicBezTo>
                  <a:pt x="1" y="3423"/>
                  <a:pt x="512" y="5528"/>
                  <a:pt x="1950" y="6257"/>
                </a:cubicBezTo>
                <a:cubicBezTo>
                  <a:pt x="3061" y="6821"/>
                  <a:pt x="4921" y="6297"/>
                  <a:pt x="6100" y="5412"/>
                </a:cubicBez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0"/>
          <p:cNvSpPr txBox="1">
            <a:spLocks noGrp="1"/>
          </p:cNvSpPr>
          <p:nvPr>
            <p:ph type="subTitle" idx="1"/>
          </p:nvPr>
        </p:nvSpPr>
        <p:spPr>
          <a:xfrm>
            <a:off x="1515850" y="1425406"/>
            <a:ext cx="25308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Definition</a:t>
            </a:r>
            <a:endParaRPr dirty="0"/>
          </a:p>
        </p:txBody>
      </p:sp>
      <p:sp>
        <p:nvSpPr>
          <p:cNvPr id="399" name="Google Shape;399;p40"/>
          <p:cNvSpPr txBox="1">
            <a:spLocks noGrp="1"/>
          </p:cNvSpPr>
          <p:nvPr>
            <p:ph type="subTitle" idx="2"/>
          </p:nvPr>
        </p:nvSpPr>
        <p:spPr>
          <a:xfrm>
            <a:off x="1515850" y="1748850"/>
            <a:ext cx="5749344"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Farmer empowerment refers to initiatives and programs designed to provide farmers with the resources, knowledge, skills, and support they need to enhance their productivity, improve their livelihoods, and make informed decisions.</a:t>
            </a:r>
            <a:endParaRPr dirty="0"/>
          </a:p>
        </p:txBody>
      </p:sp>
      <p:sp>
        <p:nvSpPr>
          <p:cNvPr id="401" name="Google Shape;401;p40"/>
          <p:cNvSpPr txBox="1">
            <a:spLocks noGrp="1"/>
          </p:cNvSpPr>
          <p:nvPr>
            <p:ph type="subTitle" idx="4"/>
          </p:nvPr>
        </p:nvSpPr>
        <p:spPr>
          <a:xfrm>
            <a:off x="1502709" y="2933607"/>
            <a:ext cx="6276836" cy="8826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Connecting farmers directly with buyers to improve profitability.</a:t>
            </a:r>
          </a:p>
          <a:p>
            <a:pPr marL="171450" lvl="0" indent="-171450" algn="l" rtl="0">
              <a:spcBef>
                <a:spcPts val="0"/>
              </a:spcBef>
              <a:spcAft>
                <a:spcPts val="0"/>
              </a:spcAft>
              <a:buFont typeface="Arial" panose="020B0604020202020204" pitchFamily="34" charset="0"/>
              <a:buChar char="•"/>
            </a:pPr>
            <a:r>
              <a:rPr lang="en-US" dirty="0"/>
              <a:t>Providing financial resources for small-scale farmers.</a:t>
            </a:r>
          </a:p>
          <a:p>
            <a:pPr marL="171450" lvl="0" indent="-171450" algn="l" rtl="0">
              <a:spcBef>
                <a:spcPts val="0"/>
              </a:spcBef>
              <a:spcAft>
                <a:spcPts val="0"/>
              </a:spcAft>
              <a:buFont typeface="Arial" panose="020B0604020202020204" pitchFamily="34" charset="0"/>
              <a:buChar char="•"/>
            </a:pPr>
            <a:r>
              <a:rPr lang="en-US" dirty="0"/>
              <a:t>Increased farmer autonomy, better decision-making, and enhanced livelihoods.</a:t>
            </a:r>
            <a:endParaRPr dirty="0"/>
          </a:p>
        </p:txBody>
      </p:sp>
      <p:sp>
        <p:nvSpPr>
          <p:cNvPr id="403" name="Google Shape;403;p40"/>
          <p:cNvSpPr txBox="1">
            <a:spLocks noGrp="1"/>
          </p:cNvSpPr>
          <p:nvPr>
            <p:ph type="title"/>
          </p:nvPr>
        </p:nvSpPr>
        <p:spPr>
          <a:xfrm>
            <a:off x="715101" y="67886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Farmer Empowerment Initiatives</a:t>
            </a:r>
            <a:endParaRPr dirty="0"/>
          </a:p>
        </p:txBody>
      </p:sp>
      <p:sp>
        <p:nvSpPr>
          <p:cNvPr id="407" name="Google Shape;407;p40"/>
          <p:cNvSpPr/>
          <p:nvPr/>
        </p:nvSpPr>
        <p:spPr>
          <a:xfrm>
            <a:off x="715101" y="1489221"/>
            <a:ext cx="651600" cy="65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0"/>
          <p:cNvSpPr/>
          <p:nvPr/>
        </p:nvSpPr>
        <p:spPr>
          <a:xfrm>
            <a:off x="715101" y="3014896"/>
            <a:ext cx="651600" cy="65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40"/>
          <p:cNvGrpSpPr/>
          <p:nvPr/>
        </p:nvGrpSpPr>
        <p:grpSpPr>
          <a:xfrm>
            <a:off x="829654" y="3131579"/>
            <a:ext cx="422456" cy="418247"/>
            <a:chOff x="7238110" y="2698043"/>
            <a:chExt cx="374817" cy="371082"/>
          </a:xfrm>
        </p:grpSpPr>
        <p:sp>
          <p:nvSpPr>
            <p:cNvPr id="472" name="Google Shape;472;p40"/>
            <p:cNvSpPr/>
            <p:nvPr/>
          </p:nvSpPr>
          <p:spPr>
            <a:xfrm>
              <a:off x="7423210" y="2756341"/>
              <a:ext cx="58954" cy="53480"/>
            </a:xfrm>
            <a:custGeom>
              <a:avLst/>
              <a:gdLst/>
              <a:ahLst/>
              <a:cxnLst/>
              <a:rect l="l" t="t" r="r" b="b"/>
              <a:pathLst>
                <a:path w="2068" h="1876" extrusionOk="0">
                  <a:moveTo>
                    <a:pt x="1782" y="1"/>
                  </a:moveTo>
                  <a:cubicBezTo>
                    <a:pt x="1491" y="1"/>
                    <a:pt x="897" y="52"/>
                    <a:pt x="518" y="425"/>
                  </a:cubicBezTo>
                  <a:cubicBezTo>
                    <a:pt x="1" y="930"/>
                    <a:pt x="95" y="1861"/>
                    <a:pt x="95" y="1865"/>
                  </a:cubicBezTo>
                  <a:cubicBezTo>
                    <a:pt x="95" y="1865"/>
                    <a:pt x="184" y="1876"/>
                    <a:pt x="321" y="1876"/>
                  </a:cubicBezTo>
                  <a:cubicBezTo>
                    <a:pt x="632" y="1876"/>
                    <a:pt x="1193" y="1822"/>
                    <a:pt x="1552" y="1471"/>
                  </a:cubicBezTo>
                  <a:cubicBezTo>
                    <a:pt x="2068" y="966"/>
                    <a:pt x="1954" y="15"/>
                    <a:pt x="1954" y="8"/>
                  </a:cubicBezTo>
                  <a:cubicBezTo>
                    <a:pt x="1952" y="8"/>
                    <a:pt x="1887" y="1"/>
                    <a:pt x="1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a:off x="7404794" y="2705969"/>
              <a:ext cx="42362" cy="74975"/>
            </a:xfrm>
            <a:custGeom>
              <a:avLst/>
              <a:gdLst/>
              <a:ahLst/>
              <a:cxnLst/>
              <a:rect l="l" t="t" r="r" b="b"/>
              <a:pathLst>
                <a:path w="1486" h="2630" extrusionOk="0">
                  <a:moveTo>
                    <a:pt x="727" y="0"/>
                  </a:moveTo>
                  <a:cubicBezTo>
                    <a:pt x="726" y="5"/>
                    <a:pt x="15" y="588"/>
                    <a:pt x="8" y="1310"/>
                  </a:cubicBezTo>
                  <a:cubicBezTo>
                    <a:pt x="0" y="2036"/>
                    <a:pt x="724" y="2628"/>
                    <a:pt x="727" y="2629"/>
                  </a:cubicBezTo>
                  <a:cubicBezTo>
                    <a:pt x="727" y="2629"/>
                    <a:pt x="1471" y="2046"/>
                    <a:pt x="1478" y="1318"/>
                  </a:cubicBezTo>
                  <a:cubicBezTo>
                    <a:pt x="1486" y="597"/>
                    <a:pt x="733" y="6"/>
                    <a:pt x="7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a:off x="7369245" y="2756341"/>
              <a:ext cx="58896" cy="53452"/>
            </a:xfrm>
            <a:custGeom>
              <a:avLst/>
              <a:gdLst/>
              <a:ahLst/>
              <a:cxnLst/>
              <a:rect l="l" t="t" r="r" b="b"/>
              <a:pathLst>
                <a:path w="2066" h="1875" extrusionOk="0">
                  <a:moveTo>
                    <a:pt x="281" y="0"/>
                  </a:moveTo>
                  <a:cubicBezTo>
                    <a:pt x="179" y="0"/>
                    <a:pt x="115" y="7"/>
                    <a:pt x="114" y="7"/>
                  </a:cubicBezTo>
                  <a:cubicBezTo>
                    <a:pt x="114" y="14"/>
                    <a:pt x="0" y="964"/>
                    <a:pt x="515" y="1469"/>
                  </a:cubicBezTo>
                  <a:cubicBezTo>
                    <a:pt x="872" y="1819"/>
                    <a:pt x="1427" y="1875"/>
                    <a:pt x="1739" y="1875"/>
                  </a:cubicBezTo>
                  <a:cubicBezTo>
                    <a:pt x="1881" y="1875"/>
                    <a:pt x="1973" y="1863"/>
                    <a:pt x="1973" y="1862"/>
                  </a:cubicBezTo>
                  <a:cubicBezTo>
                    <a:pt x="1973" y="1859"/>
                    <a:pt x="2066" y="930"/>
                    <a:pt x="1549" y="422"/>
                  </a:cubicBezTo>
                  <a:cubicBezTo>
                    <a:pt x="1167" y="49"/>
                    <a:pt x="570" y="0"/>
                    <a:pt x="2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a:off x="7298945" y="2756341"/>
              <a:ext cx="58925" cy="53480"/>
            </a:xfrm>
            <a:custGeom>
              <a:avLst/>
              <a:gdLst/>
              <a:ahLst/>
              <a:cxnLst/>
              <a:rect l="l" t="t" r="r" b="b"/>
              <a:pathLst>
                <a:path w="2067" h="1876" extrusionOk="0">
                  <a:moveTo>
                    <a:pt x="1781" y="1"/>
                  </a:moveTo>
                  <a:cubicBezTo>
                    <a:pt x="1491" y="1"/>
                    <a:pt x="897" y="52"/>
                    <a:pt x="518" y="425"/>
                  </a:cubicBezTo>
                  <a:cubicBezTo>
                    <a:pt x="1" y="930"/>
                    <a:pt x="94" y="1861"/>
                    <a:pt x="94" y="1865"/>
                  </a:cubicBezTo>
                  <a:cubicBezTo>
                    <a:pt x="94" y="1865"/>
                    <a:pt x="182" y="1876"/>
                    <a:pt x="320" y="1876"/>
                  </a:cubicBezTo>
                  <a:cubicBezTo>
                    <a:pt x="631" y="1876"/>
                    <a:pt x="1192" y="1822"/>
                    <a:pt x="1552" y="1471"/>
                  </a:cubicBezTo>
                  <a:cubicBezTo>
                    <a:pt x="2066" y="966"/>
                    <a:pt x="1952" y="15"/>
                    <a:pt x="1952" y="8"/>
                  </a:cubicBezTo>
                  <a:cubicBezTo>
                    <a:pt x="1951" y="8"/>
                    <a:pt x="1886" y="1"/>
                    <a:pt x="1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p:nvPr/>
          </p:nvSpPr>
          <p:spPr>
            <a:xfrm>
              <a:off x="7280444" y="2705969"/>
              <a:ext cx="42391" cy="74975"/>
            </a:xfrm>
            <a:custGeom>
              <a:avLst/>
              <a:gdLst/>
              <a:ahLst/>
              <a:cxnLst/>
              <a:rect l="l" t="t" r="r" b="b"/>
              <a:pathLst>
                <a:path w="1487" h="2630" extrusionOk="0">
                  <a:moveTo>
                    <a:pt x="728" y="0"/>
                  </a:moveTo>
                  <a:cubicBezTo>
                    <a:pt x="726" y="5"/>
                    <a:pt x="16" y="588"/>
                    <a:pt x="8" y="1310"/>
                  </a:cubicBezTo>
                  <a:cubicBezTo>
                    <a:pt x="1" y="2036"/>
                    <a:pt x="725" y="2628"/>
                    <a:pt x="728" y="2629"/>
                  </a:cubicBezTo>
                  <a:cubicBezTo>
                    <a:pt x="728" y="2629"/>
                    <a:pt x="1471" y="2046"/>
                    <a:pt x="1479" y="1318"/>
                  </a:cubicBezTo>
                  <a:cubicBezTo>
                    <a:pt x="1486" y="597"/>
                    <a:pt x="734" y="6"/>
                    <a:pt x="7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0"/>
            <p:cNvSpPr/>
            <p:nvPr/>
          </p:nvSpPr>
          <p:spPr>
            <a:xfrm>
              <a:off x="7244924" y="2756341"/>
              <a:ext cx="58954" cy="53452"/>
            </a:xfrm>
            <a:custGeom>
              <a:avLst/>
              <a:gdLst/>
              <a:ahLst/>
              <a:cxnLst/>
              <a:rect l="l" t="t" r="r" b="b"/>
              <a:pathLst>
                <a:path w="2068" h="1875" extrusionOk="0">
                  <a:moveTo>
                    <a:pt x="283" y="0"/>
                  </a:moveTo>
                  <a:cubicBezTo>
                    <a:pt x="180" y="0"/>
                    <a:pt x="116" y="7"/>
                    <a:pt x="115" y="7"/>
                  </a:cubicBezTo>
                  <a:cubicBezTo>
                    <a:pt x="115" y="14"/>
                    <a:pt x="1" y="964"/>
                    <a:pt x="517" y="1469"/>
                  </a:cubicBezTo>
                  <a:cubicBezTo>
                    <a:pt x="872" y="1819"/>
                    <a:pt x="1426" y="1875"/>
                    <a:pt x="1739" y="1875"/>
                  </a:cubicBezTo>
                  <a:cubicBezTo>
                    <a:pt x="1881" y="1875"/>
                    <a:pt x="1973" y="1863"/>
                    <a:pt x="1974" y="1862"/>
                  </a:cubicBezTo>
                  <a:cubicBezTo>
                    <a:pt x="1974" y="1859"/>
                    <a:pt x="2068" y="930"/>
                    <a:pt x="1551" y="422"/>
                  </a:cubicBezTo>
                  <a:cubicBezTo>
                    <a:pt x="1170" y="49"/>
                    <a:pt x="572"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a:off x="7330902" y="2939074"/>
              <a:ext cx="35036" cy="31786"/>
            </a:xfrm>
            <a:custGeom>
              <a:avLst/>
              <a:gdLst/>
              <a:ahLst/>
              <a:cxnLst/>
              <a:rect l="l" t="t" r="r" b="b"/>
              <a:pathLst>
                <a:path w="1229" h="1115" extrusionOk="0">
                  <a:moveTo>
                    <a:pt x="1058" y="0"/>
                  </a:moveTo>
                  <a:cubicBezTo>
                    <a:pt x="885" y="0"/>
                    <a:pt x="533" y="30"/>
                    <a:pt x="308" y="252"/>
                  </a:cubicBezTo>
                  <a:cubicBezTo>
                    <a:pt x="1" y="553"/>
                    <a:pt x="58" y="1106"/>
                    <a:pt x="58" y="1108"/>
                  </a:cubicBezTo>
                  <a:cubicBezTo>
                    <a:pt x="58" y="1108"/>
                    <a:pt x="111" y="1114"/>
                    <a:pt x="194" y="1114"/>
                  </a:cubicBezTo>
                  <a:cubicBezTo>
                    <a:pt x="379" y="1114"/>
                    <a:pt x="710" y="1082"/>
                    <a:pt x="923" y="874"/>
                  </a:cubicBezTo>
                  <a:cubicBezTo>
                    <a:pt x="1228" y="574"/>
                    <a:pt x="1161" y="7"/>
                    <a:pt x="1161" y="4"/>
                  </a:cubicBezTo>
                  <a:cubicBezTo>
                    <a:pt x="1161" y="4"/>
                    <a:pt x="1121" y="0"/>
                    <a:pt x="10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a:off x="7298831" y="2939074"/>
              <a:ext cx="35064" cy="31786"/>
            </a:xfrm>
            <a:custGeom>
              <a:avLst/>
              <a:gdLst/>
              <a:ahLst/>
              <a:cxnLst/>
              <a:rect l="l" t="t" r="r" b="b"/>
              <a:pathLst>
                <a:path w="1230" h="1115" extrusionOk="0">
                  <a:moveTo>
                    <a:pt x="170" y="1"/>
                  </a:moveTo>
                  <a:cubicBezTo>
                    <a:pt x="108" y="1"/>
                    <a:pt x="70" y="4"/>
                    <a:pt x="69" y="4"/>
                  </a:cubicBezTo>
                  <a:cubicBezTo>
                    <a:pt x="69" y="7"/>
                    <a:pt x="0" y="571"/>
                    <a:pt x="307" y="874"/>
                  </a:cubicBezTo>
                  <a:cubicBezTo>
                    <a:pt x="520" y="1082"/>
                    <a:pt x="852" y="1114"/>
                    <a:pt x="1037" y="1114"/>
                  </a:cubicBezTo>
                  <a:cubicBezTo>
                    <a:pt x="1120" y="1114"/>
                    <a:pt x="1174" y="1108"/>
                    <a:pt x="1174" y="1108"/>
                  </a:cubicBezTo>
                  <a:cubicBezTo>
                    <a:pt x="1174" y="1106"/>
                    <a:pt x="1229" y="553"/>
                    <a:pt x="922" y="252"/>
                  </a:cubicBezTo>
                  <a:cubicBezTo>
                    <a:pt x="696" y="30"/>
                    <a:pt x="342" y="1"/>
                    <a:pt x="1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a:off x="7278135" y="2883827"/>
              <a:ext cx="35036" cy="31814"/>
            </a:xfrm>
            <a:custGeom>
              <a:avLst/>
              <a:gdLst/>
              <a:ahLst/>
              <a:cxnLst/>
              <a:rect l="l" t="t" r="r" b="b"/>
              <a:pathLst>
                <a:path w="1229" h="1116" extrusionOk="0">
                  <a:moveTo>
                    <a:pt x="1061" y="1"/>
                  </a:moveTo>
                  <a:cubicBezTo>
                    <a:pt x="889" y="1"/>
                    <a:pt x="534" y="30"/>
                    <a:pt x="308" y="252"/>
                  </a:cubicBezTo>
                  <a:cubicBezTo>
                    <a:pt x="1" y="553"/>
                    <a:pt x="58" y="1106"/>
                    <a:pt x="58" y="1109"/>
                  </a:cubicBezTo>
                  <a:cubicBezTo>
                    <a:pt x="58" y="1109"/>
                    <a:pt x="111" y="1115"/>
                    <a:pt x="193" y="1115"/>
                  </a:cubicBezTo>
                  <a:cubicBezTo>
                    <a:pt x="378" y="1115"/>
                    <a:pt x="710" y="1083"/>
                    <a:pt x="922" y="874"/>
                  </a:cubicBezTo>
                  <a:cubicBezTo>
                    <a:pt x="1228" y="574"/>
                    <a:pt x="1161" y="9"/>
                    <a:pt x="1161" y="4"/>
                  </a:cubicBezTo>
                  <a:cubicBezTo>
                    <a:pt x="1160" y="4"/>
                    <a:pt x="1122" y="1"/>
                    <a:pt x="10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0"/>
            <p:cNvSpPr/>
            <p:nvPr/>
          </p:nvSpPr>
          <p:spPr>
            <a:xfrm>
              <a:off x="7246035" y="2883827"/>
              <a:ext cx="35093" cy="31814"/>
            </a:xfrm>
            <a:custGeom>
              <a:avLst/>
              <a:gdLst/>
              <a:ahLst/>
              <a:cxnLst/>
              <a:rect l="l" t="t" r="r" b="b"/>
              <a:pathLst>
                <a:path w="1231" h="1116" extrusionOk="0">
                  <a:moveTo>
                    <a:pt x="171" y="1"/>
                  </a:moveTo>
                  <a:cubicBezTo>
                    <a:pt x="109" y="1"/>
                    <a:pt x="71" y="4"/>
                    <a:pt x="70" y="4"/>
                  </a:cubicBezTo>
                  <a:cubicBezTo>
                    <a:pt x="70" y="9"/>
                    <a:pt x="1" y="572"/>
                    <a:pt x="308" y="874"/>
                  </a:cubicBezTo>
                  <a:cubicBezTo>
                    <a:pt x="521" y="1083"/>
                    <a:pt x="854" y="1115"/>
                    <a:pt x="1038" y="1115"/>
                  </a:cubicBezTo>
                  <a:cubicBezTo>
                    <a:pt x="1121" y="1115"/>
                    <a:pt x="1174" y="1109"/>
                    <a:pt x="1173" y="1109"/>
                  </a:cubicBezTo>
                  <a:cubicBezTo>
                    <a:pt x="1173" y="1106"/>
                    <a:pt x="1230" y="554"/>
                    <a:pt x="923" y="252"/>
                  </a:cubicBezTo>
                  <a:cubicBezTo>
                    <a:pt x="697" y="30"/>
                    <a:pt x="343"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0"/>
            <p:cNvSpPr/>
            <p:nvPr/>
          </p:nvSpPr>
          <p:spPr>
            <a:xfrm>
              <a:off x="7547559" y="2756341"/>
              <a:ext cx="58954" cy="53480"/>
            </a:xfrm>
            <a:custGeom>
              <a:avLst/>
              <a:gdLst/>
              <a:ahLst/>
              <a:cxnLst/>
              <a:rect l="l" t="t" r="r" b="b"/>
              <a:pathLst>
                <a:path w="2068" h="1876" extrusionOk="0">
                  <a:moveTo>
                    <a:pt x="1782" y="1"/>
                  </a:moveTo>
                  <a:cubicBezTo>
                    <a:pt x="1491" y="1"/>
                    <a:pt x="897" y="52"/>
                    <a:pt x="518" y="425"/>
                  </a:cubicBezTo>
                  <a:cubicBezTo>
                    <a:pt x="0" y="930"/>
                    <a:pt x="95" y="1861"/>
                    <a:pt x="95" y="1865"/>
                  </a:cubicBezTo>
                  <a:cubicBezTo>
                    <a:pt x="95" y="1865"/>
                    <a:pt x="184" y="1876"/>
                    <a:pt x="321" y="1876"/>
                  </a:cubicBezTo>
                  <a:cubicBezTo>
                    <a:pt x="632" y="1876"/>
                    <a:pt x="1193" y="1822"/>
                    <a:pt x="1552" y="1471"/>
                  </a:cubicBezTo>
                  <a:cubicBezTo>
                    <a:pt x="2068" y="966"/>
                    <a:pt x="1954" y="15"/>
                    <a:pt x="1954" y="8"/>
                  </a:cubicBezTo>
                  <a:cubicBezTo>
                    <a:pt x="1952" y="8"/>
                    <a:pt x="1887" y="1"/>
                    <a:pt x="1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a:off x="7529143" y="2705969"/>
              <a:ext cx="42362" cy="74975"/>
            </a:xfrm>
            <a:custGeom>
              <a:avLst/>
              <a:gdLst/>
              <a:ahLst/>
              <a:cxnLst/>
              <a:rect l="l" t="t" r="r" b="b"/>
              <a:pathLst>
                <a:path w="1486" h="2630" extrusionOk="0">
                  <a:moveTo>
                    <a:pt x="727" y="0"/>
                  </a:moveTo>
                  <a:cubicBezTo>
                    <a:pt x="726" y="5"/>
                    <a:pt x="15" y="588"/>
                    <a:pt x="8" y="1310"/>
                  </a:cubicBezTo>
                  <a:cubicBezTo>
                    <a:pt x="0" y="2036"/>
                    <a:pt x="724" y="2628"/>
                    <a:pt x="727" y="2629"/>
                  </a:cubicBezTo>
                  <a:cubicBezTo>
                    <a:pt x="727" y="2629"/>
                    <a:pt x="1474" y="2046"/>
                    <a:pt x="1478" y="1318"/>
                  </a:cubicBezTo>
                  <a:cubicBezTo>
                    <a:pt x="1486" y="597"/>
                    <a:pt x="733" y="6"/>
                    <a:pt x="7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7493595" y="2756341"/>
              <a:ext cx="58896" cy="53452"/>
            </a:xfrm>
            <a:custGeom>
              <a:avLst/>
              <a:gdLst/>
              <a:ahLst/>
              <a:cxnLst/>
              <a:rect l="l" t="t" r="r" b="b"/>
              <a:pathLst>
                <a:path w="2066" h="1875" extrusionOk="0">
                  <a:moveTo>
                    <a:pt x="281" y="0"/>
                  </a:moveTo>
                  <a:cubicBezTo>
                    <a:pt x="179" y="0"/>
                    <a:pt x="115" y="7"/>
                    <a:pt x="114" y="7"/>
                  </a:cubicBezTo>
                  <a:cubicBezTo>
                    <a:pt x="114" y="14"/>
                    <a:pt x="0" y="964"/>
                    <a:pt x="514" y="1469"/>
                  </a:cubicBezTo>
                  <a:cubicBezTo>
                    <a:pt x="870" y="1819"/>
                    <a:pt x="1425" y="1875"/>
                    <a:pt x="1738" y="1875"/>
                  </a:cubicBezTo>
                  <a:cubicBezTo>
                    <a:pt x="1881" y="1875"/>
                    <a:pt x="1973" y="1863"/>
                    <a:pt x="1973" y="1862"/>
                  </a:cubicBezTo>
                  <a:cubicBezTo>
                    <a:pt x="1973" y="1859"/>
                    <a:pt x="2066" y="930"/>
                    <a:pt x="1549" y="422"/>
                  </a:cubicBezTo>
                  <a:cubicBezTo>
                    <a:pt x="1167" y="49"/>
                    <a:pt x="570" y="0"/>
                    <a:pt x="2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a:off x="7278135" y="3009146"/>
              <a:ext cx="35036" cy="31786"/>
            </a:xfrm>
            <a:custGeom>
              <a:avLst/>
              <a:gdLst/>
              <a:ahLst/>
              <a:cxnLst/>
              <a:rect l="l" t="t" r="r" b="b"/>
              <a:pathLst>
                <a:path w="1229" h="1115" extrusionOk="0">
                  <a:moveTo>
                    <a:pt x="1061" y="1"/>
                  </a:moveTo>
                  <a:cubicBezTo>
                    <a:pt x="889" y="1"/>
                    <a:pt x="534" y="30"/>
                    <a:pt x="308" y="252"/>
                  </a:cubicBezTo>
                  <a:cubicBezTo>
                    <a:pt x="1" y="553"/>
                    <a:pt x="58" y="1106"/>
                    <a:pt x="58" y="1108"/>
                  </a:cubicBezTo>
                  <a:cubicBezTo>
                    <a:pt x="58" y="1108"/>
                    <a:pt x="111" y="1114"/>
                    <a:pt x="194" y="1114"/>
                  </a:cubicBezTo>
                  <a:cubicBezTo>
                    <a:pt x="379" y="1114"/>
                    <a:pt x="710" y="1082"/>
                    <a:pt x="922" y="874"/>
                  </a:cubicBezTo>
                  <a:cubicBezTo>
                    <a:pt x="1228" y="574"/>
                    <a:pt x="1161" y="8"/>
                    <a:pt x="1161" y="5"/>
                  </a:cubicBezTo>
                  <a:cubicBezTo>
                    <a:pt x="1160" y="5"/>
                    <a:pt x="1122" y="1"/>
                    <a:pt x="10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a:off x="7246035" y="3009146"/>
              <a:ext cx="35093" cy="31786"/>
            </a:xfrm>
            <a:custGeom>
              <a:avLst/>
              <a:gdLst/>
              <a:ahLst/>
              <a:cxnLst/>
              <a:rect l="l" t="t" r="r" b="b"/>
              <a:pathLst>
                <a:path w="1231" h="1115" extrusionOk="0">
                  <a:moveTo>
                    <a:pt x="171" y="1"/>
                  </a:moveTo>
                  <a:cubicBezTo>
                    <a:pt x="109" y="1"/>
                    <a:pt x="71" y="5"/>
                    <a:pt x="70" y="5"/>
                  </a:cubicBezTo>
                  <a:cubicBezTo>
                    <a:pt x="70" y="8"/>
                    <a:pt x="1" y="573"/>
                    <a:pt x="308" y="874"/>
                  </a:cubicBezTo>
                  <a:cubicBezTo>
                    <a:pt x="520" y="1082"/>
                    <a:pt x="853" y="1114"/>
                    <a:pt x="1038" y="1114"/>
                  </a:cubicBezTo>
                  <a:cubicBezTo>
                    <a:pt x="1120" y="1114"/>
                    <a:pt x="1174" y="1108"/>
                    <a:pt x="1173" y="1108"/>
                  </a:cubicBezTo>
                  <a:cubicBezTo>
                    <a:pt x="1173" y="1106"/>
                    <a:pt x="1230" y="553"/>
                    <a:pt x="923" y="252"/>
                  </a:cubicBezTo>
                  <a:cubicBezTo>
                    <a:pt x="697" y="30"/>
                    <a:pt x="343"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a:off x="7524183" y="3009146"/>
              <a:ext cx="35036" cy="31786"/>
            </a:xfrm>
            <a:custGeom>
              <a:avLst/>
              <a:gdLst/>
              <a:ahLst/>
              <a:cxnLst/>
              <a:rect l="l" t="t" r="r" b="b"/>
              <a:pathLst>
                <a:path w="1229" h="1115" extrusionOk="0">
                  <a:moveTo>
                    <a:pt x="1060" y="1"/>
                  </a:moveTo>
                  <a:cubicBezTo>
                    <a:pt x="888" y="1"/>
                    <a:pt x="534" y="30"/>
                    <a:pt x="308" y="252"/>
                  </a:cubicBezTo>
                  <a:cubicBezTo>
                    <a:pt x="1" y="553"/>
                    <a:pt x="56" y="1106"/>
                    <a:pt x="56" y="1108"/>
                  </a:cubicBezTo>
                  <a:cubicBezTo>
                    <a:pt x="56" y="1108"/>
                    <a:pt x="109" y="1114"/>
                    <a:pt x="192" y="1114"/>
                  </a:cubicBezTo>
                  <a:cubicBezTo>
                    <a:pt x="378" y="1114"/>
                    <a:pt x="710" y="1082"/>
                    <a:pt x="922" y="874"/>
                  </a:cubicBezTo>
                  <a:cubicBezTo>
                    <a:pt x="1228" y="574"/>
                    <a:pt x="1161" y="8"/>
                    <a:pt x="1161" y="5"/>
                  </a:cubicBezTo>
                  <a:cubicBezTo>
                    <a:pt x="1160" y="5"/>
                    <a:pt x="1122" y="1"/>
                    <a:pt x="1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a:off x="7491998" y="3009146"/>
              <a:ext cx="35064" cy="31786"/>
            </a:xfrm>
            <a:custGeom>
              <a:avLst/>
              <a:gdLst/>
              <a:ahLst/>
              <a:cxnLst/>
              <a:rect l="l" t="t" r="r" b="b"/>
              <a:pathLst>
                <a:path w="1230" h="1115" extrusionOk="0">
                  <a:moveTo>
                    <a:pt x="171" y="1"/>
                  </a:moveTo>
                  <a:cubicBezTo>
                    <a:pt x="109" y="1"/>
                    <a:pt x="71" y="5"/>
                    <a:pt x="70" y="5"/>
                  </a:cubicBezTo>
                  <a:cubicBezTo>
                    <a:pt x="70" y="8"/>
                    <a:pt x="1" y="573"/>
                    <a:pt x="308" y="874"/>
                  </a:cubicBezTo>
                  <a:cubicBezTo>
                    <a:pt x="522" y="1082"/>
                    <a:pt x="855" y="1114"/>
                    <a:pt x="1039" y="1114"/>
                  </a:cubicBezTo>
                  <a:cubicBezTo>
                    <a:pt x="1122" y="1114"/>
                    <a:pt x="1175" y="1108"/>
                    <a:pt x="1175" y="1108"/>
                  </a:cubicBezTo>
                  <a:cubicBezTo>
                    <a:pt x="1175" y="1106"/>
                    <a:pt x="1230" y="553"/>
                    <a:pt x="923" y="252"/>
                  </a:cubicBezTo>
                  <a:cubicBezTo>
                    <a:pt x="696" y="30"/>
                    <a:pt x="343"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a:off x="7570194" y="2917380"/>
              <a:ext cx="35036" cy="31786"/>
            </a:xfrm>
            <a:custGeom>
              <a:avLst/>
              <a:gdLst/>
              <a:ahLst/>
              <a:cxnLst/>
              <a:rect l="l" t="t" r="r" b="b"/>
              <a:pathLst>
                <a:path w="1229" h="1115" extrusionOk="0">
                  <a:moveTo>
                    <a:pt x="1061" y="0"/>
                  </a:moveTo>
                  <a:cubicBezTo>
                    <a:pt x="889" y="0"/>
                    <a:pt x="534" y="30"/>
                    <a:pt x="308" y="251"/>
                  </a:cubicBezTo>
                  <a:cubicBezTo>
                    <a:pt x="1" y="554"/>
                    <a:pt x="58" y="1106"/>
                    <a:pt x="58" y="1109"/>
                  </a:cubicBezTo>
                  <a:cubicBezTo>
                    <a:pt x="58" y="1109"/>
                    <a:pt x="110" y="1115"/>
                    <a:pt x="190" y="1115"/>
                  </a:cubicBezTo>
                  <a:cubicBezTo>
                    <a:pt x="374" y="1115"/>
                    <a:pt x="709" y="1083"/>
                    <a:pt x="923" y="873"/>
                  </a:cubicBezTo>
                  <a:cubicBezTo>
                    <a:pt x="1229" y="574"/>
                    <a:pt x="1161" y="9"/>
                    <a:pt x="1161" y="4"/>
                  </a:cubicBezTo>
                  <a:cubicBezTo>
                    <a:pt x="1161" y="4"/>
                    <a:pt x="1123" y="0"/>
                    <a:pt x="10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0"/>
            <p:cNvSpPr/>
            <p:nvPr/>
          </p:nvSpPr>
          <p:spPr>
            <a:xfrm>
              <a:off x="7538123" y="2917323"/>
              <a:ext cx="35064" cy="31814"/>
            </a:xfrm>
            <a:custGeom>
              <a:avLst/>
              <a:gdLst/>
              <a:ahLst/>
              <a:cxnLst/>
              <a:rect l="l" t="t" r="r" b="b"/>
              <a:pathLst>
                <a:path w="1230" h="1116" extrusionOk="0">
                  <a:moveTo>
                    <a:pt x="170" y="1"/>
                  </a:moveTo>
                  <a:cubicBezTo>
                    <a:pt x="108" y="1"/>
                    <a:pt x="70" y="5"/>
                    <a:pt x="69" y="5"/>
                  </a:cubicBezTo>
                  <a:cubicBezTo>
                    <a:pt x="69" y="9"/>
                    <a:pt x="0" y="573"/>
                    <a:pt x="307" y="874"/>
                  </a:cubicBezTo>
                  <a:cubicBezTo>
                    <a:pt x="519" y="1082"/>
                    <a:pt x="849" y="1116"/>
                    <a:pt x="1035" y="1116"/>
                  </a:cubicBezTo>
                  <a:cubicBezTo>
                    <a:pt x="1120" y="1116"/>
                    <a:pt x="1174" y="1109"/>
                    <a:pt x="1174" y="1108"/>
                  </a:cubicBezTo>
                  <a:cubicBezTo>
                    <a:pt x="1174" y="1106"/>
                    <a:pt x="1229" y="553"/>
                    <a:pt x="922" y="252"/>
                  </a:cubicBezTo>
                  <a:cubicBezTo>
                    <a:pt x="696" y="30"/>
                    <a:pt x="342" y="1"/>
                    <a:pt x="1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0"/>
            <p:cNvSpPr/>
            <p:nvPr/>
          </p:nvSpPr>
          <p:spPr>
            <a:xfrm>
              <a:off x="7382273" y="3008918"/>
              <a:ext cx="34722" cy="34779"/>
            </a:xfrm>
            <a:custGeom>
              <a:avLst/>
              <a:gdLst/>
              <a:ahLst/>
              <a:cxnLst/>
              <a:rect l="l" t="t" r="r" b="b"/>
              <a:pathLst>
                <a:path w="1218" h="1220" extrusionOk="0">
                  <a:moveTo>
                    <a:pt x="609" y="1"/>
                  </a:moveTo>
                  <a:cubicBezTo>
                    <a:pt x="272" y="1"/>
                    <a:pt x="1" y="274"/>
                    <a:pt x="1" y="611"/>
                  </a:cubicBezTo>
                  <a:cubicBezTo>
                    <a:pt x="1" y="947"/>
                    <a:pt x="272" y="1219"/>
                    <a:pt x="609" y="1219"/>
                  </a:cubicBezTo>
                  <a:cubicBezTo>
                    <a:pt x="945" y="1219"/>
                    <a:pt x="1218" y="947"/>
                    <a:pt x="1218" y="611"/>
                  </a:cubicBezTo>
                  <a:cubicBezTo>
                    <a:pt x="1218" y="274"/>
                    <a:pt x="945"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0"/>
            <p:cNvSpPr/>
            <p:nvPr/>
          </p:nvSpPr>
          <p:spPr>
            <a:xfrm>
              <a:off x="7416938" y="2944918"/>
              <a:ext cx="34722" cy="34722"/>
            </a:xfrm>
            <a:custGeom>
              <a:avLst/>
              <a:gdLst/>
              <a:ahLst/>
              <a:cxnLst/>
              <a:rect l="l" t="t" r="r" b="b"/>
              <a:pathLst>
                <a:path w="1218" h="1218" extrusionOk="0">
                  <a:moveTo>
                    <a:pt x="609" y="0"/>
                  </a:moveTo>
                  <a:cubicBezTo>
                    <a:pt x="273" y="0"/>
                    <a:pt x="0" y="272"/>
                    <a:pt x="0" y="609"/>
                  </a:cubicBezTo>
                  <a:cubicBezTo>
                    <a:pt x="0" y="945"/>
                    <a:pt x="273" y="1217"/>
                    <a:pt x="609" y="1217"/>
                  </a:cubicBezTo>
                  <a:cubicBezTo>
                    <a:pt x="945" y="1217"/>
                    <a:pt x="1217" y="945"/>
                    <a:pt x="1217" y="609"/>
                  </a:cubicBezTo>
                  <a:cubicBezTo>
                    <a:pt x="1217" y="272"/>
                    <a:pt x="945" y="0"/>
                    <a:pt x="6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0"/>
            <p:cNvSpPr/>
            <p:nvPr/>
          </p:nvSpPr>
          <p:spPr>
            <a:xfrm>
              <a:off x="7451574" y="2880891"/>
              <a:ext cx="34779" cy="34751"/>
            </a:xfrm>
            <a:custGeom>
              <a:avLst/>
              <a:gdLst/>
              <a:ahLst/>
              <a:cxnLst/>
              <a:rect l="l" t="t" r="r" b="b"/>
              <a:pathLst>
                <a:path w="1220" h="1219" extrusionOk="0">
                  <a:moveTo>
                    <a:pt x="609" y="1"/>
                  </a:moveTo>
                  <a:cubicBezTo>
                    <a:pt x="274" y="1"/>
                    <a:pt x="1" y="274"/>
                    <a:pt x="1" y="609"/>
                  </a:cubicBezTo>
                  <a:cubicBezTo>
                    <a:pt x="1" y="947"/>
                    <a:pt x="274" y="1218"/>
                    <a:pt x="609" y="1218"/>
                  </a:cubicBezTo>
                  <a:cubicBezTo>
                    <a:pt x="947" y="1218"/>
                    <a:pt x="1219" y="947"/>
                    <a:pt x="1219" y="609"/>
                  </a:cubicBezTo>
                  <a:cubicBezTo>
                    <a:pt x="1219" y="274"/>
                    <a:pt x="947"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0"/>
            <p:cNvSpPr/>
            <p:nvPr/>
          </p:nvSpPr>
          <p:spPr>
            <a:xfrm>
              <a:off x="7249713" y="2913931"/>
              <a:ext cx="29" cy="29"/>
            </a:xfrm>
            <a:custGeom>
              <a:avLst/>
              <a:gdLst/>
              <a:ahLst/>
              <a:cxnLst/>
              <a:rect l="l" t="t" r="r" b="b"/>
              <a:pathLst>
                <a:path w="1" h="1" extrusionOk="0">
                  <a:moveTo>
                    <a:pt x="1"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5" name="Google Shape;495;p40"/>
            <p:cNvGrpSpPr/>
            <p:nvPr/>
          </p:nvGrpSpPr>
          <p:grpSpPr>
            <a:xfrm>
              <a:off x="7238110" y="2698043"/>
              <a:ext cx="374817" cy="371082"/>
              <a:chOff x="7238110" y="2698043"/>
              <a:chExt cx="374817" cy="371082"/>
            </a:xfrm>
          </p:grpSpPr>
          <p:sp>
            <p:nvSpPr>
              <p:cNvPr id="496" name="Google Shape;496;p40"/>
              <p:cNvSpPr/>
              <p:nvPr/>
            </p:nvSpPr>
            <p:spPr>
              <a:xfrm>
                <a:off x="7291818" y="2931833"/>
                <a:ext cx="80705" cy="67107"/>
              </a:xfrm>
              <a:custGeom>
                <a:avLst/>
                <a:gdLst/>
                <a:ahLst/>
                <a:cxnLst/>
                <a:rect l="l" t="t" r="r" b="b"/>
                <a:pathLst>
                  <a:path w="2831" h="2354" extrusionOk="0">
                    <a:moveTo>
                      <a:pt x="568" y="515"/>
                    </a:moveTo>
                    <a:lnTo>
                      <a:pt x="568" y="515"/>
                    </a:lnTo>
                    <a:cubicBezTo>
                      <a:pt x="712" y="531"/>
                      <a:pt x="883" y="578"/>
                      <a:pt x="993" y="686"/>
                    </a:cubicBezTo>
                    <a:cubicBezTo>
                      <a:pt x="1101" y="792"/>
                      <a:pt x="1145" y="963"/>
                      <a:pt x="1165" y="1108"/>
                    </a:cubicBezTo>
                    <a:cubicBezTo>
                      <a:pt x="1015" y="1096"/>
                      <a:pt x="840" y="1053"/>
                      <a:pt x="732" y="946"/>
                    </a:cubicBezTo>
                    <a:cubicBezTo>
                      <a:pt x="619" y="836"/>
                      <a:pt x="580" y="659"/>
                      <a:pt x="568" y="515"/>
                    </a:cubicBezTo>
                    <a:close/>
                    <a:moveTo>
                      <a:pt x="2282" y="515"/>
                    </a:moveTo>
                    <a:lnTo>
                      <a:pt x="2282" y="515"/>
                    </a:lnTo>
                    <a:cubicBezTo>
                      <a:pt x="2268" y="657"/>
                      <a:pt x="2229" y="836"/>
                      <a:pt x="2118" y="946"/>
                    </a:cubicBezTo>
                    <a:cubicBezTo>
                      <a:pt x="2009" y="1053"/>
                      <a:pt x="1835" y="1096"/>
                      <a:pt x="1687" y="1108"/>
                    </a:cubicBezTo>
                    <a:cubicBezTo>
                      <a:pt x="1705" y="963"/>
                      <a:pt x="1750" y="792"/>
                      <a:pt x="1857" y="686"/>
                    </a:cubicBezTo>
                    <a:cubicBezTo>
                      <a:pt x="1967" y="579"/>
                      <a:pt x="2136" y="531"/>
                      <a:pt x="2282" y="515"/>
                    </a:cubicBezTo>
                    <a:close/>
                    <a:moveTo>
                      <a:pt x="2423" y="1"/>
                    </a:moveTo>
                    <a:cubicBezTo>
                      <a:pt x="2210" y="1"/>
                      <a:pt x="1786" y="40"/>
                      <a:pt x="1495" y="326"/>
                    </a:cubicBezTo>
                    <a:cubicBezTo>
                      <a:pt x="1466" y="353"/>
                      <a:pt x="1439" y="384"/>
                      <a:pt x="1415" y="413"/>
                    </a:cubicBezTo>
                    <a:cubicBezTo>
                      <a:pt x="1391" y="383"/>
                      <a:pt x="1364" y="353"/>
                      <a:pt x="1336" y="326"/>
                    </a:cubicBezTo>
                    <a:cubicBezTo>
                      <a:pt x="1045" y="40"/>
                      <a:pt x="619" y="1"/>
                      <a:pt x="407" y="1"/>
                    </a:cubicBezTo>
                    <a:cubicBezTo>
                      <a:pt x="350" y="1"/>
                      <a:pt x="309" y="4"/>
                      <a:pt x="290" y="5"/>
                    </a:cubicBezTo>
                    <a:cubicBezTo>
                      <a:pt x="239" y="8"/>
                      <a:pt x="188" y="28"/>
                      <a:pt x="144" y="64"/>
                    </a:cubicBezTo>
                    <a:cubicBezTo>
                      <a:pt x="90" y="109"/>
                      <a:pt x="60" y="172"/>
                      <a:pt x="53" y="236"/>
                    </a:cubicBezTo>
                    <a:cubicBezTo>
                      <a:pt x="39" y="363"/>
                      <a:pt x="0" y="949"/>
                      <a:pt x="366" y="1309"/>
                    </a:cubicBezTo>
                    <a:cubicBezTo>
                      <a:pt x="603" y="1542"/>
                      <a:pt x="928" y="1608"/>
                      <a:pt x="1160" y="1621"/>
                    </a:cubicBezTo>
                    <a:lnTo>
                      <a:pt x="1160" y="2101"/>
                    </a:lnTo>
                    <a:cubicBezTo>
                      <a:pt x="1160" y="2240"/>
                      <a:pt x="1274" y="2354"/>
                      <a:pt x="1414" y="2354"/>
                    </a:cubicBezTo>
                    <a:cubicBezTo>
                      <a:pt x="1426" y="2354"/>
                      <a:pt x="1439" y="2353"/>
                      <a:pt x="1451" y="2351"/>
                    </a:cubicBezTo>
                    <a:cubicBezTo>
                      <a:pt x="1582" y="2330"/>
                      <a:pt x="1672" y="2218"/>
                      <a:pt x="1672" y="2090"/>
                    </a:cubicBezTo>
                    <a:lnTo>
                      <a:pt x="1672" y="1621"/>
                    </a:lnTo>
                    <a:cubicBezTo>
                      <a:pt x="1904" y="1608"/>
                      <a:pt x="2231" y="1542"/>
                      <a:pt x="2466" y="1309"/>
                    </a:cubicBezTo>
                    <a:cubicBezTo>
                      <a:pt x="2830" y="952"/>
                      <a:pt x="2794" y="372"/>
                      <a:pt x="2779" y="239"/>
                    </a:cubicBezTo>
                    <a:cubicBezTo>
                      <a:pt x="2773" y="173"/>
                      <a:pt x="2743" y="109"/>
                      <a:pt x="2688" y="64"/>
                    </a:cubicBezTo>
                    <a:cubicBezTo>
                      <a:pt x="2644" y="28"/>
                      <a:pt x="2593" y="10"/>
                      <a:pt x="2544" y="5"/>
                    </a:cubicBezTo>
                    <a:cubicBezTo>
                      <a:pt x="2524" y="4"/>
                      <a:pt x="2481" y="1"/>
                      <a:pt x="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0"/>
              <p:cNvSpPr/>
              <p:nvPr/>
            </p:nvSpPr>
            <p:spPr>
              <a:xfrm>
                <a:off x="7239165" y="2876529"/>
                <a:ext cx="80505" cy="67306"/>
              </a:xfrm>
              <a:custGeom>
                <a:avLst/>
                <a:gdLst/>
                <a:ahLst/>
                <a:cxnLst/>
                <a:rect l="l" t="t" r="r" b="b"/>
                <a:pathLst>
                  <a:path w="2824" h="2361" extrusionOk="0">
                    <a:moveTo>
                      <a:pt x="564" y="518"/>
                    </a:moveTo>
                    <a:lnTo>
                      <a:pt x="564" y="518"/>
                    </a:lnTo>
                    <a:cubicBezTo>
                      <a:pt x="708" y="535"/>
                      <a:pt x="879" y="581"/>
                      <a:pt x="988" y="688"/>
                    </a:cubicBezTo>
                    <a:cubicBezTo>
                      <a:pt x="1096" y="795"/>
                      <a:pt x="1141" y="965"/>
                      <a:pt x="1161" y="1112"/>
                    </a:cubicBezTo>
                    <a:cubicBezTo>
                      <a:pt x="1011" y="1098"/>
                      <a:pt x="835" y="1055"/>
                      <a:pt x="728" y="948"/>
                    </a:cubicBezTo>
                    <a:cubicBezTo>
                      <a:pt x="620" y="843"/>
                      <a:pt x="578" y="668"/>
                      <a:pt x="564" y="518"/>
                    </a:cubicBezTo>
                    <a:close/>
                    <a:moveTo>
                      <a:pt x="2277" y="517"/>
                    </a:moveTo>
                    <a:cubicBezTo>
                      <a:pt x="2262" y="670"/>
                      <a:pt x="2221" y="843"/>
                      <a:pt x="2113" y="948"/>
                    </a:cubicBezTo>
                    <a:cubicBezTo>
                      <a:pt x="2003" y="1055"/>
                      <a:pt x="1829" y="1098"/>
                      <a:pt x="1681" y="1112"/>
                    </a:cubicBezTo>
                    <a:cubicBezTo>
                      <a:pt x="1697" y="965"/>
                      <a:pt x="1745" y="795"/>
                      <a:pt x="1853" y="688"/>
                    </a:cubicBezTo>
                    <a:cubicBezTo>
                      <a:pt x="1963" y="581"/>
                      <a:pt x="2132" y="535"/>
                      <a:pt x="2277" y="517"/>
                    </a:cubicBezTo>
                    <a:close/>
                    <a:moveTo>
                      <a:pt x="2424" y="0"/>
                    </a:moveTo>
                    <a:cubicBezTo>
                      <a:pt x="2210" y="0"/>
                      <a:pt x="1785" y="40"/>
                      <a:pt x="1494" y="326"/>
                    </a:cubicBezTo>
                    <a:cubicBezTo>
                      <a:pt x="1465" y="355"/>
                      <a:pt x="1440" y="385"/>
                      <a:pt x="1414" y="415"/>
                    </a:cubicBezTo>
                    <a:cubicBezTo>
                      <a:pt x="1390" y="385"/>
                      <a:pt x="1365" y="355"/>
                      <a:pt x="1336" y="326"/>
                    </a:cubicBezTo>
                    <a:cubicBezTo>
                      <a:pt x="1044" y="40"/>
                      <a:pt x="616" y="1"/>
                      <a:pt x="404" y="1"/>
                    </a:cubicBezTo>
                    <a:cubicBezTo>
                      <a:pt x="349" y="1"/>
                      <a:pt x="308" y="4"/>
                      <a:pt x="288" y="6"/>
                    </a:cubicBezTo>
                    <a:cubicBezTo>
                      <a:pt x="227" y="10"/>
                      <a:pt x="167" y="39"/>
                      <a:pt x="120" y="86"/>
                    </a:cubicBezTo>
                    <a:cubicBezTo>
                      <a:pt x="79" y="130"/>
                      <a:pt x="56" y="184"/>
                      <a:pt x="53" y="238"/>
                    </a:cubicBezTo>
                    <a:cubicBezTo>
                      <a:pt x="40" y="368"/>
                      <a:pt x="1" y="953"/>
                      <a:pt x="365" y="1310"/>
                    </a:cubicBezTo>
                    <a:cubicBezTo>
                      <a:pt x="602" y="1542"/>
                      <a:pt x="927" y="1608"/>
                      <a:pt x="1159" y="1621"/>
                    </a:cubicBezTo>
                    <a:lnTo>
                      <a:pt x="1159" y="2100"/>
                    </a:lnTo>
                    <a:cubicBezTo>
                      <a:pt x="1159" y="2227"/>
                      <a:pt x="1249" y="2339"/>
                      <a:pt x="1375" y="2357"/>
                    </a:cubicBezTo>
                    <a:cubicBezTo>
                      <a:pt x="1388" y="2359"/>
                      <a:pt x="1400" y="2360"/>
                      <a:pt x="1413" y="2360"/>
                    </a:cubicBezTo>
                    <a:cubicBezTo>
                      <a:pt x="1553" y="2360"/>
                      <a:pt x="1666" y="2246"/>
                      <a:pt x="1666" y="2107"/>
                    </a:cubicBezTo>
                    <a:lnTo>
                      <a:pt x="1666" y="1621"/>
                    </a:lnTo>
                    <a:cubicBezTo>
                      <a:pt x="1898" y="1608"/>
                      <a:pt x="2224" y="1542"/>
                      <a:pt x="2460" y="1310"/>
                    </a:cubicBezTo>
                    <a:cubicBezTo>
                      <a:pt x="2823" y="954"/>
                      <a:pt x="2789" y="376"/>
                      <a:pt x="2774" y="241"/>
                    </a:cubicBezTo>
                    <a:cubicBezTo>
                      <a:pt x="2772" y="181"/>
                      <a:pt x="2745" y="118"/>
                      <a:pt x="2697" y="73"/>
                    </a:cubicBezTo>
                    <a:cubicBezTo>
                      <a:pt x="2654" y="34"/>
                      <a:pt x="2601" y="12"/>
                      <a:pt x="2547" y="6"/>
                    </a:cubicBezTo>
                    <a:cubicBezTo>
                      <a:pt x="2529" y="4"/>
                      <a:pt x="2485" y="0"/>
                      <a:pt x="2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0"/>
              <p:cNvSpPr/>
              <p:nvPr/>
            </p:nvSpPr>
            <p:spPr>
              <a:xfrm>
                <a:off x="7239165" y="3001905"/>
                <a:ext cx="80591" cy="67107"/>
              </a:xfrm>
              <a:custGeom>
                <a:avLst/>
                <a:gdLst/>
                <a:ahLst/>
                <a:cxnLst/>
                <a:rect l="l" t="t" r="r" b="b"/>
                <a:pathLst>
                  <a:path w="2827" h="2354" extrusionOk="0">
                    <a:moveTo>
                      <a:pt x="564" y="515"/>
                    </a:moveTo>
                    <a:lnTo>
                      <a:pt x="564" y="515"/>
                    </a:lnTo>
                    <a:cubicBezTo>
                      <a:pt x="708" y="532"/>
                      <a:pt x="879" y="578"/>
                      <a:pt x="988" y="686"/>
                    </a:cubicBezTo>
                    <a:cubicBezTo>
                      <a:pt x="1096" y="792"/>
                      <a:pt x="1141" y="963"/>
                      <a:pt x="1161" y="1109"/>
                    </a:cubicBezTo>
                    <a:cubicBezTo>
                      <a:pt x="1011" y="1095"/>
                      <a:pt x="835" y="1053"/>
                      <a:pt x="728" y="945"/>
                    </a:cubicBezTo>
                    <a:cubicBezTo>
                      <a:pt x="615" y="836"/>
                      <a:pt x="576" y="659"/>
                      <a:pt x="564" y="515"/>
                    </a:cubicBezTo>
                    <a:close/>
                    <a:moveTo>
                      <a:pt x="2279" y="515"/>
                    </a:moveTo>
                    <a:lnTo>
                      <a:pt x="2279" y="515"/>
                    </a:lnTo>
                    <a:cubicBezTo>
                      <a:pt x="2264" y="659"/>
                      <a:pt x="2225" y="836"/>
                      <a:pt x="2114" y="945"/>
                    </a:cubicBezTo>
                    <a:cubicBezTo>
                      <a:pt x="2005" y="1053"/>
                      <a:pt x="1831" y="1095"/>
                      <a:pt x="1682" y="1109"/>
                    </a:cubicBezTo>
                    <a:cubicBezTo>
                      <a:pt x="1700" y="963"/>
                      <a:pt x="1747" y="792"/>
                      <a:pt x="1855" y="686"/>
                    </a:cubicBezTo>
                    <a:cubicBezTo>
                      <a:pt x="1964" y="578"/>
                      <a:pt x="2135" y="532"/>
                      <a:pt x="2279" y="515"/>
                    </a:cubicBezTo>
                    <a:close/>
                    <a:moveTo>
                      <a:pt x="2421" y="1"/>
                    </a:moveTo>
                    <a:cubicBezTo>
                      <a:pt x="2208" y="1"/>
                      <a:pt x="1784" y="40"/>
                      <a:pt x="1494" y="326"/>
                    </a:cubicBezTo>
                    <a:cubicBezTo>
                      <a:pt x="1465" y="355"/>
                      <a:pt x="1440" y="385"/>
                      <a:pt x="1416" y="415"/>
                    </a:cubicBezTo>
                    <a:cubicBezTo>
                      <a:pt x="1390" y="383"/>
                      <a:pt x="1365" y="355"/>
                      <a:pt x="1336" y="326"/>
                    </a:cubicBezTo>
                    <a:cubicBezTo>
                      <a:pt x="1045" y="40"/>
                      <a:pt x="618" y="1"/>
                      <a:pt x="405" y="1"/>
                    </a:cubicBezTo>
                    <a:cubicBezTo>
                      <a:pt x="347" y="1"/>
                      <a:pt x="306" y="4"/>
                      <a:pt x="287" y="5"/>
                    </a:cubicBezTo>
                    <a:cubicBezTo>
                      <a:pt x="231" y="8"/>
                      <a:pt x="174" y="31"/>
                      <a:pt x="131" y="74"/>
                    </a:cubicBezTo>
                    <a:cubicBezTo>
                      <a:pt x="85" y="119"/>
                      <a:pt x="59" y="178"/>
                      <a:pt x="53" y="238"/>
                    </a:cubicBezTo>
                    <a:cubicBezTo>
                      <a:pt x="40" y="365"/>
                      <a:pt x="1" y="951"/>
                      <a:pt x="366" y="1311"/>
                    </a:cubicBezTo>
                    <a:cubicBezTo>
                      <a:pt x="602" y="1543"/>
                      <a:pt x="928" y="1609"/>
                      <a:pt x="1161" y="1623"/>
                    </a:cubicBezTo>
                    <a:lnTo>
                      <a:pt x="1161" y="2093"/>
                    </a:lnTo>
                    <a:cubicBezTo>
                      <a:pt x="1161" y="2221"/>
                      <a:pt x="1251" y="2333"/>
                      <a:pt x="1375" y="2351"/>
                    </a:cubicBezTo>
                    <a:cubicBezTo>
                      <a:pt x="1388" y="2353"/>
                      <a:pt x="1400" y="2354"/>
                      <a:pt x="1413" y="2354"/>
                    </a:cubicBezTo>
                    <a:cubicBezTo>
                      <a:pt x="1553" y="2354"/>
                      <a:pt x="1666" y="2240"/>
                      <a:pt x="1666" y="2101"/>
                    </a:cubicBezTo>
                    <a:lnTo>
                      <a:pt x="1666" y="1621"/>
                    </a:lnTo>
                    <a:cubicBezTo>
                      <a:pt x="1898" y="1608"/>
                      <a:pt x="2225" y="1542"/>
                      <a:pt x="2460" y="1310"/>
                    </a:cubicBezTo>
                    <a:cubicBezTo>
                      <a:pt x="2826" y="951"/>
                      <a:pt x="2790" y="371"/>
                      <a:pt x="2777" y="238"/>
                    </a:cubicBezTo>
                    <a:cubicBezTo>
                      <a:pt x="2774" y="178"/>
                      <a:pt x="2745" y="118"/>
                      <a:pt x="2699" y="73"/>
                    </a:cubicBezTo>
                    <a:cubicBezTo>
                      <a:pt x="2655" y="32"/>
                      <a:pt x="2600" y="10"/>
                      <a:pt x="2543" y="5"/>
                    </a:cubicBezTo>
                    <a:cubicBezTo>
                      <a:pt x="2524" y="4"/>
                      <a:pt x="2481" y="1"/>
                      <a:pt x="2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0"/>
              <p:cNvSpPr/>
              <p:nvPr/>
            </p:nvSpPr>
            <p:spPr>
              <a:xfrm>
                <a:off x="7484957" y="3001905"/>
                <a:ext cx="80534" cy="67107"/>
              </a:xfrm>
              <a:custGeom>
                <a:avLst/>
                <a:gdLst/>
                <a:ahLst/>
                <a:cxnLst/>
                <a:rect l="l" t="t" r="r" b="b"/>
                <a:pathLst>
                  <a:path w="2825" h="2354" extrusionOk="0">
                    <a:moveTo>
                      <a:pt x="570" y="515"/>
                    </a:moveTo>
                    <a:lnTo>
                      <a:pt x="570" y="515"/>
                    </a:lnTo>
                    <a:cubicBezTo>
                      <a:pt x="716" y="532"/>
                      <a:pt x="885" y="578"/>
                      <a:pt x="994" y="686"/>
                    </a:cubicBezTo>
                    <a:cubicBezTo>
                      <a:pt x="1102" y="792"/>
                      <a:pt x="1147" y="963"/>
                      <a:pt x="1167" y="1109"/>
                    </a:cubicBezTo>
                    <a:cubicBezTo>
                      <a:pt x="1017" y="1095"/>
                      <a:pt x="843" y="1053"/>
                      <a:pt x="734" y="945"/>
                    </a:cubicBezTo>
                    <a:cubicBezTo>
                      <a:pt x="621" y="836"/>
                      <a:pt x="582" y="659"/>
                      <a:pt x="570" y="515"/>
                    </a:cubicBezTo>
                    <a:close/>
                    <a:moveTo>
                      <a:pt x="2285" y="515"/>
                    </a:moveTo>
                    <a:lnTo>
                      <a:pt x="2285" y="515"/>
                    </a:lnTo>
                    <a:cubicBezTo>
                      <a:pt x="2271" y="659"/>
                      <a:pt x="2232" y="836"/>
                      <a:pt x="2120" y="945"/>
                    </a:cubicBezTo>
                    <a:cubicBezTo>
                      <a:pt x="2012" y="1053"/>
                      <a:pt x="1837" y="1095"/>
                      <a:pt x="1690" y="1109"/>
                    </a:cubicBezTo>
                    <a:cubicBezTo>
                      <a:pt x="1706" y="963"/>
                      <a:pt x="1753" y="792"/>
                      <a:pt x="1862" y="686"/>
                    </a:cubicBezTo>
                    <a:cubicBezTo>
                      <a:pt x="1970" y="578"/>
                      <a:pt x="2141" y="532"/>
                      <a:pt x="2285" y="515"/>
                    </a:cubicBezTo>
                    <a:close/>
                    <a:moveTo>
                      <a:pt x="2422" y="1"/>
                    </a:moveTo>
                    <a:cubicBezTo>
                      <a:pt x="2209" y="1"/>
                      <a:pt x="1785" y="40"/>
                      <a:pt x="1495" y="326"/>
                    </a:cubicBezTo>
                    <a:cubicBezTo>
                      <a:pt x="1466" y="355"/>
                      <a:pt x="1440" y="385"/>
                      <a:pt x="1416" y="415"/>
                    </a:cubicBezTo>
                    <a:cubicBezTo>
                      <a:pt x="1392" y="383"/>
                      <a:pt x="1365" y="355"/>
                      <a:pt x="1338" y="326"/>
                    </a:cubicBezTo>
                    <a:cubicBezTo>
                      <a:pt x="1046" y="40"/>
                      <a:pt x="618" y="1"/>
                      <a:pt x="406" y="1"/>
                    </a:cubicBezTo>
                    <a:cubicBezTo>
                      <a:pt x="348" y="1"/>
                      <a:pt x="307" y="4"/>
                      <a:pt x="288" y="5"/>
                    </a:cubicBezTo>
                    <a:cubicBezTo>
                      <a:pt x="231" y="8"/>
                      <a:pt x="176" y="31"/>
                      <a:pt x="132" y="74"/>
                    </a:cubicBezTo>
                    <a:cubicBezTo>
                      <a:pt x="86" y="119"/>
                      <a:pt x="59" y="178"/>
                      <a:pt x="53" y="238"/>
                    </a:cubicBezTo>
                    <a:cubicBezTo>
                      <a:pt x="41" y="365"/>
                      <a:pt x="1" y="951"/>
                      <a:pt x="366" y="1311"/>
                    </a:cubicBezTo>
                    <a:cubicBezTo>
                      <a:pt x="603" y="1543"/>
                      <a:pt x="928" y="1609"/>
                      <a:pt x="1161" y="1623"/>
                    </a:cubicBezTo>
                    <a:lnTo>
                      <a:pt x="1161" y="2093"/>
                    </a:lnTo>
                    <a:cubicBezTo>
                      <a:pt x="1161" y="2221"/>
                      <a:pt x="1251" y="2333"/>
                      <a:pt x="1377" y="2351"/>
                    </a:cubicBezTo>
                    <a:cubicBezTo>
                      <a:pt x="1389" y="2353"/>
                      <a:pt x="1402" y="2354"/>
                      <a:pt x="1414" y="2354"/>
                    </a:cubicBezTo>
                    <a:cubicBezTo>
                      <a:pt x="1555" y="2354"/>
                      <a:pt x="1667" y="2240"/>
                      <a:pt x="1667" y="2101"/>
                    </a:cubicBezTo>
                    <a:lnTo>
                      <a:pt x="1667" y="1621"/>
                    </a:lnTo>
                    <a:cubicBezTo>
                      <a:pt x="1900" y="1608"/>
                      <a:pt x="2225" y="1542"/>
                      <a:pt x="2462" y="1310"/>
                    </a:cubicBezTo>
                    <a:cubicBezTo>
                      <a:pt x="2825" y="954"/>
                      <a:pt x="2789" y="373"/>
                      <a:pt x="2774" y="239"/>
                    </a:cubicBezTo>
                    <a:cubicBezTo>
                      <a:pt x="2774" y="176"/>
                      <a:pt x="2748" y="118"/>
                      <a:pt x="2699" y="73"/>
                    </a:cubicBezTo>
                    <a:cubicBezTo>
                      <a:pt x="2657" y="32"/>
                      <a:pt x="2600" y="10"/>
                      <a:pt x="2544" y="5"/>
                    </a:cubicBezTo>
                    <a:cubicBezTo>
                      <a:pt x="2525" y="4"/>
                      <a:pt x="2482" y="1"/>
                      <a:pt x="24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0"/>
              <p:cNvSpPr/>
              <p:nvPr/>
            </p:nvSpPr>
            <p:spPr>
              <a:xfrm>
                <a:off x="7531310" y="2910168"/>
                <a:ext cx="80534" cy="67107"/>
              </a:xfrm>
              <a:custGeom>
                <a:avLst/>
                <a:gdLst/>
                <a:ahLst/>
                <a:cxnLst/>
                <a:rect l="l" t="t" r="r" b="b"/>
                <a:pathLst>
                  <a:path w="2825" h="2354" extrusionOk="0">
                    <a:moveTo>
                      <a:pt x="561" y="515"/>
                    </a:moveTo>
                    <a:lnTo>
                      <a:pt x="561" y="515"/>
                    </a:lnTo>
                    <a:cubicBezTo>
                      <a:pt x="705" y="531"/>
                      <a:pt x="876" y="578"/>
                      <a:pt x="986" y="684"/>
                    </a:cubicBezTo>
                    <a:cubicBezTo>
                      <a:pt x="1094" y="792"/>
                      <a:pt x="1139" y="962"/>
                      <a:pt x="1158" y="1108"/>
                    </a:cubicBezTo>
                    <a:cubicBezTo>
                      <a:pt x="1008" y="1095"/>
                      <a:pt x="833" y="1051"/>
                      <a:pt x="725" y="945"/>
                    </a:cubicBezTo>
                    <a:cubicBezTo>
                      <a:pt x="618" y="840"/>
                      <a:pt x="575" y="665"/>
                      <a:pt x="561" y="515"/>
                    </a:cubicBezTo>
                    <a:close/>
                    <a:moveTo>
                      <a:pt x="2276" y="513"/>
                    </a:moveTo>
                    <a:lnTo>
                      <a:pt x="2276" y="513"/>
                    </a:lnTo>
                    <a:cubicBezTo>
                      <a:pt x="2261" y="665"/>
                      <a:pt x="2218" y="840"/>
                      <a:pt x="2111" y="945"/>
                    </a:cubicBezTo>
                    <a:cubicBezTo>
                      <a:pt x="2002" y="1051"/>
                      <a:pt x="1828" y="1095"/>
                      <a:pt x="1680" y="1108"/>
                    </a:cubicBezTo>
                    <a:cubicBezTo>
                      <a:pt x="1698" y="962"/>
                      <a:pt x="1744" y="792"/>
                      <a:pt x="1852" y="684"/>
                    </a:cubicBezTo>
                    <a:cubicBezTo>
                      <a:pt x="1961" y="578"/>
                      <a:pt x="2132" y="531"/>
                      <a:pt x="2276" y="513"/>
                    </a:cubicBezTo>
                    <a:close/>
                    <a:moveTo>
                      <a:pt x="2423" y="0"/>
                    </a:moveTo>
                    <a:cubicBezTo>
                      <a:pt x="2209" y="0"/>
                      <a:pt x="1784" y="40"/>
                      <a:pt x="1492" y="324"/>
                    </a:cubicBezTo>
                    <a:cubicBezTo>
                      <a:pt x="1465" y="353"/>
                      <a:pt x="1438" y="383"/>
                      <a:pt x="1414" y="413"/>
                    </a:cubicBezTo>
                    <a:cubicBezTo>
                      <a:pt x="1390" y="383"/>
                      <a:pt x="1363" y="353"/>
                      <a:pt x="1335" y="324"/>
                    </a:cubicBezTo>
                    <a:cubicBezTo>
                      <a:pt x="1044" y="40"/>
                      <a:pt x="618" y="1"/>
                      <a:pt x="406" y="1"/>
                    </a:cubicBezTo>
                    <a:cubicBezTo>
                      <a:pt x="349" y="1"/>
                      <a:pt x="308" y="4"/>
                      <a:pt x="289" y="5"/>
                    </a:cubicBezTo>
                    <a:cubicBezTo>
                      <a:pt x="232" y="8"/>
                      <a:pt x="178" y="31"/>
                      <a:pt x="133" y="73"/>
                    </a:cubicBezTo>
                    <a:cubicBezTo>
                      <a:pt x="83" y="118"/>
                      <a:pt x="58" y="178"/>
                      <a:pt x="52" y="239"/>
                    </a:cubicBezTo>
                    <a:cubicBezTo>
                      <a:pt x="38" y="372"/>
                      <a:pt x="1" y="953"/>
                      <a:pt x="365" y="1311"/>
                    </a:cubicBezTo>
                    <a:cubicBezTo>
                      <a:pt x="600" y="1543"/>
                      <a:pt x="927" y="1609"/>
                      <a:pt x="1160" y="1621"/>
                    </a:cubicBezTo>
                    <a:lnTo>
                      <a:pt x="1160" y="2092"/>
                    </a:lnTo>
                    <a:cubicBezTo>
                      <a:pt x="1160" y="2219"/>
                      <a:pt x="1249" y="2332"/>
                      <a:pt x="1375" y="2351"/>
                    </a:cubicBezTo>
                    <a:cubicBezTo>
                      <a:pt x="1388" y="2353"/>
                      <a:pt x="1400" y="2354"/>
                      <a:pt x="1413" y="2354"/>
                    </a:cubicBezTo>
                    <a:cubicBezTo>
                      <a:pt x="1553" y="2354"/>
                      <a:pt x="1665" y="2239"/>
                      <a:pt x="1665" y="2099"/>
                    </a:cubicBezTo>
                    <a:lnTo>
                      <a:pt x="1665" y="1620"/>
                    </a:lnTo>
                    <a:cubicBezTo>
                      <a:pt x="1897" y="1606"/>
                      <a:pt x="2224" y="1542"/>
                      <a:pt x="2459" y="1309"/>
                    </a:cubicBezTo>
                    <a:cubicBezTo>
                      <a:pt x="2825" y="951"/>
                      <a:pt x="2789" y="372"/>
                      <a:pt x="2777" y="238"/>
                    </a:cubicBezTo>
                    <a:cubicBezTo>
                      <a:pt x="2772" y="181"/>
                      <a:pt x="2750" y="127"/>
                      <a:pt x="2709" y="83"/>
                    </a:cubicBezTo>
                    <a:cubicBezTo>
                      <a:pt x="2664" y="35"/>
                      <a:pt x="2605" y="8"/>
                      <a:pt x="2545" y="5"/>
                    </a:cubicBezTo>
                    <a:cubicBezTo>
                      <a:pt x="2526" y="4"/>
                      <a:pt x="2483" y="0"/>
                      <a:pt x="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0"/>
              <p:cNvSpPr/>
              <p:nvPr/>
            </p:nvSpPr>
            <p:spPr>
              <a:xfrm>
                <a:off x="7373806" y="3001677"/>
                <a:ext cx="50287" cy="67249"/>
              </a:xfrm>
              <a:custGeom>
                <a:avLst/>
                <a:gdLst/>
                <a:ahLst/>
                <a:cxnLst/>
                <a:rect l="l" t="t" r="r" b="b"/>
                <a:pathLst>
                  <a:path w="1764" h="2359" extrusionOk="0">
                    <a:moveTo>
                      <a:pt x="905" y="510"/>
                    </a:moveTo>
                    <a:cubicBezTo>
                      <a:pt x="1099" y="510"/>
                      <a:pt x="1258" y="670"/>
                      <a:pt x="1258" y="865"/>
                    </a:cubicBezTo>
                    <a:cubicBezTo>
                      <a:pt x="1260" y="1054"/>
                      <a:pt x="1110" y="1210"/>
                      <a:pt x="923" y="1219"/>
                    </a:cubicBezTo>
                    <a:lnTo>
                      <a:pt x="890" y="1219"/>
                    </a:lnTo>
                    <a:cubicBezTo>
                      <a:pt x="702" y="1210"/>
                      <a:pt x="549" y="1055"/>
                      <a:pt x="549" y="865"/>
                    </a:cubicBezTo>
                    <a:cubicBezTo>
                      <a:pt x="549" y="670"/>
                      <a:pt x="710" y="510"/>
                      <a:pt x="905" y="510"/>
                    </a:cubicBezTo>
                    <a:close/>
                    <a:moveTo>
                      <a:pt x="902" y="1"/>
                    </a:moveTo>
                    <a:cubicBezTo>
                      <a:pt x="881" y="1"/>
                      <a:pt x="860" y="1"/>
                      <a:pt x="839" y="3"/>
                    </a:cubicBezTo>
                    <a:cubicBezTo>
                      <a:pt x="426" y="33"/>
                      <a:pt x="88" y="360"/>
                      <a:pt x="44" y="772"/>
                    </a:cubicBezTo>
                    <a:cubicBezTo>
                      <a:pt x="1" y="1198"/>
                      <a:pt x="269" y="1571"/>
                      <a:pt x="647" y="1686"/>
                    </a:cubicBezTo>
                    <a:lnTo>
                      <a:pt x="647" y="2097"/>
                    </a:lnTo>
                    <a:cubicBezTo>
                      <a:pt x="647" y="2224"/>
                      <a:pt x="737" y="2337"/>
                      <a:pt x="863" y="2356"/>
                    </a:cubicBezTo>
                    <a:cubicBezTo>
                      <a:pt x="875" y="2358"/>
                      <a:pt x="886" y="2359"/>
                      <a:pt x="898" y="2359"/>
                    </a:cubicBezTo>
                    <a:cubicBezTo>
                      <a:pt x="1040" y="2359"/>
                      <a:pt x="1155" y="2244"/>
                      <a:pt x="1155" y="2104"/>
                    </a:cubicBezTo>
                    <a:lnTo>
                      <a:pt x="1155" y="1686"/>
                    </a:lnTo>
                    <a:cubicBezTo>
                      <a:pt x="1507" y="1578"/>
                      <a:pt x="1764" y="1250"/>
                      <a:pt x="1764" y="862"/>
                    </a:cubicBezTo>
                    <a:cubicBezTo>
                      <a:pt x="1764" y="387"/>
                      <a:pt x="1377" y="1"/>
                      <a:pt x="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0"/>
              <p:cNvSpPr/>
              <p:nvPr/>
            </p:nvSpPr>
            <p:spPr>
              <a:xfrm>
                <a:off x="7409611" y="2937706"/>
                <a:ext cx="50344" cy="67278"/>
              </a:xfrm>
              <a:custGeom>
                <a:avLst/>
                <a:gdLst/>
                <a:ahLst/>
                <a:cxnLst/>
                <a:rect l="l" t="t" r="r" b="b"/>
                <a:pathLst>
                  <a:path w="1766" h="2360" extrusionOk="0">
                    <a:moveTo>
                      <a:pt x="866" y="508"/>
                    </a:moveTo>
                    <a:cubicBezTo>
                      <a:pt x="1061" y="508"/>
                      <a:pt x="1220" y="667"/>
                      <a:pt x="1220" y="862"/>
                    </a:cubicBezTo>
                    <a:cubicBezTo>
                      <a:pt x="1220" y="1052"/>
                      <a:pt x="1070" y="1207"/>
                      <a:pt x="881" y="1216"/>
                    </a:cubicBezTo>
                    <a:lnTo>
                      <a:pt x="848" y="1216"/>
                    </a:lnTo>
                    <a:cubicBezTo>
                      <a:pt x="660" y="1207"/>
                      <a:pt x="508" y="1052"/>
                      <a:pt x="508" y="862"/>
                    </a:cubicBezTo>
                    <a:cubicBezTo>
                      <a:pt x="512" y="667"/>
                      <a:pt x="671" y="508"/>
                      <a:pt x="866" y="508"/>
                    </a:cubicBezTo>
                    <a:close/>
                    <a:moveTo>
                      <a:pt x="865" y="1"/>
                    </a:moveTo>
                    <a:cubicBezTo>
                      <a:pt x="389" y="1"/>
                      <a:pt x="1" y="387"/>
                      <a:pt x="1" y="863"/>
                    </a:cubicBezTo>
                    <a:cubicBezTo>
                      <a:pt x="1" y="1252"/>
                      <a:pt x="257" y="1580"/>
                      <a:pt x="609" y="1688"/>
                    </a:cubicBezTo>
                    <a:lnTo>
                      <a:pt x="609" y="2106"/>
                    </a:lnTo>
                    <a:cubicBezTo>
                      <a:pt x="609" y="2245"/>
                      <a:pt x="723" y="2359"/>
                      <a:pt x="863" y="2359"/>
                    </a:cubicBezTo>
                    <a:cubicBezTo>
                      <a:pt x="875" y="2359"/>
                      <a:pt x="888" y="2358"/>
                      <a:pt x="900" y="2356"/>
                    </a:cubicBezTo>
                    <a:cubicBezTo>
                      <a:pt x="1028" y="2338"/>
                      <a:pt x="1118" y="2223"/>
                      <a:pt x="1118" y="2099"/>
                    </a:cubicBezTo>
                    <a:lnTo>
                      <a:pt x="1118" y="1688"/>
                    </a:lnTo>
                    <a:cubicBezTo>
                      <a:pt x="1495" y="1572"/>
                      <a:pt x="1765" y="1199"/>
                      <a:pt x="1720" y="772"/>
                    </a:cubicBezTo>
                    <a:cubicBezTo>
                      <a:pt x="1677" y="360"/>
                      <a:pt x="1338" y="31"/>
                      <a:pt x="926" y="3"/>
                    </a:cubicBezTo>
                    <a:cubicBezTo>
                      <a:pt x="905" y="2"/>
                      <a:pt x="885" y="1"/>
                      <a:pt x="8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0"/>
              <p:cNvSpPr/>
              <p:nvPr/>
            </p:nvSpPr>
            <p:spPr>
              <a:xfrm>
                <a:off x="7443250" y="2873479"/>
                <a:ext cx="50230" cy="67249"/>
              </a:xfrm>
              <a:custGeom>
                <a:avLst/>
                <a:gdLst/>
                <a:ahLst/>
                <a:cxnLst/>
                <a:rect l="l" t="t" r="r" b="b"/>
                <a:pathLst>
                  <a:path w="1762" h="2359" extrusionOk="0">
                    <a:moveTo>
                      <a:pt x="904" y="510"/>
                    </a:moveTo>
                    <a:cubicBezTo>
                      <a:pt x="1102" y="510"/>
                      <a:pt x="1260" y="668"/>
                      <a:pt x="1260" y="865"/>
                    </a:cubicBezTo>
                    <a:cubicBezTo>
                      <a:pt x="1260" y="1055"/>
                      <a:pt x="1110" y="1211"/>
                      <a:pt x="921" y="1219"/>
                    </a:cubicBezTo>
                    <a:lnTo>
                      <a:pt x="886" y="1219"/>
                    </a:lnTo>
                    <a:cubicBezTo>
                      <a:pt x="699" y="1210"/>
                      <a:pt x="548" y="1055"/>
                      <a:pt x="548" y="865"/>
                    </a:cubicBezTo>
                    <a:cubicBezTo>
                      <a:pt x="548" y="670"/>
                      <a:pt x="707" y="510"/>
                      <a:pt x="901" y="510"/>
                    </a:cubicBezTo>
                    <a:cubicBezTo>
                      <a:pt x="902" y="510"/>
                      <a:pt x="903" y="510"/>
                      <a:pt x="904" y="510"/>
                    </a:cubicBezTo>
                    <a:close/>
                    <a:moveTo>
                      <a:pt x="900" y="1"/>
                    </a:moveTo>
                    <a:cubicBezTo>
                      <a:pt x="879" y="1"/>
                      <a:pt x="858" y="2"/>
                      <a:pt x="837" y="3"/>
                    </a:cubicBezTo>
                    <a:cubicBezTo>
                      <a:pt x="425" y="35"/>
                      <a:pt x="84" y="360"/>
                      <a:pt x="44" y="772"/>
                    </a:cubicBezTo>
                    <a:cubicBezTo>
                      <a:pt x="1" y="1198"/>
                      <a:pt x="269" y="1571"/>
                      <a:pt x="647" y="1686"/>
                    </a:cubicBezTo>
                    <a:lnTo>
                      <a:pt x="647" y="2097"/>
                    </a:lnTo>
                    <a:cubicBezTo>
                      <a:pt x="647" y="2225"/>
                      <a:pt x="737" y="2337"/>
                      <a:pt x="862" y="2356"/>
                    </a:cubicBezTo>
                    <a:cubicBezTo>
                      <a:pt x="874" y="2358"/>
                      <a:pt x="886" y="2359"/>
                      <a:pt x="898" y="2359"/>
                    </a:cubicBezTo>
                    <a:cubicBezTo>
                      <a:pt x="1039" y="2359"/>
                      <a:pt x="1153" y="2245"/>
                      <a:pt x="1153" y="2105"/>
                    </a:cubicBezTo>
                    <a:lnTo>
                      <a:pt x="1153" y="1686"/>
                    </a:lnTo>
                    <a:cubicBezTo>
                      <a:pt x="1505" y="1578"/>
                      <a:pt x="1762" y="1250"/>
                      <a:pt x="1762" y="862"/>
                    </a:cubicBezTo>
                    <a:cubicBezTo>
                      <a:pt x="1762" y="387"/>
                      <a:pt x="1375" y="1"/>
                      <a:pt x="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0"/>
              <p:cNvSpPr/>
              <p:nvPr/>
            </p:nvSpPr>
            <p:spPr>
              <a:xfrm>
                <a:off x="7238110" y="2698043"/>
                <a:ext cx="250381" cy="371082"/>
              </a:xfrm>
              <a:custGeom>
                <a:avLst/>
                <a:gdLst/>
                <a:ahLst/>
                <a:cxnLst/>
                <a:rect l="l" t="t" r="r" b="b"/>
                <a:pathLst>
                  <a:path w="8783" h="13017" extrusionOk="0">
                    <a:moveTo>
                      <a:pt x="2207" y="628"/>
                    </a:moveTo>
                    <a:cubicBezTo>
                      <a:pt x="2401" y="824"/>
                      <a:pt x="2704" y="1193"/>
                      <a:pt x="2700" y="1596"/>
                    </a:cubicBezTo>
                    <a:cubicBezTo>
                      <a:pt x="2695" y="1999"/>
                      <a:pt x="2398" y="2366"/>
                      <a:pt x="2205" y="2561"/>
                    </a:cubicBezTo>
                    <a:cubicBezTo>
                      <a:pt x="2001" y="2344"/>
                      <a:pt x="1733" y="1971"/>
                      <a:pt x="1737" y="1593"/>
                    </a:cubicBezTo>
                    <a:cubicBezTo>
                      <a:pt x="1740" y="1190"/>
                      <a:pt x="2022" y="824"/>
                      <a:pt x="2207" y="628"/>
                    </a:cubicBezTo>
                    <a:close/>
                    <a:moveTo>
                      <a:pt x="6568" y="628"/>
                    </a:moveTo>
                    <a:cubicBezTo>
                      <a:pt x="6763" y="824"/>
                      <a:pt x="7066" y="1193"/>
                      <a:pt x="7062" y="1596"/>
                    </a:cubicBezTo>
                    <a:cubicBezTo>
                      <a:pt x="7059" y="1999"/>
                      <a:pt x="6760" y="2366"/>
                      <a:pt x="6567" y="2561"/>
                    </a:cubicBezTo>
                    <a:cubicBezTo>
                      <a:pt x="6363" y="2344"/>
                      <a:pt x="6095" y="1971"/>
                      <a:pt x="6099" y="1593"/>
                    </a:cubicBezTo>
                    <a:cubicBezTo>
                      <a:pt x="6102" y="1191"/>
                      <a:pt x="6384" y="824"/>
                      <a:pt x="6568" y="628"/>
                    </a:cubicBezTo>
                    <a:close/>
                    <a:moveTo>
                      <a:pt x="594" y="2300"/>
                    </a:moveTo>
                    <a:lnTo>
                      <a:pt x="594" y="2300"/>
                    </a:lnTo>
                    <a:cubicBezTo>
                      <a:pt x="863" y="2308"/>
                      <a:pt x="1322" y="2368"/>
                      <a:pt x="1610" y="2650"/>
                    </a:cubicBezTo>
                    <a:cubicBezTo>
                      <a:pt x="1881" y="2915"/>
                      <a:pt x="1955" y="3369"/>
                      <a:pt x="1964" y="3666"/>
                    </a:cubicBezTo>
                    <a:cubicBezTo>
                      <a:pt x="1688" y="3664"/>
                      <a:pt x="1217" y="3616"/>
                      <a:pt x="931" y="3335"/>
                    </a:cubicBezTo>
                    <a:cubicBezTo>
                      <a:pt x="667" y="3077"/>
                      <a:pt x="595" y="2623"/>
                      <a:pt x="594" y="2300"/>
                    </a:cubicBezTo>
                    <a:close/>
                    <a:moveTo>
                      <a:pt x="4957" y="2300"/>
                    </a:moveTo>
                    <a:lnTo>
                      <a:pt x="4957" y="2300"/>
                    </a:lnTo>
                    <a:cubicBezTo>
                      <a:pt x="5227" y="2308"/>
                      <a:pt x="5684" y="2368"/>
                      <a:pt x="5973" y="2650"/>
                    </a:cubicBezTo>
                    <a:cubicBezTo>
                      <a:pt x="5990" y="2666"/>
                      <a:pt x="6006" y="2683"/>
                      <a:pt x="6021" y="2702"/>
                    </a:cubicBezTo>
                    <a:cubicBezTo>
                      <a:pt x="6029" y="2711"/>
                      <a:pt x="6036" y="2722"/>
                      <a:pt x="6047" y="2732"/>
                    </a:cubicBezTo>
                    <a:cubicBezTo>
                      <a:pt x="6258" y="3002"/>
                      <a:pt x="6320" y="3399"/>
                      <a:pt x="6327" y="3666"/>
                    </a:cubicBezTo>
                    <a:cubicBezTo>
                      <a:pt x="6050" y="3664"/>
                      <a:pt x="5579" y="3616"/>
                      <a:pt x="5293" y="3335"/>
                    </a:cubicBezTo>
                    <a:cubicBezTo>
                      <a:pt x="5007" y="3054"/>
                      <a:pt x="4957" y="2579"/>
                      <a:pt x="4957" y="2300"/>
                    </a:cubicBezTo>
                    <a:close/>
                    <a:moveTo>
                      <a:pt x="3840" y="2302"/>
                    </a:moveTo>
                    <a:lnTo>
                      <a:pt x="3840" y="2302"/>
                    </a:lnTo>
                    <a:cubicBezTo>
                      <a:pt x="3839" y="2578"/>
                      <a:pt x="3791" y="3051"/>
                      <a:pt x="3503" y="3335"/>
                    </a:cubicBezTo>
                    <a:cubicBezTo>
                      <a:pt x="3217" y="3618"/>
                      <a:pt x="2745" y="3666"/>
                      <a:pt x="2472" y="3669"/>
                    </a:cubicBezTo>
                    <a:cubicBezTo>
                      <a:pt x="2481" y="3371"/>
                      <a:pt x="2554" y="2916"/>
                      <a:pt x="2826" y="2651"/>
                    </a:cubicBezTo>
                    <a:cubicBezTo>
                      <a:pt x="3112" y="2369"/>
                      <a:pt x="3571" y="2309"/>
                      <a:pt x="3840" y="2302"/>
                    </a:cubicBezTo>
                    <a:close/>
                    <a:moveTo>
                      <a:pt x="8202" y="2302"/>
                    </a:moveTo>
                    <a:cubicBezTo>
                      <a:pt x="8201" y="2578"/>
                      <a:pt x="8154" y="3051"/>
                      <a:pt x="7865" y="3335"/>
                    </a:cubicBezTo>
                    <a:cubicBezTo>
                      <a:pt x="7579" y="3618"/>
                      <a:pt x="7107" y="3666"/>
                      <a:pt x="6834" y="3669"/>
                    </a:cubicBezTo>
                    <a:cubicBezTo>
                      <a:pt x="6843" y="3371"/>
                      <a:pt x="6915" y="2916"/>
                      <a:pt x="7188" y="2651"/>
                    </a:cubicBezTo>
                    <a:cubicBezTo>
                      <a:pt x="7474" y="2369"/>
                      <a:pt x="7933" y="2309"/>
                      <a:pt x="8202" y="2302"/>
                    </a:cubicBezTo>
                    <a:close/>
                    <a:moveTo>
                      <a:pt x="6559" y="1"/>
                    </a:moveTo>
                    <a:cubicBezTo>
                      <a:pt x="6497" y="1"/>
                      <a:pt x="6438" y="26"/>
                      <a:pt x="6393" y="64"/>
                    </a:cubicBezTo>
                    <a:cubicBezTo>
                      <a:pt x="6294" y="148"/>
                      <a:pt x="5593" y="765"/>
                      <a:pt x="5585" y="1573"/>
                    </a:cubicBezTo>
                    <a:cubicBezTo>
                      <a:pt x="5584" y="1678"/>
                      <a:pt x="5597" y="1782"/>
                      <a:pt x="5617" y="1879"/>
                    </a:cubicBezTo>
                    <a:cubicBezTo>
                      <a:pt x="5332" y="1795"/>
                      <a:pt x="5057" y="1778"/>
                      <a:pt x="4879" y="1778"/>
                    </a:cubicBezTo>
                    <a:cubicBezTo>
                      <a:pt x="4787" y="1778"/>
                      <a:pt x="4721" y="1782"/>
                      <a:pt x="4692" y="1785"/>
                    </a:cubicBezTo>
                    <a:cubicBezTo>
                      <a:pt x="4630" y="1789"/>
                      <a:pt x="4570" y="1815"/>
                      <a:pt x="4525" y="1864"/>
                    </a:cubicBezTo>
                    <a:cubicBezTo>
                      <a:pt x="4483" y="1909"/>
                      <a:pt x="4459" y="1963"/>
                      <a:pt x="4455" y="2020"/>
                    </a:cubicBezTo>
                    <a:cubicBezTo>
                      <a:pt x="4440" y="2159"/>
                      <a:pt x="4362" y="3132"/>
                      <a:pt x="4932" y="3696"/>
                    </a:cubicBezTo>
                    <a:cubicBezTo>
                      <a:pt x="5345" y="4107"/>
                      <a:pt x="5966" y="4176"/>
                      <a:pt x="6320" y="4178"/>
                    </a:cubicBezTo>
                    <a:lnTo>
                      <a:pt x="6320" y="4914"/>
                    </a:lnTo>
                    <a:lnTo>
                      <a:pt x="2464" y="4914"/>
                    </a:lnTo>
                    <a:lnTo>
                      <a:pt x="2464" y="4183"/>
                    </a:lnTo>
                    <a:cubicBezTo>
                      <a:pt x="2820" y="4181"/>
                      <a:pt x="3439" y="4113"/>
                      <a:pt x="3852" y="3706"/>
                    </a:cubicBezTo>
                    <a:cubicBezTo>
                      <a:pt x="4416" y="3152"/>
                      <a:pt x="4346" y="2195"/>
                      <a:pt x="4328" y="2044"/>
                    </a:cubicBezTo>
                    <a:cubicBezTo>
                      <a:pt x="4325" y="1983"/>
                      <a:pt x="4298" y="1923"/>
                      <a:pt x="4250" y="1878"/>
                    </a:cubicBezTo>
                    <a:cubicBezTo>
                      <a:pt x="4206" y="1836"/>
                      <a:pt x="4152" y="1813"/>
                      <a:pt x="4098" y="1807"/>
                    </a:cubicBezTo>
                    <a:cubicBezTo>
                      <a:pt x="4072" y="1804"/>
                      <a:pt x="4002" y="1799"/>
                      <a:pt x="3902" y="1799"/>
                    </a:cubicBezTo>
                    <a:cubicBezTo>
                      <a:pt x="3723" y="1799"/>
                      <a:pt x="3448" y="1817"/>
                      <a:pt x="3164" y="1902"/>
                    </a:cubicBezTo>
                    <a:cubicBezTo>
                      <a:pt x="3185" y="1807"/>
                      <a:pt x="3199" y="1710"/>
                      <a:pt x="3199" y="1611"/>
                    </a:cubicBezTo>
                    <a:cubicBezTo>
                      <a:pt x="3205" y="821"/>
                      <a:pt x="2481" y="196"/>
                      <a:pt x="2361" y="98"/>
                    </a:cubicBezTo>
                    <a:cubicBezTo>
                      <a:pt x="2316" y="59"/>
                      <a:pt x="2258" y="35"/>
                      <a:pt x="2193" y="35"/>
                    </a:cubicBezTo>
                    <a:cubicBezTo>
                      <a:pt x="2130" y="35"/>
                      <a:pt x="2072" y="58"/>
                      <a:pt x="2030" y="97"/>
                    </a:cubicBezTo>
                    <a:cubicBezTo>
                      <a:pt x="1929" y="179"/>
                      <a:pt x="1229" y="792"/>
                      <a:pt x="1222" y="1596"/>
                    </a:cubicBezTo>
                    <a:cubicBezTo>
                      <a:pt x="1219" y="1701"/>
                      <a:pt x="1232" y="1803"/>
                      <a:pt x="1253" y="1900"/>
                    </a:cubicBezTo>
                    <a:cubicBezTo>
                      <a:pt x="967" y="1816"/>
                      <a:pt x="693" y="1799"/>
                      <a:pt x="515" y="1799"/>
                    </a:cubicBezTo>
                    <a:cubicBezTo>
                      <a:pt x="423" y="1799"/>
                      <a:pt x="357" y="1803"/>
                      <a:pt x="328" y="1806"/>
                    </a:cubicBezTo>
                    <a:cubicBezTo>
                      <a:pt x="265" y="1810"/>
                      <a:pt x="205" y="1836"/>
                      <a:pt x="160" y="1882"/>
                    </a:cubicBezTo>
                    <a:cubicBezTo>
                      <a:pt x="119" y="1927"/>
                      <a:pt x="96" y="1983"/>
                      <a:pt x="92" y="2038"/>
                    </a:cubicBezTo>
                    <a:cubicBezTo>
                      <a:pt x="77" y="2180"/>
                      <a:pt x="0" y="3144"/>
                      <a:pt x="568" y="3702"/>
                    </a:cubicBezTo>
                    <a:cubicBezTo>
                      <a:pt x="982" y="4108"/>
                      <a:pt x="1602" y="4178"/>
                      <a:pt x="1956" y="4180"/>
                    </a:cubicBezTo>
                    <a:lnTo>
                      <a:pt x="1956" y="4910"/>
                    </a:lnTo>
                    <a:lnTo>
                      <a:pt x="340" y="4910"/>
                    </a:lnTo>
                    <a:cubicBezTo>
                      <a:pt x="213" y="4910"/>
                      <a:pt x="101" y="5000"/>
                      <a:pt x="83" y="5126"/>
                    </a:cubicBezTo>
                    <a:cubicBezTo>
                      <a:pt x="60" y="5283"/>
                      <a:pt x="181" y="5417"/>
                      <a:pt x="333" y="5417"/>
                    </a:cubicBezTo>
                    <a:lnTo>
                      <a:pt x="6942" y="5417"/>
                    </a:lnTo>
                    <a:lnTo>
                      <a:pt x="2773" y="12636"/>
                    </a:lnTo>
                    <a:cubicBezTo>
                      <a:pt x="2704" y="12757"/>
                      <a:pt x="2745" y="12913"/>
                      <a:pt x="2866" y="12982"/>
                    </a:cubicBezTo>
                    <a:cubicBezTo>
                      <a:pt x="2907" y="13004"/>
                      <a:pt x="2952" y="13016"/>
                      <a:pt x="2994" y="13016"/>
                    </a:cubicBezTo>
                    <a:cubicBezTo>
                      <a:pt x="3082" y="13016"/>
                      <a:pt x="3166" y="12971"/>
                      <a:pt x="3214" y="12889"/>
                    </a:cubicBezTo>
                    <a:lnTo>
                      <a:pt x="7528" y="5417"/>
                    </a:lnTo>
                    <a:lnTo>
                      <a:pt x="8157" y="5420"/>
                    </a:lnTo>
                    <a:cubicBezTo>
                      <a:pt x="8310" y="5420"/>
                      <a:pt x="8432" y="5285"/>
                      <a:pt x="8409" y="5130"/>
                    </a:cubicBezTo>
                    <a:cubicBezTo>
                      <a:pt x="8390" y="5004"/>
                      <a:pt x="8277" y="4914"/>
                      <a:pt x="8150" y="4914"/>
                    </a:cubicBezTo>
                    <a:lnTo>
                      <a:pt x="6829" y="4914"/>
                    </a:lnTo>
                    <a:lnTo>
                      <a:pt x="6829" y="4178"/>
                    </a:lnTo>
                    <a:cubicBezTo>
                      <a:pt x="7186" y="4176"/>
                      <a:pt x="7804" y="4107"/>
                      <a:pt x="8217" y="3696"/>
                    </a:cubicBezTo>
                    <a:cubicBezTo>
                      <a:pt x="8782" y="3138"/>
                      <a:pt x="8710" y="2177"/>
                      <a:pt x="8694" y="2023"/>
                    </a:cubicBezTo>
                    <a:cubicBezTo>
                      <a:pt x="8689" y="1965"/>
                      <a:pt x="8667" y="1909"/>
                      <a:pt x="8625" y="1864"/>
                    </a:cubicBezTo>
                    <a:cubicBezTo>
                      <a:pt x="8580" y="1818"/>
                      <a:pt x="8522" y="1791"/>
                      <a:pt x="8460" y="1785"/>
                    </a:cubicBezTo>
                    <a:cubicBezTo>
                      <a:pt x="8432" y="1782"/>
                      <a:pt x="8364" y="1777"/>
                      <a:pt x="8269" y="1777"/>
                    </a:cubicBezTo>
                    <a:cubicBezTo>
                      <a:pt x="8091" y="1777"/>
                      <a:pt x="7816" y="1795"/>
                      <a:pt x="7531" y="1879"/>
                    </a:cubicBezTo>
                    <a:cubicBezTo>
                      <a:pt x="7550" y="1785"/>
                      <a:pt x="7564" y="1686"/>
                      <a:pt x="7564" y="1587"/>
                    </a:cubicBezTo>
                    <a:cubicBezTo>
                      <a:pt x="7571" y="791"/>
                      <a:pt x="6846" y="163"/>
                      <a:pt x="6726" y="65"/>
                    </a:cubicBezTo>
                    <a:cubicBezTo>
                      <a:pt x="6681" y="26"/>
                      <a:pt x="6622" y="1"/>
                      <a:pt x="6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0"/>
              <p:cNvSpPr/>
              <p:nvPr/>
            </p:nvSpPr>
            <p:spPr>
              <a:xfrm>
                <a:off x="7486867" y="2838072"/>
                <a:ext cx="18216" cy="14482"/>
              </a:xfrm>
              <a:custGeom>
                <a:avLst/>
                <a:gdLst/>
                <a:ahLst/>
                <a:cxnLst/>
                <a:rect l="l" t="t" r="r" b="b"/>
                <a:pathLst>
                  <a:path w="639" h="508" extrusionOk="0">
                    <a:moveTo>
                      <a:pt x="304" y="1"/>
                    </a:moveTo>
                    <a:cubicBezTo>
                      <a:pt x="203" y="1"/>
                      <a:pt x="112" y="58"/>
                      <a:pt x="74" y="152"/>
                    </a:cubicBezTo>
                    <a:cubicBezTo>
                      <a:pt x="1" y="335"/>
                      <a:pt x="134" y="508"/>
                      <a:pt x="308" y="508"/>
                    </a:cubicBezTo>
                    <a:lnTo>
                      <a:pt x="314" y="508"/>
                    </a:lnTo>
                    <a:cubicBezTo>
                      <a:pt x="500" y="508"/>
                      <a:pt x="638" y="311"/>
                      <a:pt x="530" y="115"/>
                    </a:cubicBezTo>
                    <a:cubicBezTo>
                      <a:pt x="491" y="43"/>
                      <a:pt x="412"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0"/>
              <p:cNvSpPr/>
              <p:nvPr/>
            </p:nvSpPr>
            <p:spPr>
              <a:xfrm>
                <a:off x="7424549" y="2698813"/>
                <a:ext cx="188378" cy="370141"/>
              </a:xfrm>
              <a:custGeom>
                <a:avLst/>
                <a:gdLst/>
                <a:ahLst/>
                <a:cxnLst/>
                <a:rect l="l" t="t" r="r" b="b"/>
                <a:pathLst>
                  <a:path w="6608" h="12984" extrusionOk="0">
                    <a:moveTo>
                      <a:pt x="4390" y="601"/>
                    </a:moveTo>
                    <a:cubicBezTo>
                      <a:pt x="4585" y="797"/>
                      <a:pt x="4888" y="1166"/>
                      <a:pt x="4884" y="1569"/>
                    </a:cubicBezTo>
                    <a:cubicBezTo>
                      <a:pt x="4879" y="1972"/>
                      <a:pt x="4582" y="2339"/>
                      <a:pt x="4389" y="2534"/>
                    </a:cubicBezTo>
                    <a:cubicBezTo>
                      <a:pt x="4185" y="2317"/>
                      <a:pt x="3917" y="1944"/>
                      <a:pt x="3921" y="1566"/>
                    </a:cubicBezTo>
                    <a:cubicBezTo>
                      <a:pt x="3924" y="1164"/>
                      <a:pt x="4206" y="797"/>
                      <a:pt x="4390" y="601"/>
                    </a:cubicBezTo>
                    <a:close/>
                    <a:moveTo>
                      <a:pt x="2779" y="2273"/>
                    </a:moveTo>
                    <a:lnTo>
                      <a:pt x="2779" y="2273"/>
                    </a:lnTo>
                    <a:cubicBezTo>
                      <a:pt x="3049" y="2282"/>
                      <a:pt x="3506" y="2341"/>
                      <a:pt x="3795" y="2623"/>
                    </a:cubicBezTo>
                    <a:cubicBezTo>
                      <a:pt x="4067" y="2888"/>
                      <a:pt x="4140" y="3342"/>
                      <a:pt x="4149" y="3639"/>
                    </a:cubicBezTo>
                    <a:cubicBezTo>
                      <a:pt x="3872" y="3636"/>
                      <a:pt x="3400" y="3586"/>
                      <a:pt x="3115" y="3308"/>
                    </a:cubicBezTo>
                    <a:cubicBezTo>
                      <a:pt x="2829" y="3027"/>
                      <a:pt x="2779" y="2552"/>
                      <a:pt x="2779" y="2273"/>
                    </a:cubicBezTo>
                    <a:close/>
                    <a:moveTo>
                      <a:pt x="6027" y="2275"/>
                    </a:moveTo>
                    <a:lnTo>
                      <a:pt x="6027" y="2275"/>
                    </a:lnTo>
                    <a:cubicBezTo>
                      <a:pt x="6023" y="2596"/>
                      <a:pt x="5952" y="3047"/>
                      <a:pt x="5690" y="3308"/>
                    </a:cubicBezTo>
                    <a:cubicBezTo>
                      <a:pt x="5402" y="3591"/>
                      <a:pt x="4930" y="3639"/>
                      <a:pt x="4657" y="3642"/>
                    </a:cubicBezTo>
                    <a:cubicBezTo>
                      <a:pt x="4666" y="3344"/>
                      <a:pt x="4740" y="2889"/>
                      <a:pt x="5011" y="2624"/>
                    </a:cubicBezTo>
                    <a:cubicBezTo>
                      <a:pt x="5297" y="2342"/>
                      <a:pt x="5757" y="2282"/>
                      <a:pt x="6027" y="2275"/>
                    </a:cubicBezTo>
                    <a:close/>
                    <a:moveTo>
                      <a:pt x="4384" y="1"/>
                    </a:moveTo>
                    <a:cubicBezTo>
                      <a:pt x="4321" y="1"/>
                      <a:pt x="4263" y="23"/>
                      <a:pt x="4218" y="62"/>
                    </a:cubicBezTo>
                    <a:cubicBezTo>
                      <a:pt x="4119" y="145"/>
                      <a:pt x="3418" y="759"/>
                      <a:pt x="3410" y="1561"/>
                    </a:cubicBezTo>
                    <a:cubicBezTo>
                      <a:pt x="3409" y="1666"/>
                      <a:pt x="3422" y="1767"/>
                      <a:pt x="3443" y="1864"/>
                    </a:cubicBezTo>
                    <a:cubicBezTo>
                      <a:pt x="3162" y="1781"/>
                      <a:pt x="2891" y="1764"/>
                      <a:pt x="2712" y="1764"/>
                    </a:cubicBezTo>
                    <a:cubicBezTo>
                      <a:pt x="2617" y="1764"/>
                      <a:pt x="2548" y="1769"/>
                      <a:pt x="2517" y="1771"/>
                    </a:cubicBezTo>
                    <a:cubicBezTo>
                      <a:pt x="2458" y="1774"/>
                      <a:pt x="2403" y="1797"/>
                      <a:pt x="2358" y="1840"/>
                    </a:cubicBezTo>
                    <a:cubicBezTo>
                      <a:pt x="2311" y="1885"/>
                      <a:pt x="2284" y="1945"/>
                      <a:pt x="2278" y="2005"/>
                    </a:cubicBezTo>
                    <a:cubicBezTo>
                      <a:pt x="2263" y="2149"/>
                      <a:pt x="2188" y="3113"/>
                      <a:pt x="2755" y="3667"/>
                    </a:cubicBezTo>
                    <a:cubicBezTo>
                      <a:pt x="3169" y="4074"/>
                      <a:pt x="3788" y="4143"/>
                      <a:pt x="4140" y="4146"/>
                    </a:cubicBezTo>
                    <a:lnTo>
                      <a:pt x="4140" y="4884"/>
                    </a:lnTo>
                    <a:lnTo>
                      <a:pt x="3358" y="4884"/>
                    </a:lnTo>
                    <a:cubicBezTo>
                      <a:pt x="3352" y="4884"/>
                      <a:pt x="3347" y="4884"/>
                      <a:pt x="3342" y="4884"/>
                    </a:cubicBezTo>
                    <a:cubicBezTo>
                      <a:pt x="3210" y="4884"/>
                      <a:pt x="3106" y="4995"/>
                      <a:pt x="3106" y="5130"/>
                    </a:cubicBezTo>
                    <a:cubicBezTo>
                      <a:pt x="3106" y="5271"/>
                      <a:pt x="3358" y="5369"/>
                      <a:pt x="3358" y="5369"/>
                    </a:cubicBezTo>
                    <a:lnTo>
                      <a:pt x="4239" y="5369"/>
                    </a:lnTo>
                    <a:lnTo>
                      <a:pt x="70" y="12603"/>
                    </a:lnTo>
                    <a:cubicBezTo>
                      <a:pt x="0" y="12724"/>
                      <a:pt x="42" y="12880"/>
                      <a:pt x="163" y="12949"/>
                    </a:cubicBezTo>
                    <a:cubicBezTo>
                      <a:pt x="202" y="12971"/>
                      <a:pt x="247" y="12983"/>
                      <a:pt x="291" y="12983"/>
                    </a:cubicBezTo>
                    <a:cubicBezTo>
                      <a:pt x="379" y="12983"/>
                      <a:pt x="463" y="12938"/>
                      <a:pt x="510" y="12856"/>
                    </a:cubicBezTo>
                    <a:lnTo>
                      <a:pt x="4825" y="5393"/>
                    </a:lnTo>
                    <a:lnTo>
                      <a:pt x="6275" y="5393"/>
                    </a:lnTo>
                    <a:cubicBezTo>
                      <a:pt x="6426" y="5393"/>
                      <a:pt x="6547" y="5258"/>
                      <a:pt x="6525" y="5103"/>
                    </a:cubicBezTo>
                    <a:cubicBezTo>
                      <a:pt x="6507" y="4977"/>
                      <a:pt x="6395" y="4887"/>
                      <a:pt x="6267" y="4887"/>
                    </a:cubicBezTo>
                    <a:lnTo>
                      <a:pt x="4651" y="4887"/>
                    </a:lnTo>
                    <a:lnTo>
                      <a:pt x="4651" y="4147"/>
                    </a:lnTo>
                    <a:cubicBezTo>
                      <a:pt x="4651" y="4147"/>
                      <a:pt x="5630" y="4077"/>
                      <a:pt x="6044" y="3669"/>
                    </a:cubicBezTo>
                    <a:cubicBezTo>
                      <a:pt x="6607" y="3117"/>
                      <a:pt x="6535" y="2162"/>
                      <a:pt x="6519" y="2010"/>
                    </a:cubicBezTo>
                    <a:cubicBezTo>
                      <a:pt x="6516" y="1951"/>
                      <a:pt x="6493" y="1894"/>
                      <a:pt x="6450" y="1851"/>
                    </a:cubicBezTo>
                    <a:cubicBezTo>
                      <a:pt x="6405" y="1803"/>
                      <a:pt x="6347" y="1777"/>
                      <a:pt x="6285" y="1773"/>
                    </a:cubicBezTo>
                    <a:cubicBezTo>
                      <a:pt x="6257" y="1770"/>
                      <a:pt x="6189" y="1765"/>
                      <a:pt x="6094" y="1765"/>
                    </a:cubicBezTo>
                    <a:cubicBezTo>
                      <a:pt x="5916" y="1765"/>
                      <a:pt x="5641" y="1783"/>
                      <a:pt x="5356" y="1867"/>
                    </a:cubicBezTo>
                    <a:cubicBezTo>
                      <a:pt x="5377" y="1773"/>
                      <a:pt x="5389" y="1675"/>
                      <a:pt x="5389" y="1576"/>
                    </a:cubicBezTo>
                    <a:cubicBezTo>
                      <a:pt x="5396" y="785"/>
                      <a:pt x="4672" y="161"/>
                      <a:pt x="4552" y="64"/>
                    </a:cubicBezTo>
                    <a:cubicBezTo>
                      <a:pt x="4507" y="25"/>
                      <a:pt x="4449" y="1"/>
                      <a:pt x="4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9" name="Google Shape;519;p40"/>
          <p:cNvGrpSpPr/>
          <p:nvPr/>
        </p:nvGrpSpPr>
        <p:grpSpPr>
          <a:xfrm>
            <a:off x="829733" y="1606536"/>
            <a:ext cx="422327" cy="416994"/>
            <a:chOff x="2338925" y="2091603"/>
            <a:chExt cx="374703" cy="369970"/>
          </a:xfrm>
        </p:grpSpPr>
        <p:sp>
          <p:nvSpPr>
            <p:cNvPr id="520" name="Google Shape;520;p40"/>
            <p:cNvSpPr/>
            <p:nvPr/>
          </p:nvSpPr>
          <p:spPr>
            <a:xfrm>
              <a:off x="2524025" y="2233058"/>
              <a:ext cx="57329" cy="51969"/>
            </a:xfrm>
            <a:custGeom>
              <a:avLst/>
              <a:gdLst/>
              <a:ahLst/>
              <a:cxnLst/>
              <a:rect l="l" t="t" r="r" b="b"/>
              <a:pathLst>
                <a:path w="2011" h="1823" extrusionOk="0">
                  <a:moveTo>
                    <a:pt x="1734" y="0"/>
                  </a:moveTo>
                  <a:cubicBezTo>
                    <a:pt x="1453" y="0"/>
                    <a:pt x="873" y="48"/>
                    <a:pt x="503" y="411"/>
                  </a:cubicBezTo>
                  <a:cubicBezTo>
                    <a:pt x="1" y="903"/>
                    <a:pt x="91" y="1808"/>
                    <a:pt x="91" y="1813"/>
                  </a:cubicBezTo>
                  <a:cubicBezTo>
                    <a:pt x="91" y="1813"/>
                    <a:pt x="177" y="1823"/>
                    <a:pt x="311" y="1823"/>
                  </a:cubicBezTo>
                  <a:cubicBezTo>
                    <a:pt x="613" y="1823"/>
                    <a:pt x="1160" y="1770"/>
                    <a:pt x="1509" y="1427"/>
                  </a:cubicBezTo>
                  <a:cubicBezTo>
                    <a:pt x="2011" y="936"/>
                    <a:pt x="1902" y="14"/>
                    <a:pt x="1899" y="6"/>
                  </a:cubicBezTo>
                  <a:cubicBezTo>
                    <a:pt x="1898" y="6"/>
                    <a:pt x="1835" y="0"/>
                    <a:pt x="17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a:off x="2578132" y="2233143"/>
              <a:ext cx="29" cy="114"/>
            </a:xfrm>
            <a:custGeom>
              <a:avLst/>
              <a:gdLst/>
              <a:ahLst/>
              <a:cxnLst/>
              <a:rect l="l" t="t" r="r" b="b"/>
              <a:pathLst>
                <a:path w="1" h="4" extrusionOk="0">
                  <a:moveTo>
                    <a:pt x="1" y="0"/>
                  </a:moveTo>
                  <a:lnTo>
                    <a:pt x="1" y="3"/>
                  </a:lnTo>
                  <a:lnTo>
                    <a:pt x="1" y="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a:off x="2578132" y="2233143"/>
              <a:ext cx="29" cy="114"/>
            </a:xfrm>
            <a:custGeom>
              <a:avLst/>
              <a:gdLst/>
              <a:ahLst/>
              <a:cxnLst/>
              <a:rect l="l" t="t" r="r" b="b"/>
              <a:pathLst>
                <a:path w="1" h="4" extrusionOk="0">
                  <a:moveTo>
                    <a:pt x="1" y="3"/>
                  </a:move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0"/>
            <p:cNvSpPr/>
            <p:nvPr/>
          </p:nvSpPr>
          <p:spPr>
            <a:xfrm>
              <a:off x="2578132" y="2233229"/>
              <a:ext cx="29" cy="29"/>
            </a:xfrm>
            <a:custGeom>
              <a:avLst/>
              <a:gdLst/>
              <a:ahLst/>
              <a:cxnLst/>
              <a:rect l="l" t="t" r="r" b="b"/>
              <a:pathLst>
                <a:path w="1" h="1" extrusionOk="0">
                  <a:moveTo>
                    <a:pt x="1"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0"/>
            <p:cNvSpPr/>
            <p:nvPr/>
          </p:nvSpPr>
          <p:spPr>
            <a:xfrm>
              <a:off x="2474678" y="2233143"/>
              <a:ext cx="29" cy="29"/>
            </a:xfrm>
            <a:custGeom>
              <a:avLst/>
              <a:gdLst/>
              <a:ahLst/>
              <a:cxnLst/>
              <a:rect l="l" t="t" r="r" b="b"/>
              <a:pathLst>
                <a:path w="1" h="1" extrusionOk="0">
                  <a:moveTo>
                    <a:pt x="1"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0"/>
            <p:cNvSpPr/>
            <p:nvPr/>
          </p:nvSpPr>
          <p:spPr>
            <a:xfrm>
              <a:off x="2474678" y="2233143"/>
              <a:ext cx="29" cy="114"/>
            </a:xfrm>
            <a:custGeom>
              <a:avLst/>
              <a:gdLst/>
              <a:ahLst/>
              <a:cxnLst/>
              <a:rect l="l" t="t" r="r" b="b"/>
              <a:pathLst>
                <a:path w="1" h="4" extrusionOk="0">
                  <a:moveTo>
                    <a:pt x="1" y="3"/>
                  </a:moveTo>
                  <a:lnTo>
                    <a:pt x="1" y="3"/>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0"/>
            <p:cNvSpPr/>
            <p:nvPr/>
          </p:nvSpPr>
          <p:spPr>
            <a:xfrm>
              <a:off x="2471485" y="2233029"/>
              <a:ext cx="57414" cy="52055"/>
            </a:xfrm>
            <a:custGeom>
              <a:avLst/>
              <a:gdLst/>
              <a:ahLst/>
              <a:cxnLst/>
              <a:rect l="l" t="t" r="r" b="b"/>
              <a:pathLst>
                <a:path w="2014" h="1826" extrusionOk="0">
                  <a:moveTo>
                    <a:pt x="280" y="0"/>
                  </a:moveTo>
                  <a:cubicBezTo>
                    <a:pt x="178" y="0"/>
                    <a:pt x="114" y="7"/>
                    <a:pt x="113" y="7"/>
                  </a:cubicBezTo>
                  <a:cubicBezTo>
                    <a:pt x="113" y="15"/>
                    <a:pt x="0" y="938"/>
                    <a:pt x="502" y="1431"/>
                  </a:cubicBezTo>
                  <a:cubicBezTo>
                    <a:pt x="850" y="1773"/>
                    <a:pt x="1394" y="1826"/>
                    <a:pt x="1697" y="1826"/>
                  </a:cubicBezTo>
                  <a:cubicBezTo>
                    <a:pt x="1833" y="1826"/>
                    <a:pt x="1920" y="1815"/>
                    <a:pt x="1920" y="1815"/>
                  </a:cubicBezTo>
                  <a:cubicBezTo>
                    <a:pt x="1920" y="1811"/>
                    <a:pt x="2013" y="907"/>
                    <a:pt x="1508" y="414"/>
                  </a:cubicBezTo>
                  <a:cubicBezTo>
                    <a:pt x="1140" y="51"/>
                    <a:pt x="562" y="0"/>
                    <a:pt x="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0"/>
            <p:cNvSpPr/>
            <p:nvPr/>
          </p:nvSpPr>
          <p:spPr>
            <a:xfrm>
              <a:off x="2474678" y="2233143"/>
              <a:ext cx="29" cy="114"/>
            </a:xfrm>
            <a:custGeom>
              <a:avLst/>
              <a:gdLst/>
              <a:ahLst/>
              <a:cxnLst/>
              <a:rect l="l" t="t" r="r" b="b"/>
              <a:pathLst>
                <a:path w="1" h="4" extrusionOk="0">
                  <a:moveTo>
                    <a:pt x="1" y="3"/>
                  </a:moveTo>
                  <a:lnTo>
                    <a:pt x="1"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0"/>
            <p:cNvSpPr/>
            <p:nvPr/>
          </p:nvSpPr>
          <p:spPr>
            <a:xfrm>
              <a:off x="2649885" y="2233058"/>
              <a:ext cx="57272" cy="51969"/>
            </a:xfrm>
            <a:custGeom>
              <a:avLst/>
              <a:gdLst/>
              <a:ahLst/>
              <a:cxnLst/>
              <a:rect l="l" t="t" r="r" b="b"/>
              <a:pathLst>
                <a:path w="2009" h="1823" extrusionOk="0">
                  <a:moveTo>
                    <a:pt x="1734" y="0"/>
                  </a:moveTo>
                  <a:cubicBezTo>
                    <a:pt x="1452" y="0"/>
                    <a:pt x="872" y="48"/>
                    <a:pt x="502" y="411"/>
                  </a:cubicBezTo>
                  <a:cubicBezTo>
                    <a:pt x="0" y="903"/>
                    <a:pt x="90" y="1808"/>
                    <a:pt x="90" y="1813"/>
                  </a:cubicBezTo>
                  <a:cubicBezTo>
                    <a:pt x="90" y="1813"/>
                    <a:pt x="176" y="1823"/>
                    <a:pt x="310" y="1823"/>
                  </a:cubicBezTo>
                  <a:cubicBezTo>
                    <a:pt x="613" y="1823"/>
                    <a:pt x="1159" y="1770"/>
                    <a:pt x="1508" y="1427"/>
                  </a:cubicBezTo>
                  <a:cubicBezTo>
                    <a:pt x="2009" y="936"/>
                    <a:pt x="1898" y="14"/>
                    <a:pt x="1898" y="6"/>
                  </a:cubicBezTo>
                  <a:cubicBezTo>
                    <a:pt x="1897" y="6"/>
                    <a:pt x="1835" y="0"/>
                    <a:pt x="17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0"/>
            <p:cNvSpPr/>
            <p:nvPr/>
          </p:nvSpPr>
          <p:spPr>
            <a:xfrm>
              <a:off x="2597289" y="2233029"/>
              <a:ext cx="57357" cy="52055"/>
            </a:xfrm>
            <a:custGeom>
              <a:avLst/>
              <a:gdLst/>
              <a:ahLst/>
              <a:cxnLst/>
              <a:rect l="l" t="t" r="r" b="b"/>
              <a:pathLst>
                <a:path w="2012" h="1826" extrusionOk="0">
                  <a:moveTo>
                    <a:pt x="279" y="0"/>
                  </a:moveTo>
                  <a:cubicBezTo>
                    <a:pt x="177" y="0"/>
                    <a:pt x="113" y="7"/>
                    <a:pt x="113" y="7"/>
                  </a:cubicBezTo>
                  <a:cubicBezTo>
                    <a:pt x="113" y="15"/>
                    <a:pt x="0" y="938"/>
                    <a:pt x="502" y="1431"/>
                  </a:cubicBezTo>
                  <a:cubicBezTo>
                    <a:pt x="850" y="1773"/>
                    <a:pt x="1393" y="1826"/>
                    <a:pt x="1697" y="1826"/>
                  </a:cubicBezTo>
                  <a:cubicBezTo>
                    <a:pt x="1833" y="1826"/>
                    <a:pt x="1920" y="1815"/>
                    <a:pt x="1920" y="1815"/>
                  </a:cubicBezTo>
                  <a:cubicBezTo>
                    <a:pt x="1920" y="1811"/>
                    <a:pt x="2012" y="907"/>
                    <a:pt x="1508" y="414"/>
                  </a:cubicBezTo>
                  <a:cubicBezTo>
                    <a:pt x="1139" y="51"/>
                    <a:pt x="562" y="0"/>
                    <a:pt x="2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0"/>
            <p:cNvSpPr/>
            <p:nvPr/>
          </p:nvSpPr>
          <p:spPr>
            <a:xfrm>
              <a:off x="2398364" y="2233058"/>
              <a:ext cx="57300" cy="51969"/>
            </a:xfrm>
            <a:custGeom>
              <a:avLst/>
              <a:gdLst/>
              <a:ahLst/>
              <a:cxnLst/>
              <a:rect l="l" t="t" r="r" b="b"/>
              <a:pathLst>
                <a:path w="2010" h="1823" extrusionOk="0">
                  <a:moveTo>
                    <a:pt x="1734" y="0"/>
                  </a:moveTo>
                  <a:cubicBezTo>
                    <a:pt x="1452" y="0"/>
                    <a:pt x="872" y="48"/>
                    <a:pt x="503" y="411"/>
                  </a:cubicBezTo>
                  <a:cubicBezTo>
                    <a:pt x="1" y="903"/>
                    <a:pt x="90" y="1808"/>
                    <a:pt x="90" y="1813"/>
                  </a:cubicBezTo>
                  <a:cubicBezTo>
                    <a:pt x="90" y="1813"/>
                    <a:pt x="176" y="1823"/>
                    <a:pt x="310" y="1823"/>
                  </a:cubicBezTo>
                  <a:cubicBezTo>
                    <a:pt x="613" y="1823"/>
                    <a:pt x="1159" y="1770"/>
                    <a:pt x="1508" y="1427"/>
                  </a:cubicBezTo>
                  <a:cubicBezTo>
                    <a:pt x="2009" y="936"/>
                    <a:pt x="1898" y="14"/>
                    <a:pt x="1898" y="6"/>
                  </a:cubicBezTo>
                  <a:cubicBezTo>
                    <a:pt x="1897" y="6"/>
                    <a:pt x="1835" y="0"/>
                    <a:pt x="17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0"/>
            <p:cNvSpPr/>
            <p:nvPr/>
          </p:nvSpPr>
          <p:spPr>
            <a:xfrm>
              <a:off x="2345767" y="2233029"/>
              <a:ext cx="57357" cy="52055"/>
            </a:xfrm>
            <a:custGeom>
              <a:avLst/>
              <a:gdLst/>
              <a:ahLst/>
              <a:cxnLst/>
              <a:rect l="l" t="t" r="r" b="b"/>
              <a:pathLst>
                <a:path w="2012" h="1826" extrusionOk="0">
                  <a:moveTo>
                    <a:pt x="280" y="0"/>
                  </a:moveTo>
                  <a:cubicBezTo>
                    <a:pt x="178" y="0"/>
                    <a:pt x="114" y="7"/>
                    <a:pt x="113" y="7"/>
                  </a:cubicBezTo>
                  <a:cubicBezTo>
                    <a:pt x="113" y="15"/>
                    <a:pt x="0" y="938"/>
                    <a:pt x="502" y="1431"/>
                  </a:cubicBezTo>
                  <a:cubicBezTo>
                    <a:pt x="850" y="1773"/>
                    <a:pt x="1394" y="1826"/>
                    <a:pt x="1697" y="1826"/>
                  </a:cubicBezTo>
                  <a:cubicBezTo>
                    <a:pt x="1833" y="1826"/>
                    <a:pt x="1920" y="1815"/>
                    <a:pt x="1920" y="1815"/>
                  </a:cubicBezTo>
                  <a:cubicBezTo>
                    <a:pt x="1920" y="1811"/>
                    <a:pt x="2012" y="907"/>
                    <a:pt x="1508" y="414"/>
                  </a:cubicBezTo>
                  <a:cubicBezTo>
                    <a:pt x="1140" y="51"/>
                    <a:pt x="563" y="0"/>
                    <a:pt x="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0"/>
            <p:cNvSpPr/>
            <p:nvPr/>
          </p:nvSpPr>
          <p:spPr>
            <a:xfrm>
              <a:off x="2524025" y="2367157"/>
              <a:ext cx="57329" cy="51969"/>
            </a:xfrm>
            <a:custGeom>
              <a:avLst/>
              <a:gdLst/>
              <a:ahLst/>
              <a:cxnLst/>
              <a:rect l="l" t="t" r="r" b="b"/>
              <a:pathLst>
                <a:path w="2011" h="1823" extrusionOk="0">
                  <a:moveTo>
                    <a:pt x="1737" y="0"/>
                  </a:moveTo>
                  <a:cubicBezTo>
                    <a:pt x="1457" y="0"/>
                    <a:pt x="874" y="48"/>
                    <a:pt x="503" y="411"/>
                  </a:cubicBezTo>
                  <a:cubicBezTo>
                    <a:pt x="1" y="904"/>
                    <a:pt x="91" y="1809"/>
                    <a:pt x="91" y="1812"/>
                  </a:cubicBezTo>
                  <a:cubicBezTo>
                    <a:pt x="91" y="1812"/>
                    <a:pt x="179" y="1823"/>
                    <a:pt x="314" y="1823"/>
                  </a:cubicBezTo>
                  <a:cubicBezTo>
                    <a:pt x="618" y="1823"/>
                    <a:pt x="1161" y="1770"/>
                    <a:pt x="1509" y="1429"/>
                  </a:cubicBezTo>
                  <a:cubicBezTo>
                    <a:pt x="2011" y="938"/>
                    <a:pt x="1902" y="14"/>
                    <a:pt x="1899" y="6"/>
                  </a:cubicBezTo>
                  <a:cubicBezTo>
                    <a:pt x="1898" y="6"/>
                    <a:pt x="1836" y="0"/>
                    <a:pt x="1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0"/>
            <p:cNvSpPr/>
            <p:nvPr/>
          </p:nvSpPr>
          <p:spPr>
            <a:xfrm>
              <a:off x="2471485" y="2367128"/>
              <a:ext cx="57329" cy="52083"/>
            </a:xfrm>
            <a:custGeom>
              <a:avLst/>
              <a:gdLst/>
              <a:ahLst/>
              <a:cxnLst/>
              <a:rect l="l" t="t" r="r" b="b"/>
              <a:pathLst>
                <a:path w="2011" h="1827" extrusionOk="0">
                  <a:moveTo>
                    <a:pt x="276" y="1"/>
                  </a:moveTo>
                  <a:cubicBezTo>
                    <a:pt x="176" y="1"/>
                    <a:pt x="114" y="7"/>
                    <a:pt x="113" y="7"/>
                  </a:cubicBezTo>
                  <a:cubicBezTo>
                    <a:pt x="113" y="15"/>
                    <a:pt x="0" y="939"/>
                    <a:pt x="502" y="1431"/>
                  </a:cubicBezTo>
                  <a:cubicBezTo>
                    <a:pt x="852" y="1774"/>
                    <a:pt x="1398" y="1827"/>
                    <a:pt x="1701" y="1827"/>
                  </a:cubicBezTo>
                  <a:cubicBezTo>
                    <a:pt x="1834" y="1827"/>
                    <a:pt x="1920" y="1816"/>
                    <a:pt x="1920" y="1816"/>
                  </a:cubicBezTo>
                  <a:cubicBezTo>
                    <a:pt x="1920" y="1810"/>
                    <a:pt x="2010" y="905"/>
                    <a:pt x="1508" y="412"/>
                  </a:cubicBezTo>
                  <a:cubicBezTo>
                    <a:pt x="1138" y="49"/>
                    <a:pt x="557" y="1"/>
                    <a:pt x="2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0"/>
            <p:cNvSpPr/>
            <p:nvPr/>
          </p:nvSpPr>
          <p:spPr>
            <a:xfrm>
              <a:off x="2703964" y="2367328"/>
              <a:ext cx="29" cy="29"/>
            </a:xfrm>
            <a:custGeom>
              <a:avLst/>
              <a:gdLst/>
              <a:ahLst/>
              <a:cxnLst/>
              <a:rect l="l" t="t" r="r" b="b"/>
              <a:pathLst>
                <a:path w="1" h="1" extrusionOk="0">
                  <a:moveTo>
                    <a:pt x="1"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0"/>
            <p:cNvSpPr/>
            <p:nvPr/>
          </p:nvSpPr>
          <p:spPr>
            <a:xfrm>
              <a:off x="2649885" y="2367157"/>
              <a:ext cx="57272" cy="51969"/>
            </a:xfrm>
            <a:custGeom>
              <a:avLst/>
              <a:gdLst/>
              <a:ahLst/>
              <a:cxnLst/>
              <a:rect l="l" t="t" r="r" b="b"/>
              <a:pathLst>
                <a:path w="2009" h="1823" extrusionOk="0">
                  <a:moveTo>
                    <a:pt x="1737" y="0"/>
                  </a:moveTo>
                  <a:cubicBezTo>
                    <a:pt x="1456" y="0"/>
                    <a:pt x="873" y="48"/>
                    <a:pt x="502" y="411"/>
                  </a:cubicBezTo>
                  <a:cubicBezTo>
                    <a:pt x="0" y="904"/>
                    <a:pt x="90" y="1809"/>
                    <a:pt x="90" y="1812"/>
                  </a:cubicBezTo>
                  <a:cubicBezTo>
                    <a:pt x="90" y="1812"/>
                    <a:pt x="178" y="1823"/>
                    <a:pt x="314" y="1823"/>
                  </a:cubicBezTo>
                  <a:cubicBezTo>
                    <a:pt x="617" y="1823"/>
                    <a:pt x="1161" y="1770"/>
                    <a:pt x="1508" y="1429"/>
                  </a:cubicBezTo>
                  <a:cubicBezTo>
                    <a:pt x="2009" y="938"/>
                    <a:pt x="1898" y="14"/>
                    <a:pt x="1898" y="6"/>
                  </a:cubicBezTo>
                  <a:cubicBezTo>
                    <a:pt x="1897" y="6"/>
                    <a:pt x="1836" y="0"/>
                    <a:pt x="1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0"/>
            <p:cNvSpPr/>
            <p:nvPr/>
          </p:nvSpPr>
          <p:spPr>
            <a:xfrm>
              <a:off x="2703964" y="2367328"/>
              <a:ext cx="29" cy="29"/>
            </a:xfrm>
            <a:custGeom>
              <a:avLst/>
              <a:gdLst/>
              <a:ahLst/>
              <a:cxnLst/>
              <a:rect l="l" t="t" r="r" b="b"/>
              <a:pathLst>
                <a:path w="1" h="1" extrusionOk="0">
                  <a:moveTo>
                    <a:pt x="1"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0"/>
            <p:cNvSpPr/>
            <p:nvPr/>
          </p:nvSpPr>
          <p:spPr>
            <a:xfrm>
              <a:off x="2600482" y="2367328"/>
              <a:ext cx="29" cy="29"/>
            </a:xfrm>
            <a:custGeom>
              <a:avLst/>
              <a:gdLst/>
              <a:ahLst/>
              <a:cxnLst/>
              <a:rect l="l" t="t" r="r" b="b"/>
              <a:pathLst>
                <a:path w="1" h="1" extrusionOk="0">
                  <a:moveTo>
                    <a:pt x="1"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0"/>
            <p:cNvSpPr/>
            <p:nvPr/>
          </p:nvSpPr>
          <p:spPr>
            <a:xfrm>
              <a:off x="2597289" y="2367128"/>
              <a:ext cx="57357" cy="52083"/>
            </a:xfrm>
            <a:custGeom>
              <a:avLst/>
              <a:gdLst/>
              <a:ahLst/>
              <a:cxnLst/>
              <a:rect l="l" t="t" r="r" b="b"/>
              <a:pathLst>
                <a:path w="2012" h="1827" extrusionOk="0">
                  <a:moveTo>
                    <a:pt x="275" y="1"/>
                  </a:moveTo>
                  <a:cubicBezTo>
                    <a:pt x="175" y="1"/>
                    <a:pt x="113" y="7"/>
                    <a:pt x="113" y="7"/>
                  </a:cubicBezTo>
                  <a:cubicBezTo>
                    <a:pt x="113" y="15"/>
                    <a:pt x="0" y="939"/>
                    <a:pt x="502" y="1431"/>
                  </a:cubicBezTo>
                  <a:cubicBezTo>
                    <a:pt x="851" y="1774"/>
                    <a:pt x="1398" y="1827"/>
                    <a:pt x="1700" y="1827"/>
                  </a:cubicBezTo>
                  <a:cubicBezTo>
                    <a:pt x="1834" y="1827"/>
                    <a:pt x="1920" y="1816"/>
                    <a:pt x="1920" y="1816"/>
                  </a:cubicBezTo>
                  <a:cubicBezTo>
                    <a:pt x="1920" y="1810"/>
                    <a:pt x="2012" y="905"/>
                    <a:pt x="1508" y="412"/>
                  </a:cubicBezTo>
                  <a:cubicBezTo>
                    <a:pt x="1138" y="49"/>
                    <a:pt x="556"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0"/>
            <p:cNvSpPr/>
            <p:nvPr/>
          </p:nvSpPr>
          <p:spPr>
            <a:xfrm>
              <a:off x="2600482" y="2367328"/>
              <a:ext cx="29" cy="29"/>
            </a:xfrm>
            <a:custGeom>
              <a:avLst/>
              <a:gdLst/>
              <a:ahLst/>
              <a:cxnLst/>
              <a:rect l="l" t="t" r="r" b="b"/>
              <a:pathLst>
                <a:path w="1" h="1" extrusionOk="0">
                  <a:moveTo>
                    <a:pt x="1"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0"/>
            <p:cNvSpPr/>
            <p:nvPr/>
          </p:nvSpPr>
          <p:spPr>
            <a:xfrm>
              <a:off x="2452471" y="2367328"/>
              <a:ext cx="29" cy="29"/>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0"/>
            <p:cNvSpPr/>
            <p:nvPr/>
          </p:nvSpPr>
          <p:spPr>
            <a:xfrm>
              <a:off x="2398364" y="2367157"/>
              <a:ext cx="57300" cy="51969"/>
            </a:xfrm>
            <a:custGeom>
              <a:avLst/>
              <a:gdLst/>
              <a:ahLst/>
              <a:cxnLst/>
              <a:rect l="l" t="t" r="r" b="b"/>
              <a:pathLst>
                <a:path w="2010" h="1823" extrusionOk="0">
                  <a:moveTo>
                    <a:pt x="1737" y="0"/>
                  </a:moveTo>
                  <a:cubicBezTo>
                    <a:pt x="1456" y="0"/>
                    <a:pt x="874" y="48"/>
                    <a:pt x="503" y="411"/>
                  </a:cubicBezTo>
                  <a:cubicBezTo>
                    <a:pt x="1" y="904"/>
                    <a:pt x="90" y="1809"/>
                    <a:pt x="90" y="1812"/>
                  </a:cubicBezTo>
                  <a:cubicBezTo>
                    <a:pt x="90" y="1812"/>
                    <a:pt x="178" y="1823"/>
                    <a:pt x="314" y="1823"/>
                  </a:cubicBezTo>
                  <a:cubicBezTo>
                    <a:pt x="617" y="1823"/>
                    <a:pt x="1161" y="1770"/>
                    <a:pt x="1508" y="1429"/>
                  </a:cubicBezTo>
                  <a:cubicBezTo>
                    <a:pt x="2009" y="938"/>
                    <a:pt x="1898" y="14"/>
                    <a:pt x="1898" y="6"/>
                  </a:cubicBezTo>
                  <a:cubicBezTo>
                    <a:pt x="1897" y="6"/>
                    <a:pt x="1836" y="0"/>
                    <a:pt x="1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0"/>
            <p:cNvSpPr/>
            <p:nvPr/>
          </p:nvSpPr>
          <p:spPr>
            <a:xfrm>
              <a:off x="2452471" y="2367328"/>
              <a:ext cx="29" cy="29"/>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0"/>
            <p:cNvSpPr/>
            <p:nvPr/>
          </p:nvSpPr>
          <p:spPr>
            <a:xfrm>
              <a:off x="2348960" y="2367328"/>
              <a:ext cx="86" cy="29"/>
            </a:xfrm>
            <a:custGeom>
              <a:avLst/>
              <a:gdLst/>
              <a:ahLst/>
              <a:cxnLst/>
              <a:rect l="l" t="t" r="r" b="b"/>
              <a:pathLst>
                <a:path w="3" h="1" extrusionOk="0">
                  <a:moveTo>
                    <a:pt x="2" y="0"/>
                  </a:moveTo>
                  <a:lnTo>
                    <a:pt x="1"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0"/>
            <p:cNvSpPr/>
            <p:nvPr/>
          </p:nvSpPr>
          <p:spPr>
            <a:xfrm>
              <a:off x="2345767" y="2367128"/>
              <a:ext cx="57357" cy="52083"/>
            </a:xfrm>
            <a:custGeom>
              <a:avLst/>
              <a:gdLst/>
              <a:ahLst/>
              <a:cxnLst/>
              <a:rect l="l" t="t" r="r" b="b"/>
              <a:pathLst>
                <a:path w="2012" h="1827" extrusionOk="0">
                  <a:moveTo>
                    <a:pt x="276" y="1"/>
                  </a:moveTo>
                  <a:cubicBezTo>
                    <a:pt x="176" y="1"/>
                    <a:pt x="114" y="7"/>
                    <a:pt x="113" y="7"/>
                  </a:cubicBezTo>
                  <a:cubicBezTo>
                    <a:pt x="113" y="15"/>
                    <a:pt x="0" y="939"/>
                    <a:pt x="502" y="1431"/>
                  </a:cubicBezTo>
                  <a:cubicBezTo>
                    <a:pt x="852" y="1774"/>
                    <a:pt x="1398" y="1827"/>
                    <a:pt x="1701" y="1827"/>
                  </a:cubicBezTo>
                  <a:cubicBezTo>
                    <a:pt x="1834" y="1827"/>
                    <a:pt x="1920" y="1816"/>
                    <a:pt x="1920" y="1816"/>
                  </a:cubicBezTo>
                  <a:cubicBezTo>
                    <a:pt x="1920" y="1810"/>
                    <a:pt x="2012" y="905"/>
                    <a:pt x="1508" y="412"/>
                  </a:cubicBezTo>
                  <a:cubicBezTo>
                    <a:pt x="1138" y="49"/>
                    <a:pt x="557" y="1"/>
                    <a:pt x="2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0"/>
            <p:cNvSpPr/>
            <p:nvPr/>
          </p:nvSpPr>
          <p:spPr>
            <a:xfrm>
              <a:off x="2348960" y="2367328"/>
              <a:ext cx="29" cy="29"/>
            </a:xfrm>
            <a:custGeom>
              <a:avLst/>
              <a:gdLst/>
              <a:ahLst/>
              <a:cxnLst/>
              <a:rect l="l" t="t" r="r" b="b"/>
              <a:pathLst>
                <a:path w="1" h="1" extrusionOk="0">
                  <a:moveTo>
                    <a:pt x="1"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0"/>
            <p:cNvSpPr/>
            <p:nvPr/>
          </p:nvSpPr>
          <p:spPr>
            <a:xfrm>
              <a:off x="2578132" y="2099044"/>
              <a:ext cx="29" cy="29"/>
            </a:xfrm>
            <a:custGeom>
              <a:avLst/>
              <a:gdLst/>
              <a:ahLst/>
              <a:cxnLst/>
              <a:rect l="l" t="t" r="r" b="b"/>
              <a:pathLst>
                <a:path w="1" h="1" extrusionOk="0">
                  <a:moveTo>
                    <a:pt x="1" y="1"/>
                  </a:move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0"/>
            <p:cNvSpPr/>
            <p:nvPr/>
          </p:nvSpPr>
          <p:spPr>
            <a:xfrm>
              <a:off x="2578132" y="2099044"/>
              <a:ext cx="29" cy="29"/>
            </a:xfrm>
            <a:custGeom>
              <a:avLst/>
              <a:gdLst/>
              <a:ahLst/>
              <a:cxnLst/>
              <a:rect l="l" t="t" r="r" b="b"/>
              <a:pathLst>
                <a:path w="1" h="1" extrusionOk="0">
                  <a:moveTo>
                    <a:pt x="1"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0"/>
            <p:cNvSpPr/>
            <p:nvPr/>
          </p:nvSpPr>
          <p:spPr>
            <a:xfrm>
              <a:off x="2524025" y="2098873"/>
              <a:ext cx="57329" cy="51998"/>
            </a:xfrm>
            <a:custGeom>
              <a:avLst/>
              <a:gdLst/>
              <a:ahLst/>
              <a:cxnLst/>
              <a:rect l="l" t="t" r="r" b="b"/>
              <a:pathLst>
                <a:path w="2011" h="1824" extrusionOk="0">
                  <a:moveTo>
                    <a:pt x="1734" y="1"/>
                  </a:moveTo>
                  <a:cubicBezTo>
                    <a:pt x="1453" y="1"/>
                    <a:pt x="873" y="49"/>
                    <a:pt x="503" y="411"/>
                  </a:cubicBezTo>
                  <a:cubicBezTo>
                    <a:pt x="1" y="903"/>
                    <a:pt x="91" y="1808"/>
                    <a:pt x="91" y="1813"/>
                  </a:cubicBezTo>
                  <a:cubicBezTo>
                    <a:pt x="91" y="1813"/>
                    <a:pt x="177" y="1823"/>
                    <a:pt x="311" y="1823"/>
                  </a:cubicBezTo>
                  <a:cubicBezTo>
                    <a:pt x="613" y="1823"/>
                    <a:pt x="1160" y="1771"/>
                    <a:pt x="1509" y="1428"/>
                  </a:cubicBezTo>
                  <a:cubicBezTo>
                    <a:pt x="2011" y="938"/>
                    <a:pt x="1902" y="14"/>
                    <a:pt x="1899" y="7"/>
                  </a:cubicBezTo>
                  <a:cubicBezTo>
                    <a:pt x="1898" y="7"/>
                    <a:pt x="1835" y="1"/>
                    <a:pt x="17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0"/>
            <p:cNvSpPr/>
            <p:nvPr/>
          </p:nvSpPr>
          <p:spPr>
            <a:xfrm>
              <a:off x="2474678" y="2099044"/>
              <a:ext cx="29" cy="29"/>
            </a:xfrm>
            <a:custGeom>
              <a:avLst/>
              <a:gdLst/>
              <a:ahLst/>
              <a:cxnLst/>
              <a:rect l="l" t="t" r="r" b="b"/>
              <a:pathLst>
                <a:path w="1" h="1" extrusionOk="0">
                  <a:moveTo>
                    <a:pt x="1"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0"/>
            <p:cNvSpPr/>
            <p:nvPr/>
          </p:nvSpPr>
          <p:spPr>
            <a:xfrm>
              <a:off x="2474678" y="2099044"/>
              <a:ext cx="29" cy="29"/>
            </a:xfrm>
            <a:custGeom>
              <a:avLst/>
              <a:gdLst/>
              <a:ahLst/>
              <a:cxnLst/>
              <a:rect l="l" t="t" r="r" b="b"/>
              <a:pathLst>
                <a:path w="1" h="1" extrusionOk="0">
                  <a:moveTo>
                    <a:pt x="1" y="1"/>
                  </a:move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0"/>
            <p:cNvSpPr/>
            <p:nvPr/>
          </p:nvSpPr>
          <p:spPr>
            <a:xfrm>
              <a:off x="2471485" y="2098873"/>
              <a:ext cx="57414" cy="52055"/>
            </a:xfrm>
            <a:custGeom>
              <a:avLst/>
              <a:gdLst/>
              <a:ahLst/>
              <a:cxnLst/>
              <a:rect l="l" t="t" r="r" b="b"/>
              <a:pathLst>
                <a:path w="2014" h="1826" extrusionOk="0">
                  <a:moveTo>
                    <a:pt x="277" y="1"/>
                  </a:moveTo>
                  <a:cubicBezTo>
                    <a:pt x="176" y="1"/>
                    <a:pt x="114" y="7"/>
                    <a:pt x="113" y="7"/>
                  </a:cubicBezTo>
                  <a:cubicBezTo>
                    <a:pt x="113" y="14"/>
                    <a:pt x="0" y="938"/>
                    <a:pt x="502" y="1431"/>
                  </a:cubicBezTo>
                  <a:cubicBezTo>
                    <a:pt x="850" y="1772"/>
                    <a:pt x="1394" y="1825"/>
                    <a:pt x="1697" y="1825"/>
                  </a:cubicBezTo>
                  <a:cubicBezTo>
                    <a:pt x="1833" y="1825"/>
                    <a:pt x="1920" y="1814"/>
                    <a:pt x="1920" y="1814"/>
                  </a:cubicBezTo>
                  <a:cubicBezTo>
                    <a:pt x="1920" y="1810"/>
                    <a:pt x="2013" y="906"/>
                    <a:pt x="1508" y="413"/>
                  </a:cubicBezTo>
                  <a:cubicBezTo>
                    <a:pt x="1138" y="49"/>
                    <a:pt x="55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p:cNvSpPr/>
            <p:nvPr/>
          </p:nvSpPr>
          <p:spPr>
            <a:xfrm>
              <a:off x="2649828" y="2098873"/>
              <a:ext cx="57386" cy="52055"/>
            </a:xfrm>
            <a:custGeom>
              <a:avLst/>
              <a:gdLst/>
              <a:ahLst/>
              <a:cxnLst/>
              <a:rect l="l" t="t" r="r" b="b"/>
              <a:pathLst>
                <a:path w="2013" h="1826" extrusionOk="0">
                  <a:moveTo>
                    <a:pt x="1736" y="1"/>
                  </a:moveTo>
                  <a:cubicBezTo>
                    <a:pt x="1454" y="1"/>
                    <a:pt x="874" y="49"/>
                    <a:pt x="504" y="411"/>
                  </a:cubicBezTo>
                  <a:cubicBezTo>
                    <a:pt x="1" y="906"/>
                    <a:pt x="92" y="1810"/>
                    <a:pt x="92" y="1814"/>
                  </a:cubicBezTo>
                  <a:cubicBezTo>
                    <a:pt x="92" y="1814"/>
                    <a:pt x="180" y="1825"/>
                    <a:pt x="316" y="1825"/>
                  </a:cubicBezTo>
                  <a:cubicBezTo>
                    <a:pt x="619" y="1825"/>
                    <a:pt x="1163" y="1772"/>
                    <a:pt x="1510" y="1431"/>
                  </a:cubicBezTo>
                  <a:cubicBezTo>
                    <a:pt x="2012" y="938"/>
                    <a:pt x="1900" y="14"/>
                    <a:pt x="1900" y="7"/>
                  </a:cubicBezTo>
                  <a:cubicBezTo>
                    <a:pt x="1899" y="7"/>
                    <a:pt x="1837" y="1"/>
                    <a:pt x="17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0"/>
            <p:cNvSpPr/>
            <p:nvPr/>
          </p:nvSpPr>
          <p:spPr>
            <a:xfrm>
              <a:off x="2597289" y="2098873"/>
              <a:ext cx="57357" cy="52055"/>
            </a:xfrm>
            <a:custGeom>
              <a:avLst/>
              <a:gdLst/>
              <a:ahLst/>
              <a:cxnLst/>
              <a:rect l="l" t="t" r="r" b="b"/>
              <a:pathLst>
                <a:path w="2012" h="1826" extrusionOk="0">
                  <a:moveTo>
                    <a:pt x="276" y="1"/>
                  </a:moveTo>
                  <a:cubicBezTo>
                    <a:pt x="176" y="1"/>
                    <a:pt x="113" y="7"/>
                    <a:pt x="113" y="7"/>
                  </a:cubicBezTo>
                  <a:cubicBezTo>
                    <a:pt x="113" y="14"/>
                    <a:pt x="0" y="938"/>
                    <a:pt x="502" y="1431"/>
                  </a:cubicBezTo>
                  <a:cubicBezTo>
                    <a:pt x="850" y="1772"/>
                    <a:pt x="1393" y="1825"/>
                    <a:pt x="1697" y="1825"/>
                  </a:cubicBezTo>
                  <a:cubicBezTo>
                    <a:pt x="1833" y="1825"/>
                    <a:pt x="1920" y="1814"/>
                    <a:pt x="1920" y="1814"/>
                  </a:cubicBezTo>
                  <a:cubicBezTo>
                    <a:pt x="1920" y="1810"/>
                    <a:pt x="2012" y="906"/>
                    <a:pt x="1508" y="413"/>
                  </a:cubicBezTo>
                  <a:cubicBezTo>
                    <a:pt x="1138" y="49"/>
                    <a:pt x="558" y="1"/>
                    <a:pt x="2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a:off x="2398364" y="2098873"/>
              <a:ext cx="57300" cy="51998"/>
            </a:xfrm>
            <a:custGeom>
              <a:avLst/>
              <a:gdLst/>
              <a:ahLst/>
              <a:cxnLst/>
              <a:rect l="l" t="t" r="r" b="b"/>
              <a:pathLst>
                <a:path w="2010" h="1824" extrusionOk="0">
                  <a:moveTo>
                    <a:pt x="1734" y="1"/>
                  </a:moveTo>
                  <a:cubicBezTo>
                    <a:pt x="1452" y="1"/>
                    <a:pt x="872" y="49"/>
                    <a:pt x="503" y="411"/>
                  </a:cubicBezTo>
                  <a:cubicBezTo>
                    <a:pt x="1" y="903"/>
                    <a:pt x="90" y="1808"/>
                    <a:pt x="90" y="1813"/>
                  </a:cubicBezTo>
                  <a:cubicBezTo>
                    <a:pt x="90" y="1813"/>
                    <a:pt x="176" y="1823"/>
                    <a:pt x="310" y="1823"/>
                  </a:cubicBezTo>
                  <a:cubicBezTo>
                    <a:pt x="613" y="1823"/>
                    <a:pt x="1159" y="1771"/>
                    <a:pt x="1508" y="1428"/>
                  </a:cubicBezTo>
                  <a:cubicBezTo>
                    <a:pt x="2009" y="938"/>
                    <a:pt x="1898" y="14"/>
                    <a:pt x="1898" y="7"/>
                  </a:cubicBezTo>
                  <a:cubicBezTo>
                    <a:pt x="1897" y="7"/>
                    <a:pt x="1835" y="1"/>
                    <a:pt x="17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p:cNvSpPr/>
            <p:nvPr/>
          </p:nvSpPr>
          <p:spPr>
            <a:xfrm>
              <a:off x="2345767" y="2098873"/>
              <a:ext cx="57357" cy="52055"/>
            </a:xfrm>
            <a:custGeom>
              <a:avLst/>
              <a:gdLst/>
              <a:ahLst/>
              <a:cxnLst/>
              <a:rect l="l" t="t" r="r" b="b"/>
              <a:pathLst>
                <a:path w="2012" h="1826" extrusionOk="0">
                  <a:moveTo>
                    <a:pt x="277" y="1"/>
                  </a:moveTo>
                  <a:cubicBezTo>
                    <a:pt x="176" y="1"/>
                    <a:pt x="114" y="7"/>
                    <a:pt x="113" y="7"/>
                  </a:cubicBezTo>
                  <a:cubicBezTo>
                    <a:pt x="113" y="14"/>
                    <a:pt x="0" y="938"/>
                    <a:pt x="502" y="1431"/>
                  </a:cubicBezTo>
                  <a:cubicBezTo>
                    <a:pt x="850" y="1772"/>
                    <a:pt x="1394" y="1825"/>
                    <a:pt x="1697" y="1825"/>
                  </a:cubicBezTo>
                  <a:cubicBezTo>
                    <a:pt x="1833" y="1825"/>
                    <a:pt x="1920" y="1814"/>
                    <a:pt x="1920" y="1814"/>
                  </a:cubicBezTo>
                  <a:cubicBezTo>
                    <a:pt x="1920" y="1810"/>
                    <a:pt x="2012" y="906"/>
                    <a:pt x="1508" y="413"/>
                  </a:cubicBezTo>
                  <a:cubicBezTo>
                    <a:pt x="1138" y="49"/>
                    <a:pt x="55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p:cNvSpPr/>
            <p:nvPr/>
          </p:nvSpPr>
          <p:spPr>
            <a:xfrm>
              <a:off x="2348960" y="2099044"/>
              <a:ext cx="86" cy="29"/>
            </a:xfrm>
            <a:custGeom>
              <a:avLst/>
              <a:gdLst/>
              <a:ahLst/>
              <a:cxnLst/>
              <a:rect l="l" t="t" r="r" b="b"/>
              <a:pathLst>
                <a:path w="3" h="1" extrusionOk="0">
                  <a:moveTo>
                    <a:pt x="2" y="1"/>
                  </a:moveTo>
                  <a:lnTo>
                    <a:pt x="1"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a:off x="2348960" y="2099044"/>
              <a:ext cx="29" cy="29"/>
            </a:xfrm>
            <a:custGeom>
              <a:avLst/>
              <a:gdLst/>
              <a:ahLst/>
              <a:cxnLst/>
              <a:rect l="l" t="t" r="r" b="b"/>
              <a:pathLst>
                <a:path w="1" h="1" extrusionOk="0">
                  <a:moveTo>
                    <a:pt x="1"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40"/>
            <p:cNvGrpSpPr/>
            <p:nvPr/>
          </p:nvGrpSpPr>
          <p:grpSpPr>
            <a:xfrm>
              <a:off x="2338925" y="2091603"/>
              <a:ext cx="374703" cy="369970"/>
              <a:chOff x="2338925" y="2091603"/>
              <a:chExt cx="374703" cy="369970"/>
            </a:xfrm>
          </p:grpSpPr>
          <p:sp>
            <p:nvSpPr>
              <p:cNvPr id="559" name="Google Shape;559;p40"/>
              <p:cNvSpPr/>
              <p:nvPr/>
            </p:nvSpPr>
            <p:spPr>
              <a:xfrm>
                <a:off x="2340123" y="2447149"/>
                <a:ext cx="16990" cy="14425"/>
              </a:xfrm>
              <a:custGeom>
                <a:avLst/>
                <a:gdLst/>
                <a:ahLst/>
                <a:cxnLst/>
                <a:rect l="l" t="t" r="r" b="b"/>
                <a:pathLst>
                  <a:path w="596" h="506" extrusionOk="0">
                    <a:moveTo>
                      <a:pt x="299" y="0"/>
                    </a:moveTo>
                    <a:cubicBezTo>
                      <a:pt x="191" y="0"/>
                      <a:pt x="89" y="68"/>
                      <a:pt x="56" y="173"/>
                    </a:cubicBezTo>
                    <a:cubicBezTo>
                      <a:pt x="0" y="346"/>
                      <a:pt x="131" y="505"/>
                      <a:pt x="297" y="505"/>
                    </a:cubicBezTo>
                    <a:lnTo>
                      <a:pt x="299" y="505"/>
                    </a:lnTo>
                    <a:cubicBezTo>
                      <a:pt x="408" y="505"/>
                      <a:pt x="509" y="438"/>
                      <a:pt x="540" y="333"/>
                    </a:cubicBezTo>
                    <a:cubicBezTo>
                      <a:pt x="596" y="159"/>
                      <a:pt x="465" y="0"/>
                      <a:pt x="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a:off x="2338954" y="2361028"/>
                <a:ext cx="374674" cy="100489"/>
              </a:xfrm>
              <a:custGeom>
                <a:avLst/>
                <a:gdLst/>
                <a:ahLst/>
                <a:cxnLst/>
                <a:rect l="l" t="t" r="r" b="b"/>
                <a:pathLst>
                  <a:path w="13143" h="3525" extrusionOk="0">
                    <a:moveTo>
                      <a:pt x="5006" y="519"/>
                    </a:moveTo>
                    <a:lnTo>
                      <a:pt x="5006" y="519"/>
                    </a:lnTo>
                    <a:cubicBezTo>
                      <a:pt x="5268" y="528"/>
                      <a:pt x="5706" y="587"/>
                      <a:pt x="5982" y="857"/>
                    </a:cubicBezTo>
                    <a:cubicBezTo>
                      <a:pt x="6243" y="1112"/>
                      <a:pt x="6313" y="1546"/>
                      <a:pt x="6322" y="1832"/>
                    </a:cubicBezTo>
                    <a:cubicBezTo>
                      <a:pt x="6055" y="1829"/>
                      <a:pt x="5603" y="1780"/>
                      <a:pt x="5330" y="1513"/>
                    </a:cubicBezTo>
                    <a:cubicBezTo>
                      <a:pt x="5054" y="1243"/>
                      <a:pt x="5007" y="789"/>
                      <a:pt x="5006" y="519"/>
                    </a:cubicBezTo>
                    <a:close/>
                    <a:moveTo>
                      <a:pt x="9416" y="519"/>
                    </a:moveTo>
                    <a:lnTo>
                      <a:pt x="9416" y="519"/>
                    </a:lnTo>
                    <a:cubicBezTo>
                      <a:pt x="9678" y="528"/>
                      <a:pt x="10117" y="587"/>
                      <a:pt x="10392" y="857"/>
                    </a:cubicBezTo>
                    <a:cubicBezTo>
                      <a:pt x="10652" y="1112"/>
                      <a:pt x="10724" y="1546"/>
                      <a:pt x="10733" y="1832"/>
                    </a:cubicBezTo>
                    <a:cubicBezTo>
                      <a:pt x="10470" y="1829"/>
                      <a:pt x="10017" y="1780"/>
                      <a:pt x="9743" y="1513"/>
                    </a:cubicBezTo>
                    <a:cubicBezTo>
                      <a:pt x="9489" y="1266"/>
                      <a:pt x="9420" y="831"/>
                      <a:pt x="9416" y="519"/>
                    </a:cubicBezTo>
                    <a:close/>
                    <a:moveTo>
                      <a:pt x="593" y="519"/>
                    </a:moveTo>
                    <a:lnTo>
                      <a:pt x="593" y="519"/>
                    </a:lnTo>
                    <a:cubicBezTo>
                      <a:pt x="855" y="528"/>
                      <a:pt x="1293" y="587"/>
                      <a:pt x="1569" y="857"/>
                    </a:cubicBezTo>
                    <a:cubicBezTo>
                      <a:pt x="1830" y="1112"/>
                      <a:pt x="1900" y="1546"/>
                      <a:pt x="1909" y="1835"/>
                    </a:cubicBezTo>
                    <a:cubicBezTo>
                      <a:pt x="1642" y="1831"/>
                      <a:pt x="1193" y="1783"/>
                      <a:pt x="917" y="1513"/>
                    </a:cubicBezTo>
                    <a:cubicBezTo>
                      <a:pt x="641" y="1243"/>
                      <a:pt x="595" y="789"/>
                      <a:pt x="593" y="519"/>
                    </a:cubicBezTo>
                    <a:close/>
                    <a:moveTo>
                      <a:pt x="3739" y="519"/>
                    </a:moveTo>
                    <a:cubicBezTo>
                      <a:pt x="3736" y="789"/>
                      <a:pt x="3688" y="1243"/>
                      <a:pt x="3414" y="1513"/>
                    </a:cubicBezTo>
                    <a:cubicBezTo>
                      <a:pt x="3140" y="1783"/>
                      <a:pt x="2690" y="1831"/>
                      <a:pt x="2422" y="1835"/>
                    </a:cubicBezTo>
                    <a:cubicBezTo>
                      <a:pt x="2431" y="1546"/>
                      <a:pt x="2504" y="1112"/>
                      <a:pt x="2762" y="857"/>
                    </a:cubicBezTo>
                    <a:cubicBezTo>
                      <a:pt x="3038" y="587"/>
                      <a:pt x="3477" y="528"/>
                      <a:pt x="3739" y="519"/>
                    </a:cubicBezTo>
                    <a:close/>
                    <a:moveTo>
                      <a:pt x="8149" y="519"/>
                    </a:moveTo>
                    <a:cubicBezTo>
                      <a:pt x="8148" y="789"/>
                      <a:pt x="8098" y="1243"/>
                      <a:pt x="7825" y="1513"/>
                    </a:cubicBezTo>
                    <a:cubicBezTo>
                      <a:pt x="7550" y="1783"/>
                      <a:pt x="7100" y="1831"/>
                      <a:pt x="6832" y="1835"/>
                    </a:cubicBezTo>
                    <a:cubicBezTo>
                      <a:pt x="6842" y="1546"/>
                      <a:pt x="6913" y="1112"/>
                      <a:pt x="7173" y="857"/>
                    </a:cubicBezTo>
                    <a:cubicBezTo>
                      <a:pt x="7449" y="587"/>
                      <a:pt x="7887" y="528"/>
                      <a:pt x="8149" y="519"/>
                    </a:cubicBezTo>
                    <a:close/>
                    <a:moveTo>
                      <a:pt x="12562" y="519"/>
                    </a:moveTo>
                    <a:cubicBezTo>
                      <a:pt x="12561" y="789"/>
                      <a:pt x="12511" y="1243"/>
                      <a:pt x="12238" y="1513"/>
                    </a:cubicBezTo>
                    <a:cubicBezTo>
                      <a:pt x="11963" y="1783"/>
                      <a:pt x="11513" y="1831"/>
                      <a:pt x="11245" y="1835"/>
                    </a:cubicBezTo>
                    <a:cubicBezTo>
                      <a:pt x="11254" y="1546"/>
                      <a:pt x="11327" y="1112"/>
                      <a:pt x="11586" y="857"/>
                    </a:cubicBezTo>
                    <a:cubicBezTo>
                      <a:pt x="11861" y="587"/>
                      <a:pt x="12300" y="528"/>
                      <a:pt x="12562" y="519"/>
                    </a:cubicBezTo>
                    <a:close/>
                    <a:moveTo>
                      <a:pt x="3797" y="0"/>
                    </a:moveTo>
                    <a:cubicBezTo>
                      <a:pt x="3471" y="0"/>
                      <a:pt x="2832" y="61"/>
                      <a:pt x="2399" y="485"/>
                    </a:cubicBezTo>
                    <a:cubicBezTo>
                      <a:pt x="2300" y="582"/>
                      <a:pt x="2221" y="692"/>
                      <a:pt x="2158" y="806"/>
                    </a:cubicBezTo>
                    <a:cubicBezTo>
                      <a:pt x="2094" y="692"/>
                      <a:pt x="2016" y="582"/>
                      <a:pt x="1915" y="485"/>
                    </a:cubicBezTo>
                    <a:cubicBezTo>
                      <a:pt x="1483" y="61"/>
                      <a:pt x="842" y="1"/>
                      <a:pt x="516" y="1"/>
                    </a:cubicBezTo>
                    <a:cubicBezTo>
                      <a:pt x="422" y="1"/>
                      <a:pt x="354" y="6"/>
                      <a:pt x="325" y="8"/>
                    </a:cubicBezTo>
                    <a:cubicBezTo>
                      <a:pt x="263" y="11"/>
                      <a:pt x="202" y="40"/>
                      <a:pt x="157" y="88"/>
                    </a:cubicBezTo>
                    <a:cubicBezTo>
                      <a:pt x="116" y="131"/>
                      <a:pt x="94" y="185"/>
                      <a:pt x="91" y="241"/>
                    </a:cubicBezTo>
                    <a:cubicBezTo>
                      <a:pt x="76" y="379"/>
                      <a:pt x="1" y="1320"/>
                      <a:pt x="556" y="1864"/>
                    </a:cubicBezTo>
                    <a:cubicBezTo>
                      <a:pt x="959" y="2260"/>
                      <a:pt x="1555" y="2329"/>
                      <a:pt x="1905" y="2332"/>
                    </a:cubicBezTo>
                    <a:lnTo>
                      <a:pt x="1905" y="3018"/>
                    </a:lnTo>
                    <a:lnTo>
                      <a:pt x="1097" y="3018"/>
                    </a:lnTo>
                    <a:cubicBezTo>
                      <a:pt x="969" y="3018"/>
                      <a:pt x="857" y="3108"/>
                      <a:pt x="839" y="3234"/>
                    </a:cubicBezTo>
                    <a:cubicBezTo>
                      <a:pt x="816" y="3391"/>
                      <a:pt x="938" y="3525"/>
                      <a:pt x="1089" y="3525"/>
                    </a:cubicBezTo>
                    <a:lnTo>
                      <a:pt x="12800" y="3525"/>
                    </a:lnTo>
                    <a:cubicBezTo>
                      <a:pt x="12928" y="3525"/>
                      <a:pt x="13040" y="3435"/>
                      <a:pt x="13058" y="3309"/>
                    </a:cubicBezTo>
                    <a:cubicBezTo>
                      <a:pt x="13082" y="3156"/>
                      <a:pt x="12961" y="3021"/>
                      <a:pt x="12809" y="3021"/>
                    </a:cubicBezTo>
                    <a:lnTo>
                      <a:pt x="11239" y="3021"/>
                    </a:lnTo>
                    <a:lnTo>
                      <a:pt x="11239" y="2341"/>
                    </a:lnTo>
                    <a:cubicBezTo>
                      <a:pt x="11591" y="2338"/>
                      <a:pt x="12190" y="2267"/>
                      <a:pt x="12592" y="1874"/>
                    </a:cubicBezTo>
                    <a:cubicBezTo>
                      <a:pt x="13142" y="1335"/>
                      <a:pt x="13073" y="404"/>
                      <a:pt x="13057" y="254"/>
                    </a:cubicBezTo>
                    <a:cubicBezTo>
                      <a:pt x="13052" y="197"/>
                      <a:pt x="13030" y="143"/>
                      <a:pt x="12989" y="98"/>
                    </a:cubicBezTo>
                    <a:cubicBezTo>
                      <a:pt x="12944" y="49"/>
                      <a:pt x="12884" y="22"/>
                      <a:pt x="12823" y="17"/>
                    </a:cubicBezTo>
                    <a:cubicBezTo>
                      <a:pt x="12795" y="15"/>
                      <a:pt x="12725" y="9"/>
                      <a:pt x="12628" y="9"/>
                    </a:cubicBezTo>
                    <a:cubicBezTo>
                      <a:pt x="12302" y="9"/>
                      <a:pt x="11662" y="70"/>
                      <a:pt x="11230" y="495"/>
                    </a:cubicBezTo>
                    <a:cubicBezTo>
                      <a:pt x="11131" y="593"/>
                      <a:pt x="11051" y="701"/>
                      <a:pt x="10988" y="813"/>
                    </a:cubicBezTo>
                    <a:cubicBezTo>
                      <a:pt x="10924" y="699"/>
                      <a:pt x="10846" y="590"/>
                      <a:pt x="10747" y="495"/>
                    </a:cubicBezTo>
                    <a:cubicBezTo>
                      <a:pt x="10313" y="70"/>
                      <a:pt x="9671" y="10"/>
                      <a:pt x="9346" y="10"/>
                    </a:cubicBezTo>
                    <a:cubicBezTo>
                      <a:pt x="9254" y="10"/>
                      <a:pt x="9187" y="15"/>
                      <a:pt x="9158" y="17"/>
                    </a:cubicBezTo>
                    <a:cubicBezTo>
                      <a:pt x="9098" y="20"/>
                      <a:pt x="9040" y="46"/>
                      <a:pt x="8995" y="91"/>
                    </a:cubicBezTo>
                    <a:cubicBezTo>
                      <a:pt x="8950" y="136"/>
                      <a:pt x="8926" y="193"/>
                      <a:pt x="8921" y="251"/>
                    </a:cubicBezTo>
                    <a:cubicBezTo>
                      <a:pt x="8906" y="395"/>
                      <a:pt x="8833" y="1330"/>
                      <a:pt x="9386" y="1874"/>
                    </a:cubicBezTo>
                    <a:cubicBezTo>
                      <a:pt x="9789" y="2269"/>
                      <a:pt x="10387" y="2339"/>
                      <a:pt x="10732" y="2341"/>
                    </a:cubicBezTo>
                    <a:lnTo>
                      <a:pt x="10732" y="3045"/>
                    </a:lnTo>
                    <a:lnTo>
                      <a:pt x="6824" y="3045"/>
                    </a:lnTo>
                    <a:lnTo>
                      <a:pt x="6824" y="2341"/>
                    </a:lnTo>
                    <a:cubicBezTo>
                      <a:pt x="7176" y="2338"/>
                      <a:pt x="7776" y="2267"/>
                      <a:pt x="8178" y="1874"/>
                    </a:cubicBezTo>
                    <a:cubicBezTo>
                      <a:pt x="8728" y="1335"/>
                      <a:pt x="8659" y="404"/>
                      <a:pt x="8642" y="254"/>
                    </a:cubicBezTo>
                    <a:cubicBezTo>
                      <a:pt x="8638" y="197"/>
                      <a:pt x="8615" y="143"/>
                      <a:pt x="8575" y="98"/>
                    </a:cubicBezTo>
                    <a:cubicBezTo>
                      <a:pt x="8530" y="49"/>
                      <a:pt x="8470" y="22"/>
                      <a:pt x="8409" y="17"/>
                    </a:cubicBezTo>
                    <a:cubicBezTo>
                      <a:pt x="8380" y="15"/>
                      <a:pt x="8311" y="9"/>
                      <a:pt x="8214" y="9"/>
                    </a:cubicBezTo>
                    <a:cubicBezTo>
                      <a:pt x="7887" y="9"/>
                      <a:pt x="7248" y="70"/>
                      <a:pt x="6815" y="495"/>
                    </a:cubicBezTo>
                    <a:cubicBezTo>
                      <a:pt x="6716" y="593"/>
                      <a:pt x="6637" y="701"/>
                      <a:pt x="6574" y="815"/>
                    </a:cubicBezTo>
                    <a:cubicBezTo>
                      <a:pt x="6509" y="701"/>
                      <a:pt x="6431" y="593"/>
                      <a:pt x="6333" y="495"/>
                    </a:cubicBezTo>
                    <a:cubicBezTo>
                      <a:pt x="5897" y="70"/>
                      <a:pt x="5255" y="10"/>
                      <a:pt x="4929" y="10"/>
                    </a:cubicBezTo>
                    <a:cubicBezTo>
                      <a:pt x="4837" y="10"/>
                      <a:pt x="4770" y="15"/>
                      <a:pt x="4741" y="17"/>
                    </a:cubicBezTo>
                    <a:cubicBezTo>
                      <a:pt x="4679" y="20"/>
                      <a:pt x="4618" y="49"/>
                      <a:pt x="4573" y="98"/>
                    </a:cubicBezTo>
                    <a:cubicBezTo>
                      <a:pt x="4534" y="142"/>
                      <a:pt x="4511" y="196"/>
                      <a:pt x="4507" y="250"/>
                    </a:cubicBezTo>
                    <a:cubicBezTo>
                      <a:pt x="4492" y="389"/>
                      <a:pt x="4417" y="1329"/>
                      <a:pt x="4971" y="1874"/>
                    </a:cubicBezTo>
                    <a:cubicBezTo>
                      <a:pt x="5375" y="2269"/>
                      <a:pt x="5973" y="2339"/>
                      <a:pt x="6318" y="2341"/>
                    </a:cubicBezTo>
                    <a:lnTo>
                      <a:pt x="6318" y="3018"/>
                    </a:lnTo>
                    <a:lnTo>
                      <a:pt x="2410" y="3018"/>
                    </a:lnTo>
                    <a:lnTo>
                      <a:pt x="2410" y="2332"/>
                    </a:lnTo>
                    <a:cubicBezTo>
                      <a:pt x="2759" y="2327"/>
                      <a:pt x="3357" y="2258"/>
                      <a:pt x="3759" y="1864"/>
                    </a:cubicBezTo>
                    <a:cubicBezTo>
                      <a:pt x="4310" y="1324"/>
                      <a:pt x="4242" y="394"/>
                      <a:pt x="4227" y="244"/>
                    </a:cubicBezTo>
                    <a:cubicBezTo>
                      <a:pt x="4222" y="188"/>
                      <a:pt x="4200" y="133"/>
                      <a:pt x="4159" y="88"/>
                    </a:cubicBezTo>
                    <a:cubicBezTo>
                      <a:pt x="4114" y="40"/>
                      <a:pt x="4054" y="11"/>
                      <a:pt x="3991" y="8"/>
                    </a:cubicBezTo>
                    <a:cubicBezTo>
                      <a:pt x="3963" y="6"/>
                      <a:pt x="3894" y="0"/>
                      <a:pt x="3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a:off x="2695697" y="2312622"/>
                <a:ext cx="17019" cy="14482"/>
              </a:xfrm>
              <a:custGeom>
                <a:avLst/>
                <a:gdLst/>
                <a:ahLst/>
                <a:cxnLst/>
                <a:rect l="l" t="t" r="r" b="b"/>
                <a:pathLst>
                  <a:path w="597" h="508" extrusionOk="0">
                    <a:moveTo>
                      <a:pt x="298" y="0"/>
                    </a:moveTo>
                    <a:cubicBezTo>
                      <a:pt x="191" y="0"/>
                      <a:pt x="89" y="68"/>
                      <a:pt x="56" y="173"/>
                    </a:cubicBezTo>
                    <a:cubicBezTo>
                      <a:pt x="0" y="348"/>
                      <a:pt x="131" y="507"/>
                      <a:pt x="297" y="507"/>
                    </a:cubicBezTo>
                    <a:lnTo>
                      <a:pt x="298" y="507"/>
                    </a:lnTo>
                    <a:cubicBezTo>
                      <a:pt x="408" y="507"/>
                      <a:pt x="508" y="440"/>
                      <a:pt x="543" y="335"/>
                    </a:cubicBezTo>
                    <a:cubicBezTo>
                      <a:pt x="597" y="161"/>
                      <a:pt x="468" y="0"/>
                      <a:pt x="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a:off x="2339039" y="2226643"/>
                <a:ext cx="374532" cy="100489"/>
              </a:xfrm>
              <a:custGeom>
                <a:avLst/>
                <a:gdLst/>
                <a:ahLst/>
                <a:cxnLst/>
                <a:rect l="l" t="t" r="r" b="b"/>
                <a:pathLst>
                  <a:path w="13138" h="3525" extrusionOk="0">
                    <a:moveTo>
                      <a:pt x="5003" y="504"/>
                    </a:moveTo>
                    <a:lnTo>
                      <a:pt x="5003" y="504"/>
                    </a:lnTo>
                    <a:cubicBezTo>
                      <a:pt x="5265" y="513"/>
                      <a:pt x="5703" y="572"/>
                      <a:pt x="5979" y="842"/>
                    </a:cubicBezTo>
                    <a:cubicBezTo>
                      <a:pt x="6240" y="1096"/>
                      <a:pt x="6310" y="1531"/>
                      <a:pt x="6319" y="1817"/>
                    </a:cubicBezTo>
                    <a:cubicBezTo>
                      <a:pt x="6052" y="1814"/>
                      <a:pt x="5600" y="1765"/>
                      <a:pt x="5327" y="1498"/>
                    </a:cubicBezTo>
                    <a:cubicBezTo>
                      <a:pt x="5051" y="1228"/>
                      <a:pt x="5004" y="774"/>
                      <a:pt x="5003" y="504"/>
                    </a:cubicBezTo>
                    <a:close/>
                    <a:moveTo>
                      <a:pt x="9413" y="504"/>
                    </a:moveTo>
                    <a:lnTo>
                      <a:pt x="9413" y="504"/>
                    </a:lnTo>
                    <a:cubicBezTo>
                      <a:pt x="9675" y="513"/>
                      <a:pt x="10114" y="572"/>
                      <a:pt x="10389" y="842"/>
                    </a:cubicBezTo>
                    <a:cubicBezTo>
                      <a:pt x="10649" y="1096"/>
                      <a:pt x="10721" y="1531"/>
                      <a:pt x="10730" y="1817"/>
                    </a:cubicBezTo>
                    <a:cubicBezTo>
                      <a:pt x="10464" y="1814"/>
                      <a:pt x="10012" y="1765"/>
                      <a:pt x="9740" y="1498"/>
                    </a:cubicBezTo>
                    <a:cubicBezTo>
                      <a:pt x="9486" y="1251"/>
                      <a:pt x="9417" y="816"/>
                      <a:pt x="9413" y="504"/>
                    </a:cubicBezTo>
                    <a:close/>
                    <a:moveTo>
                      <a:pt x="592" y="504"/>
                    </a:moveTo>
                    <a:lnTo>
                      <a:pt x="592" y="504"/>
                    </a:lnTo>
                    <a:cubicBezTo>
                      <a:pt x="854" y="513"/>
                      <a:pt x="1293" y="572"/>
                      <a:pt x="1567" y="842"/>
                    </a:cubicBezTo>
                    <a:cubicBezTo>
                      <a:pt x="1828" y="1096"/>
                      <a:pt x="1899" y="1531"/>
                      <a:pt x="1909" y="1820"/>
                    </a:cubicBezTo>
                    <a:cubicBezTo>
                      <a:pt x="1642" y="1816"/>
                      <a:pt x="1193" y="1768"/>
                      <a:pt x="915" y="1498"/>
                    </a:cubicBezTo>
                    <a:cubicBezTo>
                      <a:pt x="641" y="1228"/>
                      <a:pt x="593" y="774"/>
                      <a:pt x="592" y="504"/>
                    </a:cubicBezTo>
                    <a:close/>
                    <a:moveTo>
                      <a:pt x="3736" y="504"/>
                    </a:moveTo>
                    <a:cubicBezTo>
                      <a:pt x="3733" y="774"/>
                      <a:pt x="3685" y="1228"/>
                      <a:pt x="3411" y="1498"/>
                    </a:cubicBezTo>
                    <a:cubicBezTo>
                      <a:pt x="3137" y="1768"/>
                      <a:pt x="2687" y="1816"/>
                      <a:pt x="2419" y="1820"/>
                    </a:cubicBezTo>
                    <a:cubicBezTo>
                      <a:pt x="2428" y="1530"/>
                      <a:pt x="2501" y="1096"/>
                      <a:pt x="2759" y="842"/>
                    </a:cubicBezTo>
                    <a:cubicBezTo>
                      <a:pt x="3035" y="572"/>
                      <a:pt x="3474" y="513"/>
                      <a:pt x="3736" y="504"/>
                    </a:cubicBezTo>
                    <a:close/>
                    <a:moveTo>
                      <a:pt x="8146" y="504"/>
                    </a:moveTo>
                    <a:cubicBezTo>
                      <a:pt x="8145" y="774"/>
                      <a:pt x="8095" y="1228"/>
                      <a:pt x="7822" y="1498"/>
                    </a:cubicBezTo>
                    <a:cubicBezTo>
                      <a:pt x="7547" y="1768"/>
                      <a:pt x="7097" y="1816"/>
                      <a:pt x="6829" y="1820"/>
                    </a:cubicBezTo>
                    <a:cubicBezTo>
                      <a:pt x="6839" y="1530"/>
                      <a:pt x="6910" y="1096"/>
                      <a:pt x="7170" y="842"/>
                    </a:cubicBezTo>
                    <a:cubicBezTo>
                      <a:pt x="7446" y="572"/>
                      <a:pt x="7884" y="513"/>
                      <a:pt x="8146" y="504"/>
                    </a:cubicBezTo>
                    <a:close/>
                    <a:moveTo>
                      <a:pt x="12559" y="504"/>
                    </a:moveTo>
                    <a:cubicBezTo>
                      <a:pt x="12558" y="774"/>
                      <a:pt x="12508" y="1228"/>
                      <a:pt x="12235" y="1498"/>
                    </a:cubicBezTo>
                    <a:cubicBezTo>
                      <a:pt x="11960" y="1768"/>
                      <a:pt x="11510" y="1816"/>
                      <a:pt x="11242" y="1820"/>
                    </a:cubicBezTo>
                    <a:cubicBezTo>
                      <a:pt x="11251" y="1530"/>
                      <a:pt x="11324" y="1096"/>
                      <a:pt x="11583" y="842"/>
                    </a:cubicBezTo>
                    <a:cubicBezTo>
                      <a:pt x="11858" y="572"/>
                      <a:pt x="12297" y="513"/>
                      <a:pt x="12559" y="504"/>
                    </a:cubicBezTo>
                    <a:close/>
                    <a:moveTo>
                      <a:pt x="3798" y="0"/>
                    </a:moveTo>
                    <a:cubicBezTo>
                      <a:pt x="3471" y="0"/>
                      <a:pt x="2832" y="61"/>
                      <a:pt x="2399" y="485"/>
                    </a:cubicBezTo>
                    <a:cubicBezTo>
                      <a:pt x="2300" y="582"/>
                      <a:pt x="2222" y="692"/>
                      <a:pt x="2158" y="806"/>
                    </a:cubicBezTo>
                    <a:cubicBezTo>
                      <a:pt x="2095" y="692"/>
                      <a:pt x="2016" y="582"/>
                      <a:pt x="1917" y="485"/>
                    </a:cubicBezTo>
                    <a:cubicBezTo>
                      <a:pt x="1483" y="60"/>
                      <a:pt x="843" y="0"/>
                      <a:pt x="517" y="0"/>
                    </a:cubicBezTo>
                    <a:cubicBezTo>
                      <a:pt x="423" y="0"/>
                      <a:pt x="355" y="5"/>
                      <a:pt x="326" y="8"/>
                    </a:cubicBezTo>
                    <a:cubicBezTo>
                      <a:pt x="263" y="11"/>
                      <a:pt x="202" y="40"/>
                      <a:pt x="157" y="88"/>
                    </a:cubicBezTo>
                    <a:cubicBezTo>
                      <a:pt x="118" y="131"/>
                      <a:pt x="95" y="185"/>
                      <a:pt x="91" y="240"/>
                    </a:cubicBezTo>
                    <a:cubicBezTo>
                      <a:pt x="76" y="378"/>
                      <a:pt x="1" y="1320"/>
                      <a:pt x="556" y="1864"/>
                    </a:cubicBezTo>
                    <a:cubicBezTo>
                      <a:pt x="959" y="2260"/>
                      <a:pt x="1557" y="2328"/>
                      <a:pt x="1905" y="2331"/>
                    </a:cubicBezTo>
                    <a:lnTo>
                      <a:pt x="1905" y="3018"/>
                    </a:lnTo>
                    <a:lnTo>
                      <a:pt x="337" y="3018"/>
                    </a:lnTo>
                    <a:cubicBezTo>
                      <a:pt x="209" y="3018"/>
                      <a:pt x="97" y="3108"/>
                      <a:pt x="79" y="3234"/>
                    </a:cubicBezTo>
                    <a:cubicBezTo>
                      <a:pt x="53" y="3390"/>
                      <a:pt x="173" y="3525"/>
                      <a:pt x="328" y="3525"/>
                    </a:cubicBezTo>
                    <a:lnTo>
                      <a:pt x="12042" y="3525"/>
                    </a:lnTo>
                    <a:cubicBezTo>
                      <a:pt x="12169" y="3525"/>
                      <a:pt x="12282" y="3435"/>
                      <a:pt x="12300" y="3309"/>
                    </a:cubicBezTo>
                    <a:cubicBezTo>
                      <a:pt x="12322" y="3151"/>
                      <a:pt x="12201" y="3019"/>
                      <a:pt x="12050" y="3019"/>
                    </a:cubicBezTo>
                    <a:lnTo>
                      <a:pt x="11239" y="3019"/>
                    </a:lnTo>
                    <a:lnTo>
                      <a:pt x="11239" y="2331"/>
                    </a:lnTo>
                    <a:cubicBezTo>
                      <a:pt x="11586" y="2327"/>
                      <a:pt x="12184" y="2258"/>
                      <a:pt x="12588" y="1865"/>
                    </a:cubicBezTo>
                    <a:cubicBezTo>
                      <a:pt x="13138" y="1326"/>
                      <a:pt x="13069" y="393"/>
                      <a:pt x="13054" y="243"/>
                    </a:cubicBezTo>
                    <a:cubicBezTo>
                      <a:pt x="13049" y="188"/>
                      <a:pt x="13027" y="134"/>
                      <a:pt x="12986" y="89"/>
                    </a:cubicBezTo>
                    <a:cubicBezTo>
                      <a:pt x="12941" y="40"/>
                      <a:pt x="12881" y="11"/>
                      <a:pt x="12820" y="8"/>
                    </a:cubicBezTo>
                    <a:cubicBezTo>
                      <a:pt x="12791" y="5"/>
                      <a:pt x="12722" y="0"/>
                      <a:pt x="12625" y="0"/>
                    </a:cubicBezTo>
                    <a:cubicBezTo>
                      <a:pt x="12298" y="0"/>
                      <a:pt x="11659" y="61"/>
                      <a:pt x="11227" y="485"/>
                    </a:cubicBezTo>
                    <a:cubicBezTo>
                      <a:pt x="11128" y="582"/>
                      <a:pt x="11048" y="692"/>
                      <a:pt x="10985" y="804"/>
                    </a:cubicBezTo>
                    <a:cubicBezTo>
                      <a:pt x="10921" y="690"/>
                      <a:pt x="10843" y="581"/>
                      <a:pt x="10744" y="485"/>
                    </a:cubicBezTo>
                    <a:cubicBezTo>
                      <a:pt x="10310" y="60"/>
                      <a:pt x="9669" y="1"/>
                      <a:pt x="9342" y="1"/>
                    </a:cubicBezTo>
                    <a:cubicBezTo>
                      <a:pt x="9249" y="1"/>
                      <a:pt x="9182" y="5"/>
                      <a:pt x="9152" y="8"/>
                    </a:cubicBezTo>
                    <a:cubicBezTo>
                      <a:pt x="9092" y="11"/>
                      <a:pt x="9035" y="35"/>
                      <a:pt x="8990" y="82"/>
                    </a:cubicBezTo>
                    <a:cubicBezTo>
                      <a:pt x="8945" y="127"/>
                      <a:pt x="8920" y="183"/>
                      <a:pt x="8917" y="242"/>
                    </a:cubicBezTo>
                    <a:cubicBezTo>
                      <a:pt x="8902" y="386"/>
                      <a:pt x="8828" y="1321"/>
                      <a:pt x="9381" y="1864"/>
                    </a:cubicBezTo>
                    <a:cubicBezTo>
                      <a:pt x="9785" y="2260"/>
                      <a:pt x="10381" y="2330"/>
                      <a:pt x="10730" y="2331"/>
                    </a:cubicBezTo>
                    <a:lnTo>
                      <a:pt x="10730" y="3018"/>
                    </a:lnTo>
                    <a:lnTo>
                      <a:pt x="6824" y="3018"/>
                    </a:lnTo>
                    <a:lnTo>
                      <a:pt x="6824" y="2331"/>
                    </a:lnTo>
                    <a:cubicBezTo>
                      <a:pt x="7172" y="2327"/>
                      <a:pt x="7770" y="2258"/>
                      <a:pt x="8173" y="1864"/>
                    </a:cubicBezTo>
                    <a:cubicBezTo>
                      <a:pt x="8723" y="1324"/>
                      <a:pt x="8654" y="393"/>
                      <a:pt x="8639" y="243"/>
                    </a:cubicBezTo>
                    <a:cubicBezTo>
                      <a:pt x="8635" y="188"/>
                      <a:pt x="8612" y="133"/>
                      <a:pt x="8572" y="88"/>
                    </a:cubicBezTo>
                    <a:cubicBezTo>
                      <a:pt x="8527" y="40"/>
                      <a:pt x="8467" y="11"/>
                      <a:pt x="8406" y="8"/>
                    </a:cubicBezTo>
                    <a:cubicBezTo>
                      <a:pt x="8377" y="5"/>
                      <a:pt x="8308" y="0"/>
                      <a:pt x="8210" y="0"/>
                    </a:cubicBezTo>
                    <a:cubicBezTo>
                      <a:pt x="7884" y="0"/>
                      <a:pt x="7244" y="61"/>
                      <a:pt x="6812" y="485"/>
                    </a:cubicBezTo>
                    <a:cubicBezTo>
                      <a:pt x="6713" y="582"/>
                      <a:pt x="6634" y="692"/>
                      <a:pt x="6571" y="806"/>
                    </a:cubicBezTo>
                    <a:cubicBezTo>
                      <a:pt x="6506" y="692"/>
                      <a:pt x="6428" y="582"/>
                      <a:pt x="6330" y="485"/>
                    </a:cubicBezTo>
                    <a:cubicBezTo>
                      <a:pt x="5896" y="60"/>
                      <a:pt x="5256" y="0"/>
                      <a:pt x="4930" y="0"/>
                    </a:cubicBezTo>
                    <a:cubicBezTo>
                      <a:pt x="4835" y="0"/>
                      <a:pt x="4767" y="5"/>
                      <a:pt x="4738" y="8"/>
                    </a:cubicBezTo>
                    <a:cubicBezTo>
                      <a:pt x="4676" y="11"/>
                      <a:pt x="4615" y="40"/>
                      <a:pt x="4570" y="88"/>
                    </a:cubicBezTo>
                    <a:cubicBezTo>
                      <a:pt x="4531" y="131"/>
                      <a:pt x="4508" y="185"/>
                      <a:pt x="4504" y="240"/>
                    </a:cubicBezTo>
                    <a:cubicBezTo>
                      <a:pt x="4489" y="378"/>
                      <a:pt x="4414" y="1320"/>
                      <a:pt x="4968" y="1864"/>
                    </a:cubicBezTo>
                    <a:cubicBezTo>
                      <a:pt x="5372" y="2260"/>
                      <a:pt x="5970" y="2328"/>
                      <a:pt x="6318" y="2331"/>
                    </a:cubicBezTo>
                    <a:lnTo>
                      <a:pt x="6318" y="3018"/>
                    </a:lnTo>
                    <a:lnTo>
                      <a:pt x="2411" y="3018"/>
                    </a:lnTo>
                    <a:lnTo>
                      <a:pt x="2411" y="2331"/>
                    </a:lnTo>
                    <a:cubicBezTo>
                      <a:pt x="2759" y="2327"/>
                      <a:pt x="3357" y="2258"/>
                      <a:pt x="3760" y="1864"/>
                    </a:cubicBezTo>
                    <a:cubicBezTo>
                      <a:pt x="4310" y="1324"/>
                      <a:pt x="4242" y="393"/>
                      <a:pt x="4227" y="243"/>
                    </a:cubicBezTo>
                    <a:cubicBezTo>
                      <a:pt x="4224" y="188"/>
                      <a:pt x="4201" y="133"/>
                      <a:pt x="4159" y="88"/>
                    </a:cubicBezTo>
                    <a:cubicBezTo>
                      <a:pt x="4114" y="40"/>
                      <a:pt x="4054" y="11"/>
                      <a:pt x="3993" y="8"/>
                    </a:cubicBezTo>
                    <a:cubicBezTo>
                      <a:pt x="3964" y="5"/>
                      <a:pt x="3895" y="0"/>
                      <a:pt x="37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a:off x="2340123" y="2177468"/>
                <a:ext cx="17047" cy="14425"/>
              </a:xfrm>
              <a:custGeom>
                <a:avLst/>
                <a:gdLst/>
                <a:ahLst/>
                <a:cxnLst/>
                <a:rect l="l" t="t" r="r" b="b"/>
                <a:pathLst>
                  <a:path w="598" h="506" extrusionOk="0">
                    <a:moveTo>
                      <a:pt x="299" y="0"/>
                    </a:moveTo>
                    <a:cubicBezTo>
                      <a:pt x="191" y="0"/>
                      <a:pt x="89" y="68"/>
                      <a:pt x="56" y="173"/>
                    </a:cubicBezTo>
                    <a:cubicBezTo>
                      <a:pt x="0" y="347"/>
                      <a:pt x="131" y="505"/>
                      <a:pt x="297" y="505"/>
                    </a:cubicBezTo>
                    <a:lnTo>
                      <a:pt x="299" y="505"/>
                    </a:lnTo>
                    <a:cubicBezTo>
                      <a:pt x="408" y="505"/>
                      <a:pt x="509" y="438"/>
                      <a:pt x="543" y="333"/>
                    </a:cubicBezTo>
                    <a:cubicBezTo>
                      <a:pt x="597" y="159"/>
                      <a:pt x="468" y="0"/>
                      <a:pt x="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a:off x="2338925" y="2091603"/>
                <a:ext cx="374646" cy="100232"/>
              </a:xfrm>
              <a:custGeom>
                <a:avLst/>
                <a:gdLst/>
                <a:ahLst/>
                <a:cxnLst/>
                <a:rect l="l" t="t" r="r" b="b"/>
                <a:pathLst>
                  <a:path w="13142" h="3516" extrusionOk="0">
                    <a:moveTo>
                      <a:pt x="5007" y="511"/>
                    </a:moveTo>
                    <a:lnTo>
                      <a:pt x="5007" y="511"/>
                    </a:lnTo>
                    <a:cubicBezTo>
                      <a:pt x="5269" y="520"/>
                      <a:pt x="5707" y="578"/>
                      <a:pt x="5983" y="848"/>
                    </a:cubicBezTo>
                    <a:cubicBezTo>
                      <a:pt x="6244" y="1103"/>
                      <a:pt x="6314" y="1537"/>
                      <a:pt x="6323" y="1824"/>
                    </a:cubicBezTo>
                    <a:cubicBezTo>
                      <a:pt x="6056" y="1822"/>
                      <a:pt x="5604" y="1773"/>
                      <a:pt x="5331" y="1503"/>
                    </a:cubicBezTo>
                    <a:cubicBezTo>
                      <a:pt x="5055" y="1233"/>
                      <a:pt x="5008" y="780"/>
                      <a:pt x="5007" y="511"/>
                    </a:cubicBezTo>
                    <a:close/>
                    <a:moveTo>
                      <a:pt x="9417" y="511"/>
                    </a:moveTo>
                    <a:cubicBezTo>
                      <a:pt x="9679" y="520"/>
                      <a:pt x="10118" y="578"/>
                      <a:pt x="10393" y="848"/>
                    </a:cubicBezTo>
                    <a:cubicBezTo>
                      <a:pt x="10653" y="1103"/>
                      <a:pt x="10725" y="1537"/>
                      <a:pt x="10734" y="1824"/>
                    </a:cubicBezTo>
                    <a:cubicBezTo>
                      <a:pt x="10468" y="1822"/>
                      <a:pt x="10016" y="1773"/>
                      <a:pt x="9744" y="1503"/>
                    </a:cubicBezTo>
                    <a:cubicBezTo>
                      <a:pt x="9490" y="1256"/>
                      <a:pt x="9421" y="821"/>
                      <a:pt x="9417" y="511"/>
                    </a:cubicBezTo>
                    <a:close/>
                    <a:moveTo>
                      <a:pt x="596" y="511"/>
                    </a:moveTo>
                    <a:lnTo>
                      <a:pt x="596" y="511"/>
                    </a:lnTo>
                    <a:cubicBezTo>
                      <a:pt x="858" y="520"/>
                      <a:pt x="1297" y="578"/>
                      <a:pt x="1571" y="848"/>
                    </a:cubicBezTo>
                    <a:cubicBezTo>
                      <a:pt x="1832" y="1103"/>
                      <a:pt x="1904" y="1537"/>
                      <a:pt x="1913" y="1825"/>
                    </a:cubicBezTo>
                    <a:cubicBezTo>
                      <a:pt x="1646" y="1824"/>
                      <a:pt x="1195" y="1776"/>
                      <a:pt x="919" y="1503"/>
                    </a:cubicBezTo>
                    <a:cubicBezTo>
                      <a:pt x="645" y="1233"/>
                      <a:pt x="597" y="780"/>
                      <a:pt x="596" y="511"/>
                    </a:cubicBezTo>
                    <a:close/>
                    <a:moveTo>
                      <a:pt x="3740" y="511"/>
                    </a:moveTo>
                    <a:cubicBezTo>
                      <a:pt x="3737" y="780"/>
                      <a:pt x="3689" y="1233"/>
                      <a:pt x="3415" y="1503"/>
                    </a:cubicBezTo>
                    <a:cubicBezTo>
                      <a:pt x="3141" y="1773"/>
                      <a:pt x="2691" y="1822"/>
                      <a:pt x="2423" y="1825"/>
                    </a:cubicBezTo>
                    <a:cubicBezTo>
                      <a:pt x="2432" y="1537"/>
                      <a:pt x="2505" y="1103"/>
                      <a:pt x="2763" y="848"/>
                    </a:cubicBezTo>
                    <a:cubicBezTo>
                      <a:pt x="3039" y="578"/>
                      <a:pt x="3478" y="520"/>
                      <a:pt x="3740" y="511"/>
                    </a:cubicBezTo>
                    <a:close/>
                    <a:moveTo>
                      <a:pt x="8150" y="511"/>
                    </a:moveTo>
                    <a:cubicBezTo>
                      <a:pt x="8149" y="780"/>
                      <a:pt x="8099" y="1233"/>
                      <a:pt x="7826" y="1503"/>
                    </a:cubicBezTo>
                    <a:cubicBezTo>
                      <a:pt x="7551" y="1773"/>
                      <a:pt x="7101" y="1822"/>
                      <a:pt x="6833" y="1825"/>
                    </a:cubicBezTo>
                    <a:cubicBezTo>
                      <a:pt x="6843" y="1537"/>
                      <a:pt x="6914" y="1103"/>
                      <a:pt x="7174" y="848"/>
                    </a:cubicBezTo>
                    <a:cubicBezTo>
                      <a:pt x="7450" y="578"/>
                      <a:pt x="7888" y="520"/>
                      <a:pt x="8150" y="511"/>
                    </a:cubicBezTo>
                    <a:close/>
                    <a:moveTo>
                      <a:pt x="12563" y="511"/>
                    </a:moveTo>
                    <a:cubicBezTo>
                      <a:pt x="12562" y="780"/>
                      <a:pt x="12512" y="1233"/>
                      <a:pt x="12239" y="1503"/>
                    </a:cubicBezTo>
                    <a:cubicBezTo>
                      <a:pt x="11964" y="1773"/>
                      <a:pt x="11514" y="1822"/>
                      <a:pt x="11246" y="1825"/>
                    </a:cubicBezTo>
                    <a:cubicBezTo>
                      <a:pt x="11255" y="1537"/>
                      <a:pt x="11328" y="1103"/>
                      <a:pt x="11587" y="848"/>
                    </a:cubicBezTo>
                    <a:cubicBezTo>
                      <a:pt x="11862" y="578"/>
                      <a:pt x="12301" y="520"/>
                      <a:pt x="12563" y="511"/>
                    </a:cubicBezTo>
                    <a:close/>
                    <a:moveTo>
                      <a:pt x="12628" y="1"/>
                    </a:moveTo>
                    <a:cubicBezTo>
                      <a:pt x="12302" y="1"/>
                      <a:pt x="11663" y="61"/>
                      <a:pt x="11229" y="487"/>
                    </a:cubicBezTo>
                    <a:cubicBezTo>
                      <a:pt x="11130" y="584"/>
                      <a:pt x="11051" y="692"/>
                      <a:pt x="10988" y="804"/>
                    </a:cubicBezTo>
                    <a:cubicBezTo>
                      <a:pt x="10923" y="690"/>
                      <a:pt x="10845" y="581"/>
                      <a:pt x="10745" y="487"/>
                    </a:cubicBezTo>
                    <a:cubicBezTo>
                      <a:pt x="10311" y="61"/>
                      <a:pt x="9668" y="1"/>
                      <a:pt x="9343" y="1"/>
                    </a:cubicBezTo>
                    <a:cubicBezTo>
                      <a:pt x="9252" y="1"/>
                      <a:pt x="9185" y="6"/>
                      <a:pt x="9156" y="8"/>
                    </a:cubicBezTo>
                    <a:cubicBezTo>
                      <a:pt x="9101" y="11"/>
                      <a:pt x="9044" y="34"/>
                      <a:pt x="9002" y="76"/>
                    </a:cubicBezTo>
                    <a:cubicBezTo>
                      <a:pt x="8952" y="121"/>
                      <a:pt x="8924" y="181"/>
                      <a:pt x="8921" y="244"/>
                    </a:cubicBezTo>
                    <a:cubicBezTo>
                      <a:pt x="8906" y="386"/>
                      <a:pt x="8832" y="1323"/>
                      <a:pt x="9385" y="1867"/>
                    </a:cubicBezTo>
                    <a:cubicBezTo>
                      <a:pt x="9789" y="2263"/>
                      <a:pt x="10385" y="2332"/>
                      <a:pt x="10730" y="2333"/>
                    </a:cubicBezTo>
                    <a:lnTo>
                      <a:pt x="10730" y="3036"/>
                    </a:lnTo>
                    <a:lnTo>
                      <a:pt x="6824" y="3036"/>
                    </a:lnTo>
                    <a:lnTo>
                      <a:pt x="6824" y="2348"/>
                    </a:lnTo>
                    <a:cubicBezTo>
                      <a:pt x="7173" y="2345"/>
                      <a:pt x="7770" y="2275"/>
                      <a:pt x="8173" y="1882"/>
                    </a:cubicBezTo>
                    <a:cubicBezTo>
                      <a:pt x="8724" y="1343"/>
                      <a:pt x="8654" y="412"/>
                      <a:pt x="8637" y="262"/>
                    </a:cubicBezTo>
                    <a:cubicBezTo>
                      <a:pt x="8634" y="202"/>
                      <a:pt x="8609" y="143"/>
                      <a:pt x="8564" y="98"/>
                    </a:cubicBezTo>
                    <a:cubicBezTo>
                      <a:pt x="8519" y="53"/>
                      <a:pt x="8462" y="29"/>
                      <a:pt x="8404" y="25"/>
                    </a:cubicBezTo>
                    <a:cubicBezTo>
                      <a:pt x="8375" y="23"/>
                      <a:pt x="8309" y="18"/>
                      <a:pt x="8216" y="18"/>
                    </a:cubicBezTo>
                    <a:cubicBezTo>
                      <a:pt x="7891" y="18"/>
                      <a:pt x="7246" y="76"/>
                      <a:pt x="6810" y="503"/>
                    </a:cubicBezTo>
                    <a:cubicBezTo>
                      <a:pt x="6711" y="601"/>
                      <a:pt x="6633" y="708"/>
                      <a:pt x="6569" y="824"/>
                    </a:cubicBezTo>
                    <a:cubicBezTo>
                      <a:pt x="6506" y="708"/>
                      <a:pt x="6426" y="601"/>
                      <a:pt x="6328" y="503"/>
                    </a:cubicBezTo>
                    <a:cubicBezTo>
                      <a:pt x="5892" y="76"/>
                      <a:pt x="5247" y="18"/>
                      <a:pt x="4923" y="18"/>
                    </a:cubicBezTo>
                    <a:cubicBezTo>
                      <a:pt x="4833" y="18"/>
                      <a:pt x="4768" y="23"/>
                      <a:pt x="4739" y="25"/>
                    </a:cubicBezTo>
                    <a:cubicBezTo>
                      <a:pt x="4679" y="29"/>
                      <a:pt x="4620" y="53"/>
                      <a:pt x="4575" y="98"/>
                    </a:cubicBezTo>
                    <a:cubicBezTo>
                      <a:pt x="4530" y="143"/>
                      <a:pt x="4506" y="202"/>
                      <a:pt x="4502" y="259"/>
                    </a:cubicBezTo>
                    <a:cubicBezTo>
                      <a:pt x="4487" y="401"/>
                      <a:pt x="4415" y="1338"/>
                      <a:pt x="4966" y="1882"/>
                    </a:cubicBezTo>
                    <a:cubicBezTo>
                      <a:pt x="5370" y="2278"/>
                      <a:pt x="5968" y="2347"/>
                      <a:pt x="6316" y="2348"/>
                    </a:cubicBezTo>
                    <a:lnTo>
                      <a:pt x="6316" y="3036"/>
                    </a:lnTo>
                    <a:lnTo>
                      <a:pt x="2409" y="3036"/>
                    </a:lnTo>
                    <a:lnTo>
                      <a:pt x="2409" y="2348"/>
                    </a:lnTo>
                    <a:cubicBezTo>
                      <a:pt x="2759" y="2345"/>
                      <a:pt x="3355" y="2275"/>
                      <a:pt x="3758" y="1882"/>
                    </a:cubicBezTo>
                    <a:cubicBezTo>
                      <a:pt x="4310" y="1343"/>
                      <a:pt x="4240" y="412"/>
                      <a:pt x="4223" y="262"/>
                    </a:cubicBezTo>
                    <a:cubicBezTo>
                      <a:pt x="4220" y="202"/>
                      <a:pt x="4195" y="143"/>
                      <a:pt x="4150" y="98"/>
                    </a:cubicBezTo>
                    <a:cubicBezTo>
                      <a:pt x="4105" y="53"/>
                      <a:pt x="4048" y="29"/>
                      <a:pt x="3989" y="25"/>
                    </a:cubicBezTo>
                    <a:cubicBezTo>
                      <a:pt x="3961" y="23"/>
                      <a:pt x="3894" y="18"/>
                      <a:pt x="3801" y="18"/>
                    </a:cubicBezTo>
                    <a:cubicBezTo>
                      <a:pt x="3477" y="18"/>
                      <a:pt x="2832" y="76"/>
                      <a:pt x="2396" y="503"/>
                    </a:cubicBezTo>
                    <a:cubicBezTo>
                      <a:pt x="2297" y="601"/>
                      <a:pt x="2219" y="708"/>
                      <a:pt x="2154" y="824"/>
                    </a:cubicBezTo>
                    <a:cubicBezTo>
                      <a:pt x="2092" y="708"/>
                      <a:pt x="2012" y="601"/>
                      <a:pt x="1913" y="503"/>
                    </a:cubicBezTo>
                    <a:cubicBezTo>
                      <a:pt x="1478" y="76"/>
                      <a:pt x="833" y="18"/>
                      <a:pt x="509" y="18"/>
                    </a:cubicBezTo>
                    <a:cubicBezTo>
                      <a:pt x="419" y="18"/>
                      <a:pt x="353" y="23"/>
                      <a:pt x="324" y="25"/>
                    </a:cubicBezTo>
                    <a:cubicBezTo>
                      <a:pt x="264" y="29"/>
                      <a:pt x="206" y="53"/>
                      <a:pt x="161" y="98"/>
                    </a:cubicBezTo>
                    <a:cubicBezTo>
                      <a:pt x="116" y="143"/>
                      <a:pt x="92" y="202"/>
                      <a:pt x="87" y="259"/>
                    </a:cubicBezTo>
                    <a:cubicBezTo>
                      <a:pt x="72" y="401"/>
                      <a:pt x="0" y="1338"/>
                      <a:pt x="552" y="1882"/>
                    </a:cubicBezTo>
                    <a:cubicBezTo>
                      <a:pt x="960" y="2278"/>
                      <a:pt x="1559" y="2347"/>
                      <a:pt x="1907" y="2348"/>
                    </a:cubicBezTo>
                    <a:lnTo>
                      <a:pt x="1907" y="3009"/>
                    </a:lnTo>
                    <a:lnTo>
                      <a:pt x="1099" y="3009"/>
                    </a:lnTo>
                    <a:cubicBezTo>
                      <a:pt x="972" y="3009"/>
                      <a:pt x="859" y="3099"/>
                      <a:pt x="841" y="3225"/>
                    </a:cubicBezTo>
                    <a:cubicBezTo>
                      <a:pt x="819" y="3383"/>
                      <a:pt x="940" y="3516"/>
                      <a:pt x="1092" y="3516"/>
                    </a:cubicBezTo>
                    <a:lnTo>
                      <a:pt x="12801" y="3516"/>
                    </a:lnTo>
                    <a:cubicBezTo>
                      <a:pt x="12929" y="3516"/>
                      <a:pt x="13041" y="3426"/>
                      <a:pt x="13059" y="3300"/>
                    </a:cubicBezTo>
                    <a:cubicBezTo>
                      <a:pt x="13082" y="3143"/>
                      <a:pt x="12960" y="3009"/>
                      <a:pt x="12809" y="3009"/>
                    </a:cubicBezTo>
                    <a:lnTo>
                      <a:pt x="11238" y="3009"/>
                    </a:lnTo>
                    <a:lnTo>
                      <a:pt x="11238" y="2332"/>
                    </a:lnTo>
                    <a:cubicBezTo>
                      <a:pt x="11590" y="2327"/>
                      <a:pt x="12190" y="2258"/>
                      <a:pt x="12592" y="1866"/>
                    </a:cubicBezTo>
                    <a:cubicBezTo>
                      <a:pt x="13142" y="1326"/>
                      <a:pt x="13073" y="394"/>
                      <a:pt x="13056" y="244"/>
                    </a:cubicBezTo>
                    <a:cubicBezTo>
                      <a:pt x="13052" y="184"/>
                      <a:pt x="13028" y="127"/>
                      <a:pt x="12983" y="82"/>
                    </a:cubicBezTo>
                    <a:cubicBezTo>
                      <a:pt x="12938" y="37"/>
                      <a:pt x="12879" y="11"/>
                      <a:pt x="12821" y="8"/>
                    </a:cubicBezTo>
                    <a:cubicBezTo>
                      <a:pt x="12792" y="6"/>
                      <a:pt x="12724" y="1"/>
                      <a:pt x="12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65" name="Google Shape;565;p40"/>
          <p:cNvPicPr preferRelativeResize="0"/>
          <p:nvPr/>
        </p:nvPicPr>
        <p:blipFill>
          <a:blip r:embed="rId3">
            <a:alphaModFix/>
          </a:blip>
          <a:stretch>
            <a:fillRect/>
          </a:stretch>
        </p:blipFill>
        <p:spPr>
          <a:xfrm>
            <a:off x="8135725" y="4153762"/>
            <a:ext cx="876885" cy="1042999"/>
          </a:xfrm>
          <a:prstGeom prst="rect">
            <a:avLst/>
          </a:prstGeom>
          <a:noFill/>
          <a:ln>
            <a:noFill/>
          </a:ln>
        </p:spPr>
      </p:pic>
      <p:pic>
        <p:nvPicPr>
          <p:cNvPr id="566" name="Google Shape;566;p40"/>
          <p:cNvPicPr preferRelativeResize="0"/>
          <p:nvPr/>
        </p:nvPicPr>
        <p:blipFill>
          <a:blip r:embed="rId4">
            <a:alphaModFix/>
          </a:blip>
          <a:stretch>
            <a:fillRect/>
          </a:stretch>
        </p:blipFill>
        <p:spPr>
          <a:xfrm>
            <a:off x="4462279" y="93924"/>
            <a:ext cx="2455199" cy="591046"/>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41"/>
          <p:cNvSpPr txBox="1">
            <a:spLocks noGrp="1"/>
          </p:cNvSpPr>
          <p:nvPr>
            <p:ph type="title"/>
          </p:nvPr>
        </p:nvSpPr>
        <p:spPr>
          <a:xfrm>
            <a:off x="715100" y="59317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Educational Content</a:t>
            </a:r>
            <a:endParaRPr dirty="0"/>
          </a:p>
        </p:txBody>
      </p:sp>
      <p:sp>
        <p:nvSpPr>
          <p:cNvPr id="572" name="Google Shape;572;p41"/>
          <p:cNvSpPr txBox="1">
            <a:spLocks noGrp="1"/>
          </p:cNvSpPr>
          <p:nvPr>
            <p:ph type="subTitle" idx="1"/>
          </p:nvPr>
        </p:nvSpPr>
        <p:spPr>
          <a:xfrm>
            <a:off x="719545" y="1663060"/>
            <a:ext cx="7824379" cy="118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Educational content in agriculture encompasses resources, courses, and materials designed to educate farmers, students, and professionals on best practices, new technologies, and sustainable farming methods.</a:t>
            </a:r>
            <a:endParaRPr dirty="0"/>
          </a:p>
        </p:txBody>
      </p:sp>
      <p:sp>
        <p:nvSpPr>
          <p:cNvPr id="578" name="Google Shape;578;p41"/>
          <p:cNvSpPr txBox="1">
            <a:spLocks noGrp="1"/>
          </p:cNvSpPr>
          <p:nvPr>
            <p:ph type="subTitle" idx="7"/>
          </p:nvPr>
        </p:nvSpPr>
        <p:spPr>
          <a:xfrm>
            <a:off x="715100" y="1333125"/>
            <a:ext cx="21198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Definition</a:t>
            </a:r>
            <a:endParaRPr dirty="0"/>
          </a:p>
        </p:txBody>
      </p:sp>
      <p:sp>
        <p:nvSpPr>
          <p:cNvPr id="581" name="Google Shape;581;p41"/>
          <p:cNvSpPr txBox="1">
            <a:spLocks noGrp="1"/>
          </p:cNvSpPr>
          <p:nvPr>
            <p:ph type="subTitle" idx="13"/>
          </p:nvPr>
        </p:nvSpPr>
        <p:spPr>
          <a:xfrm>
            <a:off x="715100" y="2983202"/>
            <a:ext cx="2613888"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800" dirty="0"/>
              <a:t>E-books and Articles</a:t>
            </a:r>
            <a:endParaRPr sz="1800" dirty="0"/>
          </a:p>
        </p:txBody>
      </p:sp>
      <p:sp>
        <p:nvSpPr>
          <p:cNvPr id="582" name="Google Shape;582;p41"/>
          <p:cNvSpPr txBox="1">
            <a:spLocks noGrp="1"/>
          </p:cNvSpPr>
          <p:nvPr>
            <p:ph type="subTitle" idx="14"/>
          </p:nvPr>
        </p:nvSpPr>
        <p:spPr>
          <a:xfrm>
            <a:off x="3571834" y="2983202"/>
            <a:ext cx="21198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800" dirty="0"/>
              <a:t>Video Tutorials</a:t>
            </a:r>
            <a:endParaRPr sz="1800" dirty="0"/>
          </a:p>
        </p:txBody>
      </p:sp>
      <p:sp>
        <p:nvSpPr>
          <p:cNvPr id="583" name="Google Shape;583;p41"/>
          <p:cNvSpPr txBox="1">
            <a:spLocks noGrp="1"/>
          </p:cNvSpPr>
          <p:nvPr>
            <p:ph type="subTitle" idx="15"/>
          </p:nvPr>
        </p:nvSpPr>
        <p:spPr>
          <a:xfrm>
            <a:off x="6220519" y="2983202"/>
            <a:ext cx="21153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800" dirty="0"/>
              <a:t>Online Courses</a:t>
            </a:r>
            <a:endParaRPr sz="1800" dirty="0"/>
          </a:p>
        </p:txBody>
      </p:sp>
      <p:pic>
        <p:nvPicPr>
          <p:cNvPr id="584" name="Google Shape;584;p41"/>
          <p:cNvPicPr preferRelativeResize="0"/>
          <p:nvPr/>
        </p:nvPicPr>
        <p:blipFill>
          <a:blip r:embed="rId3">
            <a:alphaModFix/>
          </a:blip>
          <a:stretch>
            <a:fillRect/>
          </a:stretch>
        </p:blipFill>
        <p:spPr>
          <a:xfrm>
            <a:off x="228304" y="105535"/>
            <a:ext cx="2455199" cy="591046"/>
          </a:xfrm>
          <a:prstGeom prst="rect">
            <a:avLst/>
          </a:prstGeom>
          <a:noFill/>
          <a:ln>
            <a:noFill/>
          </a:ln>
        </p:spPr>
      </p:pic>
      <p:sp>
        <p:nvSpPr>
          <p:cNvPr id="16" name="Google Shape;582;p41">
            <a:extLst>
              <a:ext uri="{FF2B5EF4-FFF2-40B4-BE49-F238E27FC236}">
                <a16:creationId xmlns:a16="http://schemas.microsoft.com/office/drawing/2014/main" id="{2EDB3284-0D1C-350B-567D-99764B35D2EE}"/>
              </a:ext>
            </a:extLst>
          </p:cNvPr>
          <p:cNvSpPr txBox="1">
            <a:spLocks/>
          </p:cNvSpPr>
          <p:nvPr/>
        </p:nvSpPr>
        <p:spPr>
          <a:xfrm>
            <a:off x="2600325" y="2431431"/>
            <a:ext cx="4886325"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Bebas Neue"/>
              <a:buNone/>
              <a:defRPr sz="2500" b="0" i="0" u="none" strike="noStrike" cap="none">
                <a:solidFill>
                  <a:schemeClr val="dk1"/>
                </a:solidFill>
                <a:latin typeface="Bebas Neue"/>
                <a:ea typeface="Bebas Neue"/>
                <a:cs typeface="Bebas Neue"/>
                <a:sym typeface="Bebas Neue"/>
              </a:defRPr>
            </a:lvl1pPr>
            <a:lvl2pPr marL="914400" marR="0" lvl="1" indent="-304800" algn="ctr"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9pPr>
          </a:lstStyle>
          <a:p>
            <a:pPr marL="0" indent="0"/>
            <a:r>
              <a:rPr lang="en-IN" dirty="0"/>
              <a:t>Types of Educational Content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grpSp>
        <p:nvGrpSpPr>
          <p:cNvPr id="651" name="Google Shape;651;p46"/>
          <p:cNvGrpSpPr/>
          <p:nvPr/>
        </p:nvGrpSpPr>
        <p:grpSpPr>
          <a:xfrm>
            <a:off x="715100" y="1350000"/>
            <a:ext cx="4488900" cy="2443500"/>
            <a:chOff x="3809525" y="953600"/>
            <a:chExt cx="4488900" cy="2443500"/>
          </a:xfrm>
        </p:grpSpPr>
        <p:sp>
          <p:nvSpPr>
            <p:cNvPr id="652" name="Google Shape;652;p46"/>
            <p:cNvSpPr/>
            <p:nvPr/>
          </p:nvSpPr>
          <p:spPr>
            <a:xfrm>
              <a:off x="4201250" y="953600"/>
              <a:ext cx="3705300" cy="22044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6"/>
            <p:cNvSpPr/>
            <p:nvPr/>
          </p:nvSpPr>
          <p:spPr>
            <a:xfrm rot="10800000">
              <a:off x="3809525" y="3158000"/>
              <a:ext cx="4488900" cy="239100"/>
            </a:xfrm>
            <a:prstGeom prst="round2SameRect">
              <a:avLst>
                <a:gd name="adj1" fmla="val 50000"/>
                <a:gd name="adj2"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6"/>
            <p:cNvSpPr/>
            <p:nvPr/>
          </p:nvSpPr>
          <p:spPr>
            <a:xfrm rot="10800000">
              <a:off x="5654675" y="3158100"/>
              <a:ext cx="798600" cy="111000"/>
            </a:xfrm>
            <a:prstGeom prst="round2SameRect">
              <a:avLst>
                <a:gd name="adj1" fmla="val 50000"/>
                <a:gd name="adj2"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55" name="Google Shape;655;p46"/>
          <p:cNvPicPr preferRelativeResize="0"/>
          <p:nvPr/>
        </p:nvPicPr>
        <p:blipFill>
          <a:blip r:embed="rId3">
            <a:alphaModFix/>
          </a:blip>
          <a:stretch>
            <a:fillRect/>
          </a:stretch>
        </p:blipFill>
        <p:spPr>
          <a:xfrm>
            <a:off x="1271238" y="1517698"/>
            <a:ext cx="3376625" cy="1899351"/>
          </a:xfrm>
          <a:prstGeom prst="rect">
            <a:avLst/>
          </a:prstGeom>
          <a:noFill/>
          <a:ln w="9525" cap="flat" cmpd="sng">
            <a:solidFill>
              <a:schemeClr val="dk1"/>
            </a:solidFill>
            <a:prstDash val="solid"/>
            <a:round/>
            <a:headEnd type="none" w="sm" len="sm"/>
            <a:tailEnd type="none" w="sm" len="sm"/>
          </a:ln>
        </p:spPr>
      </p:pic>
      <p:pic>
        <p:nvPicPr>
          <p:cNvPr id="656" name="Google Shape;656;p46"/>
          <p:cNvPicPr preferRelativeResize="0"/>
          <p:nvPr/>
        </p:nvPicPr>
        <p:blipFill>
          <a:blip r:embed="rId4">
            <a:alphaModFix/>
          </a:blip>
          <a:stretch>
            <a:fillRect/>
          </a:stretch>
        </p:blipFill>
        <p:spPr>
          <a:xfrm>
            <a:off x="-664888" y="357975"/>
            <a:ext cx="2759975" cy="664400"/>
          </a:xfrm>
          <a:prstGeom prst="rect">
            <a:avLst/>
          </a:prstGeom>
          <a:noFill/>
          <a:ln>
            <a:noFill/>
          </a:ln>
        </p:spPr>
      </p:pic>
      <p:pic>
        <p:nvPicPr>
          <p:cNvPr id="657" name="Google Shape;657;p46"/>
          <p:cNvPicPr preferRelativeResize="0"/>
          <p:nvPr/>
        </p:nvPicPr>
        <p:blipFill>
          <a:blip r:embed="rId4">
            <a:alphaModFix/>
          </a:blip>
          <a:stretch>
            <a:fillRect/>
          </a:stretch>
        </p:blipFill>
        <p:spPr>
          <a:xfrm>
            <a:off x="5592412" y="535000"/>
            <a:ext cx="2759975" cy="664400"/>
          </a:xfrm>
          <a:prstGeom prst="rect">
            <a:avLst/>
          </a:prstGeom>
          <a:noFill/>
          <a:ln>
            <a:noFill/>
          </a:ln>
        </p:spPr>
      </p:pic>
      <p:pic>
        <p:nvPicPr>
          <p:cNvPr id="658" name="Google Shape;658;p46"/>
          <p:cNvPicPr preferRelativeResize="0"/>
          <p:nvPr/>
        </p:nvPicPr>
        <p:blipFill>
          <a:blip r:embed="rId5">
            <a:alphaModFix/>
          </a:blip>
          <a:stretch>
            <a:fillRect/>
          </a:stretch>
        </p:blipFill>
        <p:spPr>
          <a:xfrm>
            <a:off x="5592388" y="3658449"/>
            <a:ext cx="695835" cy="1764050"/>
          </a:xfrm>
          <a:prstGeom prst="rect">
            <a:avLst/>
          </a:prstGeom>
          <a:noFill/>
          <a:ln>
            <a:noFill/>
          </a:ln>
        </p:spPr>
      </p:pic>
      <p:pic>
        <p:nvPicPr>
          <p:cNvPr id="659" name="Google Shape;659;p46"/>
          <p:cNvPicPr preferRelativeResize="0"/>
          <p:nvPr/>
        </p:nvPicPr>
        <p:blipFill>
          <a:blip r:embed="rId5">
            <a:alphaModFix/>
          </a:blip>
          <a:stretch>
            <a:fillRect/>
          </a:stretch>
        </p:blipFill>
        <p:spPr>
          <a:xfrm>
            <a:off x="7123936" y="3417049"/>
            <a:ext cx="695835" cy="1764050"/>
          </a:xfrm>
          <a:prstGeom prst="rect">
            <a:avLst/>
          </a:prstGeom>
          <a:noFill/>
          <a:ln>
            <a:noFill/>
          </a:ln>
        </p:spPr>
      </p:pic>
      <p:pic>
        <p:nvPicPr>
          <p:cNvPr id="660" name="Google Shape;660;p46"/>
          <p:cNvPicPr preferRelativeResize="0"/>
          <p:nvPr/>
        </p:nvPicPr>
        <p:blipFill>
          <a:blip r:embed="rId6">
            <a:alphaModFix/>
          </a:blip>
          <a:stretch>
            <a:fillRect/>
          </a:stretch>
        </p:blipFill>
        <p:spPr>
          <a:xfrm rot="-154127" flipH="1">
            <a:off x="-323851" y="3907067"/>
            <a:ext cx="3708850" cy="892874"/>
          </a:xfrm>
          <a:prstGeom prst="rect">
            <a:avLst/>
          </a:prstGeom>
          <a:noFill/>
          <a:ln>
            <a:noFill/>
          </a:ln>
        </p:spPr>
      </p:pic>
      <p:sp>
        <p:nvSpPr>
          <p:cNvPr id="661" name="Google Shape;661;p46"/>
          <p:cNvSpPr/>
          <p:nvPr/>
        </p:nvSpPr>
        <p:spPr>
          <a:xfrm>
            <a:off x="-533300" y="4584375"/>
            <a:ext cx="10210787" cy="572711"/>
          </a:xfrm>
          <a:custGeom>
            <a:avLst/>
            <a:gdLst/>
            <a:ahLst/>
            <a:cxnLst/>
            <a:rect l="l" t="t" r="r" b="b"/>
            <a:pathLst>
              <a:path w="120021" h="12052" extrusionOk="0">
                <a:moveTo>
                  <a:pt x="0" y="4058"/>
                </a:moveTo>
                <a:cubicBezTo>
                  <a:pt x="4119" y="756"/>
                  <a:pt x="10592" y="1"/>
                  <a:pt x="16024" y="4610"/>
                </a:cubicBezTo>
                <a:cubicBezTo>
                  <a:pt x="20288" y="8229"/>
                  <a:pt x="25095" y="8710"/>
                  <a:pt x="30118" y="8076"/>
                </a:cubicBezTo>
                <a:cubicBezTo>
                  <a:pt x="60461" y="4250"/>
                  <a:pt x="56265" y="2278"/>
                  <a:pt x="88006" y="7789"/>
                </a:cubicBezTo>
                <a:cubicBezTo>
                  <a:pt x="93710" y="8780"/>
                  <a:pt x="99197" y="8686"/>
                  <a:pt x="103997" y="4610"/>
                </a:cubicBezTo>
                <a:cubicBezTo>
                  <a:pt x="109428" y="1"/>
                  <a:pt x="115898" y="758"/>
                  <a:pt x="120020" y="4058"/>
                </a:cubicBezTo>
                <a:lnTo>
                  <a:pt x="120020" y="12051"/>
                </a:lnTo>
                <a:lnTo>
                  <a:pt x="4" y="12051"/>
                </a:lnTo>
                <a:lnTo>
                  <a:pt x="4" y="4058"/>
                </a:ln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E652C1DF-0F2D-B348-6C2C-1BFE0F70256D}"/>
              </a:ext>
            </a:extLst>
          </p:cNvPr>
          <p:cNvSpPr>
            <a:spLocks noGrp="1"/>
          </p:cNvSpPr>
          <p:nvPr>
            <p:ph type="title"/>
          </p:nvPr>
        </p:nvSpPr>
        <p:spPr/>
        <p:txBody>
          <a:bodyPr/>
          <a:lstStyle/>
          <a:p>
            <a:r>
              <a:rPr lang="en-US" dirty="0"/>
              <a:t>Website image</a:t>
            </a:r>
            <a:endParaRPr lang="en-IN" dirty="0"/>
          </a:p>
        </p:txBody>
      </p:sp>
      <p:pic>
        <p:nvPicPr>
          <p:cNvPr id="4" name="Google Shape;754;p47">
            <a:extLst>
              <a:ext uri="{FF2B5EF4-FFF2-40B4-BE49-F238E27FC236}">
                <a16:creationId xmlns:a16="http://schemas.microsoft.com/office/drawing/2014/main" id="{653445EF-19A5-A5FC-A8D2-7132622BB4D3}"/>
              </a:ext>
            </a:extLst>
          </p:cNvPr>
          <p:cNvPicPr preferRelativeResize="0"/>
          <p:nvPr/>
        </p:nvPicPr>
        <p:blipFill>
          <a:blip r:embed="rId7">
            <a:alphaModFix/>
          </a:blip>
          <a:stretch>
            <a:fillRect/>
          </a:stretch>
        </p:blipFill>
        <p:spPr>
          <a:xfrm rot="-274379">
            <a:off x="-3363609" y="3947101"/>
            <a:ext cx="1243377" cy="812804"/>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47"/>
          <p:cNvSpPr txBox="1">
            <a:spLocks noGrp="1"/>
          </p:cNvSpPr>
          <p:nvPr>
            <p:ph type="title"/>
          </p:nvPr>
        </p:nvSpPr>
        <p:spPr>
          <a:xfrm>
            <a:off x="701816" y="68983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News and Updates</a:t>
            </a:r>
            <a:endParaRPr dirty="0"/>
          </a:p>
        </p:txBody>
      </p:sp>
      <p:sp>
        <p:nvSpPr>
          <p:cNvPr id="667" name="Google Shape;667;p47"/>
          <p:cNvSpPr txBox="1"/>
          <p:nvPr/>
        </p:nvSpPr>
        <p:spPr>
          <a:xfrm flipH="1">
            <a:off x="720000" y="3195375"/>
            <a:ext cx="1812300" cy="46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2500" dirty="0">
              <a:solidFill>
                <a:srgbClr val="191919"/>
              </a:solidFill>
              <a:latin typeface="Bebas Neue"/>
              <a:ea typeface="Bebas Neue"/>
              <a:cs typeface="Bebas Neue"/>
              <a:sym typeface="Bebas Neue"/>
            </a:endParaRPr>
          </a:p>
        </p:txBody>
      </p:sp>
      <p:sp>
        <p:nvSpPr>
          <p:cNvPr id="669" name="Google Shape;669;p47"/>
          <p:cNvSpPr txBox="1"/>
          <p:nvPr/>
        </p:nvSpPr>
        <p:spPr>
          <a:xfrm flipH="1">
            <a:off x="2683900" y="3195375"/>
            <a:ext cx="1812300" cy="46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sz="1800" dirty="0">
                <a:latin typeface="Bebas Neue" panose="020B0606020202050201" pitchFamily="34" charset="0"/>
              </a:rPr>
              <a:t>Weather Alerts</a:t>
            </a:r>
            <a:endParaRPr sz="1800" dirty="0">
              <a:solidFill>
                <a:srgbClr val="191919"/>
              </a:solidFill>
              <a:latin typeface="Bebas Neue" panose="020B0606020202050201" pitchFamily="34" charset="0"/>
              <a:ea typeface="Bebas Neue"/>
              <a:cs typeface="Bebas Neue"/>
              <a:sym typeface="Bebas Neue"/>
            </a:endParaRPr>
          </a:p>
        </p:txBody>
      </p:sp>
      <p:sp>
        <p:nvSpPr>
          <p:cNvPr id="673" name="Google Shape;673;p47"/>
          <p:cNvSpPr txBox="1"/>
          <p:nvPr/>
        </p:nvSpPr>
        <p:spPr>
          <a:xfrm flipH="1">
            <a:off x="6611700" y="3195375"/>
            <a:ext cx="1812300" cy="46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sz="1800" dirty="0">
                <a:latin typeface="Bebas Neue" panose="020B0606020202050201" pitchFamily="34" charset="0"/>
              </a:rPr>
              <a:t>Success Stories</a:t>
            </a:r>
            <a:endParaRPr sz="1800" dirty="0">
              <a:solidFill>
                <a:srgbClr val="191919"/>
              </a:solidFill>
              <a:latin typeface="Bebas Neue" panose="020B0606020202050201" pitchFamily="34" charset="0"/>
              <a:ea typeface="Bebas Neue"/>
              <a:cs typeface="Bebas Neue"/>
              <a:sym typeface="Bebas Neue"/>
            </a:endParaRPr>
          </a:p>
        </p:txBody>
      </p:sp>
      <p:sp>
        <p:nvSpPr>
          <p:cNvPr id="675" name="Google Shape;675;p47"/>
          <p:cNvSpPr/>
          <p:nvPr/>
        </p:nvSpPr>
        <p:spPr>
          <a:xfrm>
            <a:off x="1293750" y="2162850"/>
            <a:ext cx="664800" cy="664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7"/>
          <p:cNvSpPr/>
          <p:nvPr/>
        </p:nvSpPr>
        <p:spPr>
          <a:xfrm>
            <a:off x="3257650" y="2162850"/>
            <a:ext cx="664800" cy="664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7"/>
          <p:cNvSpPr/>
          <p:nvPr/>
        </p:nvSpPr>
        <p:spPr>
          <a:xfrm>
            <a:off x="5221550" y="2162850"/>
            <a:ext cx="664800" cy="664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7"/>
          <p:cNvSpPr/>
          <p:nvPr/>
        </p:nvSpPr>
        <p:spPr>
          <a:xfrm>
            <a:off x="7185450" y="2162850"/>
            <a:ext cx="664800" cy="664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9" name="Google Shape;679;p47"/>
          <p:cNvGrpSpPr/>
          <p:nvPr/>
        </p:nvGrpSpPr>
        <p:grpSpPr>
          <a:xfrm>
            <a:off x="1403487" y="2273611"/>
            <a:ext cx="445327" cy="443278"/>
            <a:chOff x="1520019" y="3304312"/>
            <a:chExt cx="371880" cy="370170"/>
          </a:xfrm>
        </p:grpSpPr>
        <p:sp>
          <p:nvSpPr>
            <p:cNvPr id="680" name="Google Shape;680;p47"/>
            <p:cNvSpPr/>
            <p:nvPr/>
          </p:nvSpPr>
          <p:spPr>
            <a:xfrm>
              <a:off x="1685277" y="3427009"/>
              <a:ext cx="42020" cy="42020"/>
            </a:xfrm>
            <a:custGeom>
              <a:avLst/>
              <a:gdLst/>
              <a:ahLst/>
              <a:cxnLst/>
              <a:rect l="l" t="t" r="r" b="b"/>
              <a:pathLst>
                <a:path w="1474" h="1474" extrusionOk="0">
                  <a:moveTo>
                    <a:pt x="738" y="0"/>
                  </a:moveTo>
                  <a:cubicBezTo>
                    <a:pt x="330" y="0"/>
                    <a:pt x="0" y="330"/>
                    <a:pt x="0" y="736"/>
                  </a:cubicBezTo>
                  <a:cubicBezTo>
                    <a:pt x="0" y="1144"/>
                    <a:pt x="330" y="1474"/>
                    <a:pt x="738" y="1474"/>
                  </a:cubicBezTo>
                  <a:cubicBezTo>
                    <a:pt x="1144" y="1474"/>
                    <a:pt x="1474" y="1144"/>
                    <a:pt x="1474" y="736"/>
                  </a:cubicBezTo>
                  <a:cubicBezTo>
                    <a:pt x="1474" y="330"/>
                    <a:pt x="1144" y="0"/>
                    <a:pt x="7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7"/>
            <p:cNvSpPr/>
            <p:nvPr/>
          </p:nvSpPr>
          <p:spPr>
            <a:xfrm>
              <a:off x="1745912" y="3338464"/>
              <a:ext cx="69957" cy="69929"/>
            </a:xfrm>
            <a:custGeom>
              <a:avLst/>
              <a:gdLst/>
              <a:ahLst/>
              <a:cxnLst/>
              <a:rect l="l" t="t" r="r" b="b"/>
              <a:pathLst>
                <a:path w="2454" h="2453" extrusionOk="0">
                  <a:moveTo>
                    <a:pt x="1534" y="1"/>
                  </a:moveTo>
                  <a:lnTo>
                    <a:pt x="0" y="1531"/>
                  </a:lnTo>
                  <a:lnTo>
                    <a:pt x="0" y="2453"/>
                  </a:lnTo>
                  <a:lnTo>
                    <a:pt x="922" y="2453"/>
                  </a:lnTo>
                  <a:lnTo>
                    <a:pt x="2454" y="922"/>
                  </a:lnTo>
                  <a:lnTo>
                    <a:pt x="1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7"/>
            <p:cNvSpPr/>
            <p:nvPr/>
          </p:nvSpPr>
          <p:spPr>
            <a:xfrm>
              <a:off x="1596391" y="3487217"/>
              <a:ext cx="70014" cy="69986"/>
            </a:xfrm>
            <a:custGeom>
              <a:avLst/>
              <a:gdLst/>
              <a:ahLst/>
              <a:cxnLst/>
              <a:rect l="l" t="t" r="r" b="b"/>
              <a:pathLst>
                <a:path w="2456" h="2455" extrusionOk="0">
                  <a:moveTo>
                    <a:pt x="1534" y="0"/>
                  </a:moveTo>
                  <a:lnTo>
                    <a:pt x="0" y="1532"/>
                  </a:lnTo>
                  <a:lnTo>
                    <a:pt x="925" y="2454"/>
                  </a:lnTo>
                  <a:lnTo>
                    <a:pt x="2456" y="922"/>
                  </a:lnTo>
                  <a:lnTo>
                    <a:pt x="24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7"/>
            <p:cNvSpPr/>
            <p:nvPr/>
          </p:nvSpPr>
          <p:spPr>
            <a:xfrm>
              <a:off x="1745912" y="3487217"/>
              <a:ext cx="69957" cy="69986"/>
            </a:xfrm>
            <a:custGeom>
              <a:avLst/>
              <a:gdLst/>
              <a:ahLst/>
              <a:cxnLst/>
              <a:rect l="l" t="t" r="r" b="b"/>
              <a:pathLst>
                <a:path w="2454" h="2455" extrusionOk="0">
                  <a:moveTo>
                    <a:pt x="0" y="0"/>
                  </a:moveTo>
                  <a:lnTo>
                    <a:pt x="0" y="922"/>
                  </a:lnTo>
                  <a:lnTo>
                    <a:pt x="1534" y="2454"/>
                  </a:lnTo>
                  <a:lnTo>
                    <a:pt x="2454" y="1532"/>
                  </a:lnTo>
                  <a:lnTo>
                    <a:pt x="9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7"/>
            <p:cNvSpPr/>
            <p:nvPr/>
          </p:nvSpPr>
          <p:spPr>
            <a:xfrm>
              <a:off x="1596391" y="3338464"/>
              <a:ext cx="70014" cy="69929"/>
            </a:xfrm>
            <a:custGeom>
              <a:avLst/>
              <a:gdLst/>
              <a:ahLst/>
              <a:cxnLst/>
              <a:rect l="l" t="t" r="r" b="b"/>
              <a:pathLst>
                <a:path w="2456" h="2453" extrusionOk="0">
                  <a:moveTo>
                    <a:pt x="925" y="1"/>
                  </a:moveTo>
                  <a:lnTo>
                    <a:pt x="0" y="922"/>
                  </a:lnTo>
                  <a:lnTo>
                    <a:pt x="1534" y="2453"/>
                  </a:lnTo>
                  <a:lnTo>
                    <a:pt x="2456" y="2453"/>
                  </a:lnTo>
                  <a:lnTo>
                    <a:pt x="2456" y="1531"/>
                  </a:lnTo>
                  <a:lnTo>
                    <a:pt x="9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7"/>
            <p:cNvSpPr/>
            <p:nvPr/>
          </p:nvSpPr>
          <p:spPr>
            <a:xfrm>
              <a:off x="1688042" y="3311553"/>
              <a:ext cx="36946" cy="80363"/>
            </a:xfrm>
            <a:custGeom>
              <a:avLst/>
              <a:gdLst/>
              <a:ahLst/>
              <a:cxnLst/>
              <a:rect l="l" t="t" r="r" b="b"/>
              <a:pathLst>
                <a:path w="1296" h="2819" extrusionOk="0">
                  <a:moveTo>
                    <a:pt x="1" y="0"/>
                  </a:moveTo>
                  <a:lnTo>
                    <a:pt x="1" y="2166"/>
                  </a:lnTo>
                  <a:lnTo>
                    <a:pt x="650" y="2818"/>
                  </a:lnTo>
                  <a:lnTo>
                    <a:pt x="1296" y="2166"/>
                  </a:lnTo>
                  <a:lnTo>
                    <a:pt x="12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7"/>
            <p:cNvSpPr/>
            <p:nvPr/>
          </p:nvSpPr>
          <p:spPr>
            <a:xfrm>
              <a:off x="1688042" y="3503722"/>
              <a:ext cx="36946" cy="80391"/>
            </a:xfrm>
            <a:custGeom>
              <a:avLst/>
              <a:gdLst/>
              <a:ahLst/>
              <a:cxnLst/>
              <a:rect l="l" t="t" r="r" b="b"/>
              <a:pathLst>
                <a:path w="1296" h="2820" extrusionOk="0">
                  <a:moveTo>
                    <a:pt x="650" y="0"/>
                  </a:moveTo>
                  <a:lnTo>
                    <a:pt x="1" y="652"/>
                  </a:lnTo>
                  <a:lnTo>
                    <a:pt x="1" y="2820"/>
                  </a:lnTo>
                  <a:lnTo>
                    <a:pt x="1296" y="2820"/>
                  </a:lnTo>
                  <a:lnTo>
                    <a:pt x="1296" y="652"/>
                  </a:lnTo>
                  <a:lnTo>
                    <a:pt x="6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7"/>
            <p:cNvSpPr/>
            <p:nvPr/>
          </p:nvSpPr>
          <p:spPr>
            <a:xfrm>
              <a:off x="1763131" y="3429346"/>
              <a:ext cx="79707" cy="36917"/>
            </a:xfrm>
            <a:custGeom>
              <a:avLst/>
              <a:gdLst/>
              <a:ahLst/>
              <a:cxnLst/>
              <a:rect l="l" t="t" r="r" b="b"/>
              <a:pathLst>
                <a:path w="2796" h="1295" extrusionOk="0">
                  <a:moveTo>
                    <a:pt x="646" y="1"/>
                  </a:moveTo>
                  <a:lnTo>
                    <a:pt x="0" y="647"/>
                  </a:lnTo>
                  <a:lnTo>
                    <a:pt x="646" y="1294"/>
                  </a:lnTo>
                  <a:lnTo>
                    <a:pt x="2796" y="1294"/>
                  </a:lnTo>
                  <a:lnTo>
                    <a:pt x="27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7"/>
            <p:cNvSpPr/>
            <p:nvPr/>
          </p:nvSpPr>
          <p:spPr>
            <a:xfrm>
              <a:off x="1569451" y="3429346"/>
              <a:ext cx="79792" cy="36917"/>
            </a:xfrm>
            <a:custGeom>
              <a:avLst/>
              <a:gdLst/>
              <a:ahLst/>
              <a:cxnLst/>
              <a:rect l="l" t="t" r="r" b="b"/>
              <a:pathLst>
                <a:path w="2799" h="1295" extrusionOk="0">
                  <a:moveTo>
                    <a:pt x="1" y="1"/>
                  </a:moveTo>
                  <a:lnTo>
                    <a:pt x="1" y="1294"/>
                  </a:lnTo>
                  <a:lnTo>
                    <a:pt x="2150" y="1294"/>
                  </a:lnTo>
                  <a:lnTo>
                    <a:pt x="2798" y="647"/>
                  </a:lnTo>
                  <a:lnTo>
                    <a:pt x="2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9" name="Google Shape;689;p47"/>
            <p:cNvGrpSpPr/>
            <p:nvPr/>
          </p:nvGrpSpPr>
          <p:grpSpPr>
            <a:xfrm>
              <a:off x="1520019" y="3304312"/>
              <a:ext cx="371880" cy="370170"/>
              <a:chOff x="1520019" y="3304312"/>
              <a:chExt cx="371880" cy="370170"/>
            </a:xfrm>
          </p:grpSpPr>
          <p:sp>
            <p:nvSpPr>
              <p:cNvPr id="690" name="Google Shape;690;p47"/>
              <p:cNvSpPr/>
              <p:nvPr/>
            </p:nvSpPr>
            <p:spPr>
              <a:xfrm>
                <a:off x="1520019" y="3304312"/>
                <a:ext cx="371880" cy="370170"/>
              </a:xfrm>
              <a:custGeom>
                <a:avLst/>
                <a:gdLst/>
                <a:ahLst/>
                <a:cxnLst/>
                <a:rect l="l" t="t" r="r" b="b"/>
                <a:pathLst>
                  <a:path w="13045" h="12985" extrusionOk="0">
                    <a:moveTo>
                      <a:pt x="6935" y="506"/>
                    </a:moveTo>
                    <a:lnTo>
                      <a:pt x="6935" y="2315"/>
                    </a:lnTo>
                    <a:lnTo>
                      <a:pt x="6542" y="2714"/>
                    </a:lnTo>
                    <a:lnTo>
                      <a:pt x="6148" y="2315"/>
                    </a:lnTo>
                    <a:lnTo>
                      <a:pt x="6122" y="506"/>
                    </a:lnTo>
                    <a:close/>
                    <a:moveTo>
                      <a:pt x="3604" y="1555"/>
                    </a:moveTo>
                    <a:lnTo>
                      <a:pt x="4881" y="2834"/>
                    </a:lnTo>
                    <a:lnTo>
                      <a:pt x="4881" y="3398"/>
                    </a:lnTo>
                    <a:lnTo>
                      <a:pt x="4318" y="3398"/>
                    </a:lnTo>
                    <a:lnTo>
                      <a:pt x="3039" y="2120"/>
                    </a:lnTo>
                    <a:lnTo>
                      <a:pt x="3604" y="1555"/>
                    </a:lnTo>
                    <a:close/>
                    <a:moveTo>
                      <a:pt x="9458" y="1555"/>
                    </a:moveTo>
                    <a:lnTo>
                      <a:pt x="10021" y="2120"/>
                    </a:lnTo>
                    <a:lnTo>
                      <a:pt x="8743" y="3398"/>
                    </a:lnTo>
                    <a:lnTo>
                      <a:pt x="8179" y="3398"/>
                    </a:lnTo>
                    <a:lnTo>
                      <a:pt x="8179" y="2834"/>
                    </a:lnTo>
                    <a:lnTo>
                      <a:pt x="9458" y="1555"/>
                    </a:lnTo>
                    <a:close/>
                    <a:moveTo>
                      <a:pt x="3774" y="4640"/>
                    </a:moveTo>
                    <a:lnTo>
                      <a:pt x="4168" y="5033"/>
                    </a:lnTo>
                    <a:lnTo>
                      <a:pt x="3774" y="5427"/>
                    </a:lnTo>
                    <a:lnTo>
                      <a:pt x="1990" y="5427"/>
                    </a:lnTo>
                    <a:lnTo>
                      <a:pt x="1990" y="4640"/>
                    </a:lnTo>
                    <a:close/>
                    <a:moveTo>
                      <a:pt x="11070" y="4640"/>
                    </a:moveTo>
                    <a:lnTo>
                      <a:pt x="11070" y="5427"/>
                    </a:lnTo>
                    <a:lnTo>
                      <a:pt x="9287" y="5427"/>
                    </a:lnTo>
                    <a:lnTo>
                      <a:pt x="8892" y="5033"/>
                    </a:lnTo>
                    <a:lnTo>
                      <a:pt x="9287" y="4640"/>
                    </a:lnTo>
                    <a:close/>
                    <a:moveTo>
                      <a:pt x="6535" y="4558"/>
                    </a:moveTo>
                    <a:cubicBezTo>
                      <a:pt x="6800" y="4558"/>
                      <a:pt x="7016" y="4774"/>
                      <a:pt x="7016" y="5039"/>
                    </a:cubicBezTo>
                    <a:cubicBezTo>
                      <a:pt x="7016" y="5306"/>
                      <a:pt x="6800" y="5520"/>
                      <a:pt x="6535" y="5520"/>
                    </a:cubicBezTo>
                    <a:cubicBezTo>
                      <a:pt x="6268" y="5520"/>
                      <a:pt x="6052" y="5306"/>
                      <a:pt x="6052" y="5039"/>
                    </a:cubicBezTo>
                    <a:cubicBezTo>
                      <a:pt x="6052" y="4774"/>
                      <a:pt x="6268" y="4558"/>
                      <a:pt x="6535" y="4558"/>
                    </a:cubicBezTo>
                    <a:close/>
                    <a:moveTo>
                      <a:pt x="5616" y="6306"/>
                    </a:moveTo>
                    <a:lnTo>
                      <a:pt x="5389" y="6965"/>
                    </a:lnTo>
                    <a:lnTo>
                      <a:pt x="5389" y="6532"/>
                    </a:lnTo>
                    <a:lnTo>
                      <a:pt x="5616" y="6306"/>
                    </a:lnTo>
                    <a:close/>
                    <a:moveTo>
                      <a:pt x="7438" y="6300"/>
                    </a:moveTo>
                    <a:lnTo>
                      <a:pt x="7671" y="6532"/>
                    </a:lnTo>
                    <a:lnTo>
                      <a:pt x="7671" y="6974"/>
                    </a:lnTo>
                    <a:lnTo>
                      <a:pt x="7438" y="6300"/>
                    </a:lnTo>
                    <a:close/>
                    <a:moveTo>
                      <a:pt x="6794" y="5992"/>
                    </a:moveTo>
                    <a:lnTo>
                      <a:pt x="7277" y="7392"/>
                    </a:lnTo>
                    <a:lnTo>
                      <a:pt x="6783" y="6899"/>
                    </a:lnTo>
                    <a:lnTo>
                      <a:pt x="6783" y="5995"/>
                    </a:lnTo>
                    <a:cubicBezTo>
                      <a:pt x="6786" y="5994"/>
                      <a:pt x="6788" y="5994"/>
                      <a:pt x="6789" y="5994"/>
                    </a:cubicBezTo>
                    <a:cubicBezTo>
                      <a:pt x="6791" y="5994"/>
                      <a:pt x="6792" y="5994"/>
                      <a:pt x="6794" y="5992"/>
                    </a:cubicBezTo>
                    <a:close/>
                    <a:moveTo>
                      <a:pt x="6259" y="5995"/>
                    </a:moveTo>
                    <a:cubicBezTo>
                      <a:pt x="6269" y="5995"/>
                      <a:pt x="6268" y="5995"/>
                      <a:pt x="6275" y="5997"/>
                    </a:cubicBezTo>
                    <a:lnTo>
                      <a:pt x="6275" y="6899"/>
                    </a:lnTo>
                    <a:lnTo>
                      <a:pt x="5778" y="7398"/>
                    </a:lnTo>
                    <a:lnTo>
                      <a:pt x="5778" y="7398"/>
                    </a:lnTo>
                    <a:lnTo>
                      <a:pt x="6259" y="5995"/>
                    </a:lnTo>
                    <a:close/>
                    <a:moveTo>
                      <a:pt x="4881" y="6670"/>
                    </a:moveTo>
                    <a:lnTo>
                      <a:pt x="4881" y="7233"/>
                    </a:lnTo>
                    <a:lnTo>
                      <a:pt x="3604" y="8510"/>
                    </a:lnTo>
                    <a:lnTo>
                      <a:pt x="3039" y="7947"/>
                    </a:lnTo>
                    <a:lnTo>
                      <a:pt x="4318" y="6670"/>
                    </a:lnTo>
                    <a:close/>
                    <a:moveTo>
                      <a:pt x="8743" y="6670"/>
                    </a:moveTo>
                    <a:lnTo>
                      <a:pt x="10021" y="7947"/>
                    </a:lnTo>
                    <a:lnTo>
                      <a:pt x="9458" y="8510"/>
                    </a:lnTo>
                    <a:lnTo>
                      <a:pt x="8179" y="7233"/>
                    </a:lnTo>
                    <a:lnTo>
                      <a:pt x="8179" y="6670"/>
                    </a:lnTo>
                    <a:close/>
                    <a:moveTo>
                      <a:pt x="6544" y="7355"/>
                    </a:moveTo>
                    <a:lnTo>
                      <a:pt x="6936" y="7753"/>
                    </a:lnTo>
                    <a:lnTo>
                      <a:pt x="6936" y="9563"/>
                    </a:lnTo>
                    <a:lnTo>
                      <a:pt x="6125" y="9563"/>
                    </a:lnTo>
                    <a:lnTo>
                      <a:pt x="6152" y="7764"/>
                    </a:lnTo>
                    <a:lnTo>
                      <a:pt x="6152" y="7753"/>
                    </a:lnTo>
                    <a:lnTo>
                      <a:pt x="6149" y="7753"/>
                    </a:lnTo>
                    <a:lnTo>
                      <a:pt x="6544" y="7355"/>
                    </a:lnTo>
                    <a:close/>
                    <a:moveTo>
                      <a:pt x="5640" y="7836"/>
                    </a:moveTo>
                    <a:lnTo>
                      <a:pt x="5640" y="9813"/>
                    </a:lnTo>
                    <a:cubicBezTo>
                      <a:pt x="5643" y="9955"/>
                      <a:pt x="5757" y="10068"/>
                      <a:pt x="5895" y="10068"/>
                    </a:cubicBezTo>
                    <a:lnTo>
                      <a:pt x="7188" y="10068"/>
                    </a:lnTo>
                    <a:cubicBezTo>
                      <a:pt x="7329" y="10068"/>
                      <a:pt x="7441" y="9954"/>
                      <a:pt x="7441" y="9815"/>
                    </a:cubicBezTo>
                    <a:lnTo>
                      <a:pt x="7441" y="7848"/>
                    </a:lnTo>
                    <a:lnTo>
                      <a:pt x="8110" y="9806"/>
                    </a:lnTo>
                    <a:lnTo>
                      <a:pt x="6604" y="10699"/>
                    </a:lnTo>
                    <a:lnTo>
                      <a:pt x="5001" y="9704"/>
                    </a:lnTo>
                    <a:lnTo>
                      <a:pt x="5640" y="7836"/>
                    </a:lnTo>
                    <a:close/>
                    <a:moveTo>
                      <a:pt x="8279" y="10305"/>
                    </a:moveTo>
                    <a:lnTo>
                      <a:pt x="8909" y="12135"/>
                    </a:lnTo>
                    <a:lnTo>
                      <a:pt x="7085" y="11009"/>
                    </a:lnTo>
                    <a:lnTo>
                      <a:pt x="8279" y="10305"/>
                    </a:lnTo>
                    <a:close/>
                    <a:moveTo>
                      <a:pt x="4818" y="10206"/>
                    </a:moveTo>
                    <a:lnTo>
                      <a:pt x="6104" y="11000"/>
                    </a:lnTo>
                    <a:lnTo>
                      <a:pt x="4147" y="12157"/>
                    </a:lnTo>
                    <a:lnTo>
                      <a:pt x="4818" y="10206"/>
                    </a:lnTo>
                    <a:close/>
                    <a:moveTo>
                      <a:pt x="5871" y="1"/>
                    </a:moveTo>
                    <a:cubicBezTo>
                      <a:pt x="5730" y="1"/>
                      <a:pt x="5617" y="115"/>
                      <a:pt x="5617" y="253"/>
                    </a:cubicBezTo>
                    <a:lnTo>
                      <a:pt x="5617" y="2419"/>
                    </a:lnTo>
                    <a:cubicBezTo>
                      <a:pt x="5617" y="2486"/>
                      <a:pt x="5644" y="2552"/>
                      <a:pt x="5692" y="2599"/>
                    </a:cubicBezTo>
                    <a:lnTo>
                      <a:pt x="6277" y="3177"/>
                    </a:lnTo>
                    <a:lnTo>
                      <a:pt x="6277" y="4093"/>
                    </a:lnTo>
                    <a:cubicBezTo>
                      <a:pt x="6193" y="4116"/>
                      <a:pt x="6112" y="4149"/>
                      <a:pt x="6037" y="4192"/>
                    </a:cubicBezTo>
                    <a:lnTo>
                      <a:pt x="5389" y="3543"/>
                    </a:lnTo>
                    <a:lnTo>
                      <a:pt x="5389" y="2725"/>
                    </a:lnTo>
                    <a:cubicBezTo>
                      <a:pt x="5389" y="2657"/>
                      <a:pt x="5362" y="2594"/>
                      <a:pt x="5314" y="2545"/>
                    </a:cubicBezTo>
                    <a:lnTo>
                      <a:pt x="3778" y="1008"/>
                    </a:lnTo>
                    <a:cubicBezTo>
                      <a:pt x="3728" y="959"/>
                      <a:pt x="3663" y="934"/>
                      <a:pt x="3598" y="934"/>
                    </a:cubicBezTo>
                    <a:cubicBezTo>
                      <a:pt x="3533" y="934"/>
                      <a:pt x="3468" y="959"/>
                      <a:pt x="3418" y="1008"/>
                    </a:cubicBezTo>
                    <a:lnTo>
                      <a:pt x="2493" y="1932"/>
                    </a:lnTo>
                    <a:cubicBezTo>
                      <a:pt x="2395" y="2032"/>
                      <a:pt x="2395" y="2192"/>
                      <a:pt x="2493" y="2291"/>
                    </a:cubicBezTo>
                    <a:lnTo>
                      <a:pt x="4030" y="3828"/>
                    </a:lnTo>
                    <a:cubicBezTo>
                      <a:pt x="4078" y="3876"/>
                      <a:pt x="4142" y="3903"/>
                      <a:pt x="4210" y="3903"/>
                    </a:cubicBezTo>
                    <a:lnTo>
                      <a:pt x="5030" y="3903"/>
                    </a:lnTo>
                    <a:lnTo>
                      <a:pt x="5676" y="4550"/>
                    </a:lnTo>
                    <a:cubicBezTo>
                      <a:pt x="5632" y="4625"/>
                      <a:pt x="5596" y="4705"/>
                      <a:pt x="5574" y="4792"/>
                    </a:cubicBezTo>
                    <a:lnTo>
                      <a:pt x="4697" y="4792"/>
                    </a:lnTo>
                    <a:lnTo>
                      <a:pt x="4112" y="4207"/>
                    </a:lnTo>
                    <a:cubicBezTo>
                      <a:pt x="4064" y="4158"/>
                      <a:pt x="4000" y="4132"/>
                      <a:pt x="3931" y="4132"/>
                    </a:cubicBezTo>
                    <a:lnTo>
                      <a:pt x="1736" y="4132"/>
                    </a:lnTo>
                    <a:cubicBezTo>
                      <a:pt x="1597" y="4132"/>
                      <a:pt x="1485" y="4246"/>
                      <a:pt x="1485" y="4385"/>
                    </a:cubicBezTo>
                    <a:lnTo>
                      <a:pt x="1485" y="5677"/>
                    </a:lnTo>
                    <a:cubicBezTo>
                      <a:pt x="1485" y="5818"/>
                      <a:pt x="1599" y="5931"/>
                      <a:pt x="1736" y="5931"/>
                    </a:cubicBezTo>
                    <a:lnTo>
                      <a:pt x="3929" y="5931"/>
                    </a:lnTo>
                    <a:cubicBezTo>
                      <a:pt x="3997" y="5931"/>
                      <a:pt x="4063" y="5904"/>
                      <a:pt x="4111" y="5856"/>
                    </a:cubicBezTo>
                    <a:lnTo>
                      <a:pt x="4695" y="5271"/>
                    </a:lnTo>
                    <a:lnTo>
                      <a:pt x="5581" y="5271"/>
                    </a:lnTo>
                    <a:cubicBezTo>
                      <a:pt x="5604" y="5361"/>
                      <a:pt x="5640" y="5445"/>
                      <a:pt x="5685" y="5525"/>
                    </a:cubicBezTo>
                    <a:lnTo>
                      <a:pt x="5024" y="6186"/>
                    </a:lnTo>
                    <a:lnTo>
                      <a:pt x="4216" y="6186"/>
                    </a:lnTo>
                    <a:cubicBezTo>
                      <a:pt x="4148" y="6186"/>
                      <a:pt x="4085" y="6211"/>
                      <a:pt x="4036" y="6261"/>
                    </a:cubicBezTo>
                    <a:lnTo>
                      <a:pt x="2505" y="7791"/>
                    </a:lnTo>
                    <a:cubicBezTo>
                      <a:pt x="2407" y="7890"/>
                      <a:pt x="2407" y="8050"/>
                      <a:pt x="2505" y="8149"/>
                    </a:cubicBezTo>
                    <a:lnTo>
                      <a:pt x="3427" y="9071"/>
                    </a:lnTo>
                    <a:cubicBezTo>
                      <a:pt x="3475" y="9119"/>
                      <a:pt x="3541" y="9146"/>
                      <a:pt x="3607" y="9146"/>
                    </a:cubicBezTo>
                    <a:cubicBezTo>
                      <a:pt x="3673" y="9146"/>
                      <a:pt x="3736" y="9122"/>
                      <a:pt x="3787" y="9071"/>
                    </a:cubicBezTo>
                    <a:lnTo>
                      <a:pt x="5136" y="7722"/>
                    </a:lnTo>
                    <a:lnTo>
                      <a:pt x="4441" y="9746"/>
                    </a:lnTo>
                    <a:lnTo>
                      <a:pt x="3502" y="12477"/>
                    </a:lnTo>
                    <a:lnTo>
                      <a:pt x="303" y="12451"/>
                    </a:lnTo>
                    <a:cubicBezTo>
                      <a:pt x="190" y="12451"/>
                      <a:pt x="86" y="12523"/>
                      <a:pt x="55" y="12633"/>
                    </a:cubicBezTo>
                    <a:cubicBezTo>
                      <a:pt x="1" y="12817"/>
                      <a:pt x="130" y="12985"/>
                      <a:pt x="296" y="12985"/>
                    </a:cubicBezTo>
                    <a:lnTo>
                      <a:pt x="5656" y="12985"/>
                    </a:lnTo>
                    <a:cubicBezTo>
                      <a:pt x="5772" y="12985"/>
                      <a:pt x="5874" y="12914"/>
                      <a:pt x="5907" y="12803"/>
                    </a:cubicBezTo>
                    <a:cubicBezTo>
                      <a:pt x="5961" y="12621"/>
                      <a:pt x="5832" y="12451"/>
                      <a:pt x="5665" y="12451"/>
                    </a:cubicBezTo>
                    <a:lnTo>
                      <a:pt x="4611" y="12451"/>
                    </a:lnTo>
                    <a:lnTo>
                      <a:pt x="6595" y="11301"/>
                    </a:lnTo>
                    <a:lnTo>
                      <a:pt x="8491" y="12478"/>
                    </a:lnTo>
                    <a:lnTo>
                      <a:pt x="7414" y="12478"/>
                    </a:lnTo>
                    <a:cubicBezTo>
                      <a:pt x="7287" y="12478"/>
                      <a:pt x="7175" y="12568"/>
                      <a:pt x="7155" y="12692"/>
                    </a:cubicBezTo>
                    <a:cubicBezTo>
                      <a:pt x="7134" y="12850"/>
                      <a:pt x="7256" y="12983"/>
                      <a:pt x="7407" y="12983"/>
                    </a:cubicBezTo>
                    <a:lnTo>
                      <a:pt x="12767" y="12983"/>
                    </a:lnTo>
                    <a:cubicBezTo>
                      <a:pt x="12895" y="12983"/>
                      <a:pt x="13010" y="12893"/>
                      <a:pt x="13027" y="12767"/>
                    </a:cubicBezTo>
                    <a:cubicBezTo>
                      <a:pt x="13045" y="12613"/>
                      <a:pt x="12925" y="12478"/>
                      <a:pt x="12773" y="12478"/>
                    </a:cubicBezTo>
                    <a:lnTo>
                      <a:pt x="9562" y="12478"/>
                    </a:lnTo>
                    <a:lnTo>
                      <a:pt x="8660" y="9856"/>
                    </a:lnTo>
                    <a:lnTo>
                      <a:pt x="8660" y="9855"/>
                    </a:lnTo>
                    <a:lnTo>
                      <a:pt x="7926" y="7719"/>
                    </a:lnTo>
                    <a:lnTo>
                      <a:pt x="9279" y="9071"/>
                    </a:lnTo>
                    <a:cubicBezTo>
                      <a:pt x="9327" y="9121"/>
                      <a:pt x="9393" y="9146"/>
                      <a:pt x="9459" y="9146"/>
                    </a:cubicBezTo>
                    <a:cubicBezTo>
                      <a:pt x="9525" y="9146"/>
                      <a:pt x="9588" y="9122"/>
                      <a:pt x="9639" y="9071"/>
                    </a:cubicBezTo>
                    <a:lnTo>
                      <a:pt x="10561" y="8149"/>
                    </a:lnTo>
                    <a:cubicBezTo>
                      <a:pt x="10660" y="8050"/>
                      <a:pt x="10660" y="7891"/>
                      <a:pt x="10561" y="7791"/>
                    </a:cubicBezTo>
                    <a:lnTo>
                      <a:pt x="9029" y="6261"/>
                    </a:lnTo>
                    <a:cubicBezTo>
                      <a:pt x="8982" y="6214"/>
                      <a:pt x="8916" y="6186"/>
                      <a:pt x="8850" y="6186"/>
                    </a:cubicBezTo>
                    <a:lnTo>
                      <a:pt x="8034" y="6186"/>
                    </a:lnTo>
                    <a:lnTo>
                      <a:pt x="7390" y="5543"/>
                    </a:lnTo>
                    <a:cubicBezTo>
                      <a:pt x="7434" y="5466"/>
                      <a:pt x="7468" y="5385"/>
                      <a:pt x="7491" y="5297"/>
                    </a:cubicBezTo>
                    <a:lnTo>
                      <a:pt x="8401" y="5297"/>
                    </a:lnTo>
                    <a:lnTo>
                      <a:pt x="8978" y="5859"/>
                    </a:lnTo>
                    <a:cubicBezTo>
                      <a:pt x="9024" y="5907"/>
                      <a:pt x="9090" y="5932"/>
                      <a:pt x="9158" y="5932"/>
                    </a:cubicBezTo>
                    <a:lnTo>
                      <a:pt x="11324" y="5932"/>
                    </a:lnTo>
                    <a:cubicBezTo>
                      <a:pt x="11463" y="5932"/>
                      <a:pt x="11576" y="5818"/>
                      <a:pt x="11576" y="5679"/>
                    </a:cubicBezTo>
                    <a:lnTo>
                      <a:pt x="11576" y="4387"/>
                    </a:lnTo>
                    <a:cubicBezTo>
                      <a:pt x="11576" y="4246"/>
                      <a:pt x="11462" y="4134"/>
                      <a:pt x="11324" y="4134"/>
                    </a:cubicBezTo>
                    <a:lnTo>
                      <a:pt x="9129" y="4134"/>
                    </a:lnTo>
                    <a:cubicBezTo>
                      <a:pt x="9062" y="4134"/>
                      <a:pt x="8996" y="4161"/>
                      <a:pt x="8948" y="4208"/>
                    </a:cubicBezTo>
                    <a:lnTo>
                      <a:pt x="8363" y="4793"/>
                    </a:lnTo>
                    <a:lnTo>
                      <a:pt x="7486" y="4793"/>
                    </a:lnTo>
                    <a:cubicBezTo>
                      <a:pt x="7464" y="4708"/>
                      <a:pt x="7428" y="4627"/>
                      <a:pt x="7384" y="4552"/>
                    </a:cubicBezTo>
                    <a:lnTo>
                      <a:pt x="8031" y="3906"/>
                    </a:lnTo>
                    <a:lnTo>
                      <a:pt x="8850" y="3906"/>
                    </a:lnTo>
                    <a:cubicBezTo>
                      <a:pt x="8916" y="3906"/>
                      <a:pt x="8981" y="3879"/>
                      <a:pt x="9029" y="3831"/>
                    </a:cubicBezTo>
                    <a:lnTo>
                      <a:pt x="10565" y="2294"/>
                    </a:lnTo>
                    <a:cubicBezTo>
                      <a:pt x="10666" y="2194"/>
                      <a:pt x="10666" y="2034"/>
                      <a:pt x="10565" y="1935"/>
                    </a:cubicBezTo>
                    <a:lnTo>
                      <a:pt x="9642" y="1010"/>
                    </a:lnTo>
                    <a:cubicBezTo>
                      <a:pt x="9592" y="960"/>
                      <a:pt x="9527" y="936"/>
                      <a:pt x="9462" y="936"/>
                    </a:cubicBezTo>
                    <a:cubicBezTo>
                      <a:pt x="9397" y="936"/>
                      <a:pt x="9332" y="960"/>
                      <a:pt x="9282" y="1010"/>
                    </a:cubicBezTo>
                    <a:lnTo>
                      <a:pt x="7746" y="2546"/>
                    </a:lnTo>
                    <a:cubicBezTo>
                      <a:pt x="7699" y="2594"/>
                      <a:pt x="7671" y="2659"/>
                      <a:pt x="7671" y="2728"/>
                    </a:cubicBezTo>
                    <a:lnTo>
                      <a:pt x="7671" y="3546"/>
                    </a:lnTo>
                    <a:lnTo>
                      <a:pt x="7023" y="4193"/>
                    </a:lnTo>
                    <a:cubicBezTo>
                      <a:pt x="6948" y="4152"/>
                      <a:pt x="6867" y="4117"/>
                      <a:pt x="6783" y="4095"/>
                    </a:cubicBezTo>
                    <a:lnTo>
                      <a:pt x="6783" y="3177"/>
                    </a:lnTo>
                    <a:lnTo>
                      <a:pt x="7368" y="2599"/>
                    </a:lnTo>
                    <a:cubicBezTo>
                      <a:pt x="7416" y="2552"/>
                      <a:pt x="7443" y="2486"/>
                      <a:pt x="7443" y="2419"/>
                    </a:cubicBezTo>
                    <a:lnTo>
                      <a:pt x="7443" y="253"/>
                    </a:lnTo>
                    <a:cubicBezTo>
                      <a:pt x="7443" y="113"/>
                      <a:pt x="7328" y="1"/>
                      <a:pt x="7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7"/>
              <p:cNvSpPr/>
              <p:nvPr/>
            </p:nvSpPr>
            <p:spPr>
              <a:xfrm>
                <a:off x="1697621" y="3660029"/>
                <a:ext cx="16905" cy="14425"/>
              </a:xfrm>
              <a:custGeom>
                <a:avLst/>
                <a:gdLst/>
                <a:ahLst/>
                <a:cxnLst/>
                <a:rect l="l" t="t" r="r" b="b"/>
                <a:pathLst>
                  <a:path w="593" h="506" extrusionOk="0">
                    <a:moveTo>
                      <a:pt x="299" y="0"/>
                    </a:moveTo>
                    <a:cubicBezTo>
                      <a:pt x="188" y="0"/>
                      <a:pt x="86" y="68"/>
                      <a:pt x="54" y="173"/>
                    </a:cubicBezTo>
                    <a:cubicBezTo>
                      <a:pt x="0" y="346"/>
                      <a:pt x="129" y="505"/>
                      <a:pt x="297" y="505"/>
                    </a:cubicBezTo>
                    <a:lnTo>
                      <a:pt x="299" y="505"/>
                    </a:lnTo>
                    <a:cubicBezTo>
                      <a:pt x="407" y="505"/>
                      <a:pt x="508" y="438"/>
                      <a:pt x="541" y="333"/>
                    </a:cubicBezTo>
                    <a:cubicBezTo>
                      <a:pt x="592" y="161"/>
                      <a:pt x="463"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2" name="Google Shape;692;p47"/>
          <p:cNvGrpSpPr/>
          <p:nvPr/>
        </p:nvGrpSpPr>
        <p:grpSpPr>
          <a:xfrm>
            <a:off x="3368206" y="2308090"/>
            <a:ext cx="443688" cy="374320"/>
            <a:chOff x="1524723" y="2698300"/>
            <a:chExt cx="370512" cy="312585"/>
          </a:xfrm>
        </p:grpSpPr>
        <p:sp>
          <p:nvSpPr>
            <p:cNvPr id="693" name="Google Shape;693;p47"/>
            <p:cNvSpPr/>
            <p:nvPr/>
          </p:nvSpPr>
          <p:spPr>
            <a:xfrm>
              <a:off x="1531992" y="2857571"/>
              <a:ext cx="357997" cy="146129"/>
            </a:xfrm>
            <a:custGeom>
              <a:avLst/>
              <a:gdLst/>
              <a:ahLst/>
              <a:cxnLst/>
              <a:rect l="l" t="t" r="r" b="b"/>
              <a:pathLst>
                <a:path w="12558" h="5126" extrusionOk="0">
                  <a:moveTo>
                    <a:pt x="8194" y="2285"/>
                  </a:moveTo>
                  <a:cubicBezTo>
                    <a:pt x="8354" y="2285"/>
                    <a:pt x="8493" y="2303"/>
                    <a:pt x="8613" y="2334"/>
                  </a:cubicBezTo>
                  <a:lnTo>
                    <a:pt x="6369" y="2334"/>
                  </a:lnTo>
                  <a:cubicBezTo>
                    <a:pt x="6276" y="2334"/>
                    <a:pt x="6187" y="2316"/>
                    <a:pt x="6101" y="2285"/>
                  </a:cubicBezTo>
                  <a:close/>
                  <a:moveTo>
                    <a:pt x="9255" y="2828"/>
                  </a:moveTo>
                  <a:lnTo>
                    <a:pt x="9255" y="2828"/>
                  </a:lnTo>
                  <a:cubicBezTo>
                    <a:pt x="9318" y="2953"/>
                    <a:pt x="9345" y="3072"/>
                    <a:pt x="9354" y="3147"/>
                  </a:cubicBezTo>
                  <a:lnTo>
                    <a:pt x="9109" y="3352"/>
                  </a:lnTo>
                  <a:cubicBezTo>
                    <a:pt x="9234" y="3225"/>
                    <a:pt x="9286" y="3022"/>
                    <a:pt x="9255" y="2828"/>
                  </a:cubicBezTo>
                  <a:close/>
                  <a:moveTo>
                    <a:pt x="0" y="0"/>
                  </a:moveTo>
                  <a:lnTo>
                    <a:pt x="0" y="4566"/>
                  </a:lnTo>
                  <a:lnTo>
                    <a:pt x="1370" y="4566"/>
                  </a:lnTo>
                  <a:lnTo>
                    <a:pt x="1370" y="3991"/>
                  </a:lnTo>
                  <a:lnTo>
                    <a:pt x="2421" y="4628"/>
                  </a:lnTo>
                  <a:cubicBezTo>
                    <a:pt x="2956" y="4953"/>
                    <a:pt x="3571" y="5125"/>
                    <a:pt x="4197" y="5125"/>
                  </a:cubicBezTo>
                  <a:lnTo>
                    <a:pt x="8207" y="5125"/>
                  </a:lnTo>
                  <a:cubicBezTo>
                    <a:pt x="8870" y="5125"/>
                    <a:pt x="9514" y="4896"/>
                    <a:pt x="10030" y="4478"/>
                  </a:cubicBezTo>
                  <a:lnTo>
                    <a:pt x="12235" y="2547"/>
                  </a:lnTo>
                  <a:cubicBezTo>
                    <a:pt x="12539" y="2288"/>
                    <a:pt x="12557" y="1823"/>
                    <a:pt x="12275" y="1538"/>
                  </a:cubicBezTo>
                  <a:cubicBezTo>
                    <a:pt x="12135" y="1398"/>
                    <a:pt x="11949" y="1326"/>
                    <a:pt x="11761" y="1326"/>
                  </a:cubicBezTo>
                  <a:cubicBezTo>
                    <a:pt x="11618" y="1326"/>
                    <a:pt x="11473" y="1368"/>
                    <a:pt x="11347" y="1454"/>
                  </a:cubicBezTo>
                  <a:lnTo>
                    <a:pt x="10117" y="2498"/>
                  </a:lnTo>
                  <a:lnTo>
                    <a:pt x="10465" y="2165"/>
                  </a:lnTo>
                  <a:cubicBezTo>
                    <a:pt x="9694" y="1027"/>
                    <a:pt x="8394" y="279"/>
                    <a:pt x="6920" y="279"/>
                  </a:cubicBezTo>
                  <a:cubicBezTo>
                    <a:pt x="6095" y="279"/>
                    <a:pt x="5323" y="513"/>
                    <a:pt x="4671" y="918"/>
                  </a:cubicBezTo>
                  <a:lnTo>
                    <a:pt x="6085" y="2279"/>
                  </a:lnTo>
                  <a:cubicBezTo>
                    <a:pt x="5990" y="2241"/>
                    <a:pt x="5905" y="2184"/>
                    <a:pt x="5831" y="2113"/>
                  </a:cubicBezTo>
                  <a:lnTo>
                    <a:pt x="4481" y="753"/>
                  </a:lnTo>
                  <a:cubicBezTo>
                    <a:pt x="4242" y="516"/>
                    <a:pt x="3919" y="381"/>
                    <a:pt x="3583" y="381"/>
                  </a:cubicBezTo>
                  <a:lnTo>
                    <a:pt x="1370" y="381"/>
                  </a:lnTo>
                  <a:lnTo>
                    <a:pt x="13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7"/>
            <p:cNvSpPr/>
            <p:nvPr/>
          </p:nvSpPr>
          <p:spPr>
            <a:xfrm>
              <a:off x="1636330" y="2706054"/>
              <a:ext cx="186097" cy="95871"/>
            </a:xfrm>
            <a:custGeom>
              <a:avLst/>
              <a:gdLst/>
              <a:ahLst/>
              <a:cxnLst/>
              <a:rect l="l" t="t" r="r" b="b"/>
              <a:pathLst>
                <a:path w="6528" h="3363" extrusionOk="0">
                  <a:moveTo>
                    <a:pt x="6266" y="0"/>
                  </a:moveTo>
                  <a:cubicBezTo>
                    <a:pt x="6266" y="0"/>
                    <a:pt x="5827" y="490"/>
                    <a:pt x="4538" y="922"/>
                  </a:cubicBezTo>
                  <a:cubicBezTo>
                    <a:pt x="3384" y="1307"/>
                    <a:pt x="3269" y="2745"/>
                    <a:pt x="3261" y="3211"/>
                  </a:cubicBezTo>
                  <a:cubicBezTo>
                    <a:pt x="3254" y="2742"/>
                    <a:pt x="3140" y="1306"/>
                    <a:pt x="1985" y="922"/>
                  </a:cubicBezTo>
                  <a:cubicBezTo>
                    <a:pt x="698" y="492"/>
                    <a:pt x="256" y="0"/>
                    <a:pt x="256" y="0"/>
                  </a:cubicBezTo>
                  <a:lnTo>
                    <a:pt x="256" y="0"/>
                  </a:lnTo>
                  <a:cubicBezTo>
                    <a:pt x="259" y="8"/>
                    <a:pt x="1" y="1579"/>
                    <a:pt x="821" y="2497"/>
                  </a:cubicBezTo>
                  <a:cubicBezTo>
                    <a:pt x="1559" y="3322"/>
                    <a:pt x="2941" y="3363"/>
                    <a:pt x="3216" y="3363"/>
                  </a:cubicBezTo>
                  <a:cubicBezTo>
                    <a:pt x="3246" y="3363"/>
                    <a:pt x="3263" y="3362"/>
                    <a:pt x="3264" y="3362"/>
                  </a:cubicBezTo>
                  <a:cubicBezTo>
                    <a:pt x="3265" y="3362"/>
                    <a:pt x="3282" y="3363"/>
                    <a:pt x="3312" y="3363"/>
                  </a:cubicBezTo>
                  <a:cubicBezTo>
                    <a:pt x="3587" y="3363"/>
                    <a:pt x="4968" y="3322"/>
                    <a:pt x="5707" y="2497"/>
                  </a:cubicBezTo>
                  <a:cubicBezTo>
                    <a:pt x="6527" y="1582"/>
                    <a:pt x="6269" y="8"/>
                    <a:pt x="6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7"/>
            <p:cNvSpPr/>
            <p:nvPr/>
          </p:nvSpPr>
          <p:spPr>
            <a:xfrm>
              <a:off x="1729321" y="2801896"/>
              <a:ext cx="29" cy="29"/>
            </a:xfrm>
            <a:custGeom>
              <a:avLst/>
              <a:gdLst/>
              <a:ahLst/>
              <a:cxnLst/>
              <a:rect l="l" t="t" r="r" b="b"/>
              <a:pathLst>
                <a:path w="1" h="1" extrusionOk="0">
                  <a:moveTo>
                    <a:pt x="1" y="0"/>
                  </a:move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6" name="Google Shape;696;p47"/>
            <p:cNvGrpSpPr/>
            <p:nvPr/>
          </p:nvGrpSpPr>
          <p:grpSpPr>
            <a:xfrm>
              <a:off x="1524723" y="2698300"/>
              <a:ext cx="370512" cy="312585"/>
              <a:chOff x="1524723" y="2698300"/>
              <a:chExt cx="370512" cy="312585"/>
            </a:xfrm>
          </p:grpSpPr>
          <p:sp>
            <p:nvSpPr>
              <p:cNvPr id="697" name="Google Shape;697;p47"/>
              <p:cNvSpPr/>
              <p:nvPr/>
            </p:nvSpPr>
            <p:spPr>
              <a:xfrm>
                <a:off x="1563692" y="2915556"/>
                <a:ext cx="14510" cy="14624"/>
              </a:xfrm>
              <a:custGeom>
                <a:avLst/>
                <a:gdLst/>
                <a:ahLst/>
                <a:cxnLst/>
                <a:rect l="l" t="t" r="r" b="b"/>
                <a:pathLst>
                  <a:path w="509" h="513" extrusionOk="0">
                    <a:moveTo>
                      <a:pt x="255" y="1"/>
                    </a:moveTo>
                    <a:cubicBezTo>
                      <a:pt x="243" y="1"/>
                      <a:pt x="231" y="2"/>
                      <a:pt x="218" y="4"/>
                    </a:cubicBezTo>
                    <a:cubicBezTo>
                      <a:pt x="91" y="23"/>
                      <a:pt x="1" y="138"/>
                      <a:pt x="1" y="263"/>
                    </a:cubicBezTo>
                    <a:cubicBezTo>
                      <a:pt x="1" y="363"/>
                      <a:pt x="59" y="456"/>
                      <a:pt x="152" y="492"/>
                    </a:cubicBezTo>
                    <a:cubicBezTo>
                      <a:pt x="187" y="506"/>
                      <a:pt x="222" y="512"/>
                      <a:pt x="255" y="512"/>
                    </a:cubicBezTo>
                    <a:cubicBezTo>
                      <a:pt x="395" y="512"/>
                      <a:pt x="509" y="399"/>
                      <a:pt x="509" y="258"/>
                    </a:cubicBezTo>
                    <a:lnTo>
                      <a:pt x="509" y="254"/>
                    </a:lnTo>
                    <a:cubicBezTo>
                      <a:pt x="509" y="115"/>
                      <a:pt x="395"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7"/>
              <p:cNvSpPr/>
              <p:nvPr/>
            </p:nvSpPr>
            <p:spPr>
              <a:xfrm>
                <a:off x="1524723" y="2698300"/>
                <a:ext cx="370512" cy="312585"/>
              </a:xfrm>
              <a:custGeom>
                <a:avLst/>
                <a:gdLst/>
                <a:ahLst/>
                <a:cxnLst/>
                <a:rect l="l" t="t" r="r" b="b"/>
                <a:pathLst>
                  <a:path w="12997" h="10965" extrusionOk="0">
                    <a:moveTo>
                      <a:pt x="4388" y="762"/>
                    </a:moveTo>
                    <a:lnTo>
                      <a:pt x="4388" y="762"/>
                    </a:lnTo>
                    <a:cubicBezTo>
                      <a:pt x="4677" y="953"/>
                      <a:pt x="5137" y="1203"/>
                      <a:pt x="5822" y="1431"/>
                    </a:cubicBezTo>
                    <a:cubicBezTo>
                      <a:pt x="6734" y="1735"/>
                      <a:pt x="6896" y="2855"/>
                      <a:pt x="6920" y="3372"/>
                    </a:cubicBezTo>
                    <a:cubicBezTo>
                      <a:pt x="6461" y="3347"/>
                      <a:pt x="5475" y="3213"/>
                      <a:pt x="4925" y="2599"/>
                    </a:cubicBezTo>
                    <a:cubicBezTo>
                      <a:pt x="4445" y="2062"/>
                      <a:pt x="4377" y="1262"/>
                      <a:pt x="4388" y="762"/>
                    </a:cubicBezTo>
                    <a:close/>
                    <a:moveTo>
                      <a:pt x="9969" y="764"/>
                    </a:moveTo>
                    <a:cubicBezTo>
                      <a:pt x="9979" y="1262"/>
                      <a:pt x="9912" y="2065"/>
                      <a:pt x="9432" y="2600"/>
                    </a:cubicBezTo>
                    <a:cubicBezTo>
                      <a:pt x="8883" y="3215"/>
                      <a:pt x="7896" y="3348"/>
                      <a:pt x="7435" y="3377"/>
                    </a:cubicBezTo>
                    <a:cubicBezTo>
                      <a:pt x="7461" y="2858"/>
                      <a:pt x="7623" y="1737"/>
                      <a:pt x="8536" y="1434"/>
                    </a:cubicBezTo>
                    <a:cubicBezTo>
                      <a:pt x="9221" y="1205"/>
                      <a:pt x="9679" y="956"/>
                      <a:pt x="9969" y="764"/>
                    </a:cubicBezTo>
                    <a:close/>
                    <a:moveTo>
                      <a:pt x="7175" y="6121"/>
                    </a:moveTo>
                    <a:cubicBezTo>
                      <a:pt x="8447" y="6121"/>
                      <a:pt x="9639" y="6721"/>
                      <a:pt x="10397" y="7735"/>
                    </a:cubicBezTo>
                    <a:lnTo>
                      <a:pt x="9747" y="8287"/>
                    </a:lnTo>
                    <a:cubicBezTo>
                      <a:pt x="9708" y="8137"/>
                      <a:pt x="9633" y="8001"/>
                      <a:pt x="9525" y="7891"/>
                    </a:cubicBezTo>
                    <a:cubicBezTo>
                      <a:pt x="9379" y="7747"/>
                      <a:pt x="9189" y="7668"/>
                      <a:pt x="8987" y="7668"/>
                    </a:cubicBezTo>
                    <a:lnTo>
                      <a:pt x="6620" y="7668"/>
                    </a:lnTo>
                    <a:cubicBezTo>
                      <a:pt x="6485" y="7668"/>
                      <a:pt x="6358" y="7616"/>
                      <a:pt x="6262" y="7521"/>
                    </a:cubicBezTo>
                    <a:lnTo>
                      <a:pt x="5320" y="6572"/>
                    </a:lnTo>
                    <a:cubicBezTo>
                      <a:pt x="5890" y="6277"/>
                      <a:pt x="6524" y="6121"/>
                      <a:pt x="7175" y="6121"/>
                    </a:cubicBezTo>
                    <a:close/>
                    <a:moveTo>
                      <a:pt x="1372" y="5842"/>
                    </a:moveTo>
                    <a:lnTo>
                      <a:pt x="1372" y="6952"/>
                    </a:lnTo>
                    <a:cubicBezTo>
                      <a:pt x="1372" y="7079"/>
                      <a:pt x="1462" y="7191"/>
                      <a:pt x="1588" y="7209"/>
                    </a:cubicBezTo>
                    <a:cubicBezTo>
                      <a:pt x="1601" y="7211"/>
                      <a:pt x="1613" y="7212"/>
                      <a:pt x="1626" y="7212"/>
                    </a:cubicBezTo>
                    <a:cubicBezTo>
                      <a:pt x="1766" y="7212"/>
                      <a:pt x="1880" y="7098"/>
                      <a:pt x="1880" y="6959"/>
                    </a:cubicBezTo>
                    <a:lnTo>
                      <a:pt x="1880" y="6222"/>
                    </a:lnTo>
                    <a:lnTo>
                      <a:pt x="3836" y="6222"/>
                    </a:lnTo>
                    <a:cubicBezTo>
                      <a:pt x="4108" y="6222"/>
                      <a:pt x="4363" y="6328"/>
                      <a:pt x="4553" y="6520"/>
                    </a:cubicBezTo>
                    <a:lnTo>
                      <a:pt x="5902" y="7878"/>
                    </a:lnTo>
                    <a:cubicBezTo>
                      <a:pt x="6094" y="8070"/>
                      <a:pt x="6349" y="8176"/>
                      <a:pt x="6620" y="8176"/>
                    </a:cubicBezTo>
                    <a:lnTo>
                      <a:pt x="8987" y="8176"/>
                    </a:lnTo>
                    <a:cubicBezTo>
                      <a:pt x="9050" y="8176"/>
                      <a:pt x="9113" y="8197"/>
                      <a:pt x="9159" y="8241"/>
                    </a:cubicBezTo>
                    <a:cubicBezTo>
                      <a:pt x="9287" y="8355"/>
                      <a:pt x="9297" y="8555"/>
                      <a:pt x="9245" y="8680"/>
                    </a:cubicBezTo>
                    <a:cubicBezTo>
                      <a:pt x="9233" y="8713"/>
                      <a:pt x="9218" y="8735"/>
                      <a:pt x="9203" y="8753"/>
                    </a:cubicBezTo>
                    <a:cubicBezTo>
                      <a:pt x="9203" y="8753"/>
                      <a:pt x="9150" y="8812"/>
                      <a:pt x="9075" y="8812"/>
                    </a:cubicBezTo>
                    <a:lnTo>
                      <a:pt x="5707" y="8812"/>
                    </a:lnTo>
                    <a:cubicBezTo>
                      <a:pt x="5532" y="8812"/>
                      <a:pt x="5362" y="8761"/>
                      <a:pt x="5215" y="8665"/>
                    </a:cubicBezTo>
                    <a:lnTo>
                      <a:pt x="4398" y="8133"/>
                    </a:lnTo>
                    <a:cubicBezTo>
                      <a:pt x="4356" y="8105"/>
                      <a:pt x="4308" y="8092"/>
                      <a:pt x="4261" y="8092"/>
                    </a:cubicBezTo>
                    <a:cubicBezTo>
                      <a:pt x="4178" y="8092"/>
                      <a:pt x="4097" y="8133"/>
                      <a:pt x="4048" y="8208"/>
                    </a:cubicBezTo>
                    <a:cubicBezTo>
                      <a:pt x="3971" y="8326"/>
                      <a:pt x="4004" y="8483"/>
                      <a:pt x="4123" y="8558"/>
                    </a:cubicBezTo>
                    <a:lnTo>
                      <a:pt x="4940" y="9091"/>
                    </a:lnTo>
                    <a:cubicBezTo>
                      <a:pt x="5167" y="9240"/>
                      <a:pt x="5434" y="9320"/>
                      <a:pt x="5707" y="9320"/>
                    </a:cubicBezTo>
                    <a:lnTo>
                      <a:pt x="9068" y="9320"/>
                    </a:lnTo>
                    <a:cubicBezTo>
                      <a:pt x="9251" y="9320"/>
                      <a:pt x="9415" y="9249"/>
                      <a:pt x="9541" y="9127"/>
                    </a:cubicBezTo>
                    <a:lnTo>
                      <a:pt x="11755" y="7248"/>
                    </a:lnTo>
                    <a:cubicBezTo>
                      <a:pt x="11834" y="7196"/>
                      <a:pt x="11925" y="7171"/>
                      <a:pt x="12014" y="7171"/>
                    </a:cubicBezTo>
                    <a:cubicBezTo>
                      <a:pt x="12171" y="7171"/>
                      <a:pt x="12326" y="7249"/>
                      <a:pt x="12419" y="7398"/>
                    </a:cubicBezTo>
                    <a:cubicBezTo>
                      <a:pt x="12440" y="7431"/>
                      <a:pt x="12455" y="7466"/>
                      <a:pt x="12463" y="7503"/>
                    </a:cubicBezTo>
                    <a:cubicBezTo>
                      <a:pt x="12505" y="7673"/>
                      <a:pt x="12451" y="7837"/>
                      <a:pt x="12325" y="7944"/>
                    </a:cubicBezTo>
                    <a:lnTo>
                      <a:pt x="12323" y="7947"/>
                    </a:lnTo>
                    <a:lnTo>
                      <a:pt x="10121" y="9873"/>
                    </a:lnTo>
                    <a:cubicBezTo>
                      <a:pt x="9654" y="10251"/>
                      <a:pt x="9065" y="10459"/>
                      <a:pt x="8462" y="10459"/>
                    </a:cubicBezTo>
                    <a:lnTo>
                      <a:pt x="4452" y="10459"/>
                    </a:lnTo>
                    <a:cubicBezTo>
                      <a:pt x="3871" y="10459"/>
                      <a:pt x="3304" y="10300"/>
                      <a:pt x="2807" y="10000"/>
                    </a:cubicBezTo>
                    <a:lnTo>
                      <a:pt x="1877" y="9438"/>
                    </a:lnTo>
                    <a:lnTo>
                      <a:pt x="1877" y="8734"/>
                    </a:lnTo>
                    <a:cubicBezTo>
                      <a:pt x="1877" y="8606"/>
                      <a:pt x="1787" y="8494"/>
                      <a:pt x="1663" y="8474"/>
                    </a:cubicBezTo>
                    <a:cubicBezTo>
                      <a:pt x="1650" y="8473"/>
                      <a:pt x="1638" y="8472"/>
                      <a:pt x="1625" y="8472"/>
                    </a:cubicBezTo>
                    <a:cubicBezTo>
                      <a:pt x="1485" y="8472"/>
                      <a:pt x="1372" y="8586"/>
                      <a:pt x="1372" y="8726"/>
                    </a:cubicBezTo>
                    <a:lnTo>
                      <a:pt x="1372" y="9900"/>
                    </a:lnTo>
                    <a:lnTo>
                      <a:pt x="510" y="9900"/>
                    </a:lnTo>
                    <a:lnTo>
                      <a:pt x="510" y="5842"/>
                    </a:lnTo>
                    <a:close/>
                    <a:moveTo>
                      <a:pt x="4173" y="1"/>
                    </a:moveTo>
                    <a:cubicBezTo>
                      <a:pt x="4112" y="1"/>
                      <a:pt x="4052" y="22"/>
                      <a:pt x="4003" y="65"/>
                    </a:cubicBezTo>
                    <a:cubicBezTo>
                      <a:pt x="3950" y="112"/>
                      <a:pt x="3922" y="175"/>
                      <a:pt x="3919" y="239"/>
                    </a:cubicBezTo>
                    <a:cubicBezTo>
                      <a:pt x="3878" y="517"/>
                      <a:pt x="3721" y="2004"/>
                      <a:pt x="4544" y="2922"/>
                    </a:cubicBezTo>
                    <a:cubicBezTo>
                      <a:pt x="5233" y="3693"/>
                      <a:pt x="6403" y="3843"/>
                      <a:pt x="6924" y="3870"/>
                    </a:cubicBezTo>
                    <a:lnTo>
                      <a:pt x="6924" y="5616"/>
                    </a:lnTo>
                    <a:cubicBezTo>
                      <a:pt x="6227" y="5653"/>
                      <a:pt x="5550" y="5851"/>
                      <a:pt x="4943" y="6195"/>
                    </a:cubicBezTo>
                    <a:lnTo>
                      <a:pt x="4910" y="6160"/>
                    </a:lnTo>
                    <a:cubicBezTo>
                      <a:pt x="4623" y="5874"/>
                      <a:pt x="4241" y="5715"/>
                      <a:pt x="3833" y="5715"/>
                    </a:cubicBezTo>
                    <a:lnTo>
                      <a:pt x="1876" y="5715"/>
                    </a:lnTo>
                    <a:lnTo>
                      <a:pt x="1876" y="5587"/>
                    </a:lnTo>
                    <a:cubicBezTo>
                      <a:pt x="1876" y="5447"/>
                      <a:pt x="1762" y="5334"/>
                      <a:pt x="1622" y="5334"/>
                    </a:cubicBezTo>
                    <a:lnTo>
                      <a:pt x="254" y="5334"/>
                    </a:lnTo>
                    <a:cubicBezTo>
                      <a:pt x="113" y="5334"/>
                      <a:pt x="1" y="5448"/>
                      <a:pt x="1" y="5587"/>
                    </a:cubicBezTo>
                    <a:lnTo>
                      <a:pt x="1" y="10153"/>
                    </a:lnTo>
                    <a:cubicBezTo>
                      <a:pt x="1" y="10294"/>
                      <a:pt x="114" y="10407"/>
                      <a:pt x="254" y="10407"/>
                    </a:cubicBezTo>
                    <a:lnTo>
                      <a:pt x="1622" y="10407"/>
                    </a:lnTo>
                    <a:cubicBezTo>
                      <a:pt x="1763" y="10407"/>
                      <a:pt x="1876" y="10293"/>
                      <a:pt x="1876" y="10153"/>
                    </a:cubicBezTo>
                    <a:lnTo>
                      <a:pt x="1876" y="10039"/>
                    </a:lnTo>
                    <a:lnTo>
                      <a:pt x="2543" y="10438"/>
                    </a:lnTo>
                    <a:cubicBezTo>
                      <a:pt x="3118" y="10783"/>
                      <a:pt x="3778" y="10964"/>
                      <a:pt x="4451" y="10964"/>
                    </a:cubicBezTo>
                    <a:lnTo>
                      <a:pt x="8462" y="10964"/>
                    </a:lnTo>
                    <a:cubicBezTo>
                      <a:pt x="9182" y="10964"/>
                      <a:pt x="9886" y="10715"/>
                      <a:pt x="10444" y="10263"/>
                    </a:cubicBezTo>
                    <a:cubicBezTo>
                      <a:pt x="10447" y="10260"/>
                      <a:pt x="10450" y="10258"/>
                      <a:pt x="10451" y="10257"/>
                    </a:cubicBezTo>
                    <a:lnTo>
                      <a:pt x="12658" y="8325"/>
                    </a:lnTo>
                    <a:cubicBezTo>
                      <a:pt x="12856" y="8154"/>
                      <a:pt x="12975" y="7909"/>
                      <a:pt x="12984" y="7647"/>
                    </a:cubicBezTo>
                    <a:cubicBezTo>
                      <a:pt x="12996" y="7386"/>
                      <a:pt x="12898" y="7130"/>
                      <a:pt x="12712" y="6944"/>
                    </a:cubicBezTo>
                    <a:cubicBezTo>
                      <a:pt x="12522" y="6754"/>
                      <a:pt x="12271" y="6657"/>
                      <a:pt x="12018" y="6657"/>
                    </a:cubicBezTo>
                    <a:cubicBezTo>
                      <a:pt x="11825" y="6657"/>
                      <a:pt x="11631" y="6714"/>
                      <a:pt x="11462" y="6830"/>
                    </a:cubicBezTo>
                    <a:cubicBezTo>
                      <a:pt x="11454" y="6835"/>
                      <a:pt x="11448" y="6839"/>
                      <a:pt x="11441" y="6845"/>
                    </a:cubicBezTo>
                    <a:lnTo>
                      <a:pt x="10784" y="7403"/>
                    </a:lnTo>
                    <a:cubicBezTo>
                      <a:pt x="9979" y="6344"/>
                      <a:pt x="8756" y="5692"/>
                      <a:pt x="7431" y="5616"/>
                    </a:cubicBezTo>
                    <a:lnTo>
                      <a:pt x="7431" y="3870"/>
                    </a:lnTo>
                    <a:cubicBezTo>
                      <a:pt x="7952" y="3843"/>
                      <a:pt x="9122" y="3693"/>
                      <a:pt x="9810" y="2922"/>
                    </a:cubicBezTo>
                    <a:cubicBezTo>
                      <a:pt x="10627" y="2008"/>
                      <a:pt x="10474" y="532"/>
                      <a:pt x="10435" y="244"/>
                    </a:cubicBezTo>
                    <a:cubicBezTo>
                      <a:pt x="10432" y="178"/>
                      <a:pt x="10403" y="112"/>
                      <a:pt x="10351" y="65"/>
                    </a:cubicBezTo>
                    <a:cubicBezTo>
                      <a:pt x="10302" y="22"/>
                      <a:pt x="10242" y="1"/>
                      <a:pt x="10182" y="1"/>
                    </a:cubicBezTo>
                    <a:cubicBezTo>
                      <a:pt x="10112" y="1"/>
                      <a:pt x="10043" y="29"/>
                      <a:pt x="9993" y="85"/>
                    </a:cubicBezTo>
                    <a:cubicBezTo>
                      <a:pt x="9990" y="88"/>
                      <a:pt x="9564" y="538"/>
                      <a:pt x="8372" y="935"/>
                    </a:cubicBezTo>
                    <a:cubicBezTo>
                      <a:pt x="7828" y="1116"/>
                      <a:pt x="7420" y="1525"/>
                      <a:pt x="7176" y="2128"/>
                    </a:cubicBezTo>
                    <a:cubicBezTo>
                      <a:pt x="6933" y="1527"/>
                      <a:pt x="6524" y="1116"/>
                      <a:pt x="5981" y="935"/>
                    </a:cubicBezTo>
                    <a:cubicBezTo>
                      <a:pt x="4790" y="538"/>
                      <a:pt x="4364" y="86"/>
                      <a:pt x="4361" y="85"/>
                    </a:cubicBezTo>
                    <a:cubicBezTo>
                      <a:pt x="4311" y="29"/>
                      <a:pt x="4242" y="1"/>
                      <a:pt x="4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9" name="Google Shape;699;p47"/>
          <p:cNvGrpSpPr/>
          <p:nvPr/>
        </p:nvGrpSpPr>
        <p:grpSpPr>
          <a:xfrm>
            <a:off x="7295511" y="2273570"/>
            <a:ext cx="444678" cy="443347"/>
            <a:chOff x="4790428" y="2091347"/>
            <a:chExt cx="371339" cy="370227"/>
          </a:xfrm>
        </p:grpSpPr>
        <p:sp>
          <p:nvSpPr>
            <p:cNvPr id="700" name="Google Shape;700;p47"/>
            <p:cNvSpPr/>
            <p:nvPr/>
          </p:nvSpPr>
          <p:spPr>
            <a:xfrm>
              <a:off x="5063672" y="2286139"/>
              <a:ext cx="90625" cy="90597"/>
            </a:xfrm>
            <a:custGeom>
              <a:avLst/>
              <a:gdLst/>
              <a:ahLst/>
              <a:cxnLst/>
              <a:rect l="l" t="t" r="r" b="b"/>
              <a:pathLst>
                <a:path w="3179" h="3178" extrusionOk="0">
                  <a:moveTo>
                    <a:pt x="1590" y="0"/>
                  </a:moveTo>
                  <a:cubicBezTo>
                    <a:pt x="1467" y="0"/>
                    <a:pt x="1347" y="14"/>
                    <a:pt x="1233" y="39"/>
                  </a:cubicBezTo>
                  <a:lnTo>
                    <a:pt x="1233" y="214"/>
                  </a:lnTo>
                  <a:cubicBezTo>
                    <a:pt x="1102" y="247"/>
                    <a:pt x="980" y="300"/>
                    <a:pt x="867" y="366"/>
                  </a:cubicBezTo>
                  <a:lnTo>
                    <a:pt x="744" y="243"/>
                  </a:lnTo>
                  <a:cubicBezTo>
                    <a:pt x="542" y="370"/>
                    <a:pt x="370" y="543"/>
                    <a:pt x="242" y="745"/>
                  </a:cubicBezTo>
                  <a:lnTo>
                    <a:pt x="365" y="868"/>
                  </a:lnTo>
                  <a:cubicBezTo>
                    <a:pt x="298" y="980"/>
                    <a:pt x="248" y="1105"/>
                    <a:pt x="214" y="1234"/>
                  </a:cubicBezTo>
                  <a:lnTo>
                    <a:pt x="40" y="1234"/>
                  </a:lnTo>
                  <a:cubicBezTo>
                    <a:pt x="13" y="1348"/>
                    <a:pt x="1" y="1466"/>
                    <a:pt x="1" y="1589"/>
                  </a:cubicBezTo>
                  <a:cubicBezTo>
                    <a:pt x="1" y="1712"/>
                    <a:pt x="13" y="1832"/>
                    <a:pt x="40" y="1946"/>
                  </a:cubicBezTo>
                  <a:lnTo>
                    <a:pt x="214" y="1946"/>
                  </a:lnTo>
                  <a:cubicBezTo>
                    <a:pt x="248" y="2076"/>
                    <a:pt x="301" y="2199"/>
                    <a:pt x="365" y="2312"/>
                  </a:cubicBezTo>
                  <a:lnTo>
                    <a:pt x="242" y="2434"/>
                  </a:lnTo>
                  <a:cubicBezTo>
                    <a:pt x="370" y="2637"/>
                    <a:pt x="542" y="2809"/>
                    <a:pt x="744" y="2937"/>
                  </a:cubicBezTo>
                  <a:lnTo>
                    <a:pt x="867" y="2814"/>
                  </a:lnTo>
                  <a:cubicBezTo>
                    <a:pt x="980" y="2881"/>
                    <a:pt x="1104" y="2931"/>
                    <a:pt x="1233" y="2965"/>
                  </a:cubicBezTo>
                  <a:lnTo>
                    <a:pt x="1233" y="3139"/>
                  </a:lnTo>
                  <a:cubicBezTo>
                    <a:pt x="1347" y="3166"/>
                    <a:pt x="1465" y="3178"/>
                    <a:pt x="1590" y="3178"/>
                  </a:cubicBezTo>
                  <a:cubicBezTo>
                    <a:pt x="1711" y="3178"/>
                    <a:pt x="1831" y="3166"/>
                    <a:pt x="1945" y="3139"/>
                  </a:cubicBezTo>
                  <a:lnTo>
                    <a:pt x="1945" y="2965"/>
                  </a:lnTo>
                  <a:cubicBezTo>
                    <a:pt x="2077" y="2931"/>
                    <a:pt x="2198" y="2878"/>
                    <a:pt x="2311" y="2814"/>
                  </a:cubicBezTo>
                  <a:lnTo>
                    <a:pt x="2434" y="2937"/>
                  </a:lnTo>
                  <a:cubicBezTo>
                    <a:pt x="2636" y="2809"/>
                    <a:pt x="2808" y="2637"/>
                    <a:pt x="2936" y="2434"/>
                  </a:cubicBezTo>
                  <a:lnTo>
                    <a:pt x="2813" y="2312"/>
                  </a:lnTo>
                  <a:cubicBezTo>
                    <a:pt x="2880" y="2199"/>
                    <a:pt x="2931" y="2075"/>
                    <a:pt x="2964" y="1946"/>
                  </a:cubicBezTo>
                  <a:lnTo>
                    <a:pt x="3138" y="1946"/>
                  </a:lnTo>
                  <a:cubicBezTo>
                    <a:pt x="3165" y="1832"/>
                    <a:pt x="3179" y="1713"/>
                    <a:pt x="3179" y="1589"/>
                  </a:cubicBezTo>
                  <a:cubicBezTo>
                    <a:pt x="3179" y="1468"/>
                    <a:pt x="3165" y="1348"/>
                    <a:pt x="3138" y="1234"/>
                  </a:cubicBezTo>
                  <a:lnTo>
                    <a:pt x="2964" y="1234"/>
                  </a:lnTo>
                  <a:cubicBezTo>
                    <a:pt x="2931" y="1102"/>
                    <a:pt x="2879" y="980"/>
                    <a:pt x="2813" y="868"/>
                  </a:cubicBezTo>
                  <a:lnTo>
                    <a:pt x="2936" y="745"/>
                  </a:lnTo>
                  <a:cubicBezTo>
                    <a:pt x="2808" y="543"/>
                    <a:pt x="2636" y="370"/>
                    <a:pt x="2434" y="243"/>
                  </a:cubicBezTo>
                  <a:lnTo>
                    <a:pt x="2311" y="366"/>
                  </a:lnTo>
                  <a:cubicBezTo>
                    <a:pt x="2198" y="298"/>
                    <a:pt x="2074" y="247"/>
                    <a:pt x="1945" y="214"/>
                  </a:cubicBezTo>
                  <a:lnTo>
                    <a:pt x="1945" y="39"/>
                  </a:lnTo>
                  <a:cubicBezTo>
                    <a:pt x="1831" y="14"/>
                    <a:pt x="1713" y="0"/>
                    <a:pt x="15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7"/>
            <p:cNvSpPr/>
            <p:nvPr/>
          </p:nvSpPr>
          <p:spPr>
            <a:xfrm>
              <a:off x="4850123" y="2240356"/>
              <a:ext cx="135895" cy="135924"/>
            </a:xfrm>
            <a:custGeom>
              <a:avLst/>
              <a:gdLst/>
              <a:ahLst/>
              <a:cxnLst/>
              <a:rect l="l" t="t" r="r" b="b"/>
              <a:pathLst>
                <a:path w="4767" h="4768" extrusionOk="0">
                  <a:moveTo>
                    <a:pt x="2385" y="1"/>
                  </a:moveTo>
                  <a:cubicBezTo>
                    <a:pt x="2202" y="1"/>
                    <a:pt x="2024" y="22"/>
                    <a:pt x="1853" y="61"/>
                  </a:cubicBezTo>
                  <a:lnTo>
                    <a:pt x="1853" y="322"/>
                  </a:lnTo>
                  <a:cubicBezTo>
                    <a:pt x="1658" y="373"/>
                    <a:pt x="1473" y="449"/>
                    <a:pt x="1304" y="549"/>
                  </a:cubicBezTo>
                  <a:lnTo>
                    <a:pt x="1118" y="365"/>
                  </a:lnTo>
                  <a:cubicBezTo>
                    <a:pt x="815" y="555"/>
                    <a:pt x="556" y="815"/>
                    <a:pt x="366" y="1117"/>
                  </a:cubicBezTo>
                  <a:lnTo>
                    <a:pt x="552" y="1303"/>
                  </a:lnTo>
                  <a:cubicBezTo>
                    <a:pt x="451" y="1471"/>
                    <a:pt x="373" y="1657"/>
                    <a:pt x="322" y="1852"/>
                  </a:cubicBezTo>
                  <a:lnTo>
                    <a:pt x="60" y="1852"/>
                  </a:lnTo>
                  <a:cubicBezTo>
                    <a:pt x="21" y="2023"/>
                    <a:pt x="0" y="2203"/>
                    <a:pt x="0" y="2384"/>
                  </a:cubicBezTo>
                  <a:cubicBezTo>
                    <a:pt x="0" y="2568"/>
                    <a:pt x="21" y="2745"/>
                    <a:pt x="60" y="2916"/>
                  </a:cubicBezTo>
                  <a:lnTo>
                    <a:pt x="321" y="2916"/>
                  </a:lnTo>
                  <a:cubicBezTo>
                    <a:pt x="372" y="3111"/>
                    <a:pt x="448" y="3297"/>
                    <a:pt x="549" y="3465"/>
                  </a:cubicBezTo>
                  <a:lnTo>
                    <a:pt x="364" y="3651"/>
                  </a:lnTo>
                  <a:cubicBezTo>
                    <a:pt x="555" y="3955"/>
                    <a:pt x="814" y="4213"/>
                    <a:pt x="1117" y="4405"/>
                  </a:cubicBezTo>
                  <a:lnTo>
                    <a:pt x="1303" y="4219"/>
                  </a:lnTo>
                  <a:cubicBezTo>
                    <a:pt x="1470" y="4318"/>
                    <a:pt x="1656" y="4397"/>
                    <a:pt x="1851" y="4447"/>
                  </a:cubicBezTo>
                  <a:lnTo>
                    <a:pt x="1851" y="4707"/>
                  </a:lnTo>
                  <a:cubicBezTo>
                    <a:pt x="2022" y="4746"/>
                    <a:pt x="2202" y="4767"/>
                    <a:pt x="2383" y="4767"/>
                  </a:cubicBezTo>
                  <a:cubicBezTo>
                    <a:pt x="2566" y="4767"/>
                    <a:pt x="2745" y="4746"/>
                    <a:pt x="2915" y="4707"/>
                  </a:cubicBezTo>
                  <a:lnTo>
                    <a:pt x="2915" y="4447"/>
                  </a:lnTo>
                  <a:cubicBezTo>
                    <a:pt x="3110" y="4397"/>
                    <a:pt x="3296" y="4319"/>
                    <a:pt x="3464" y="4219"/>
                  </a:cubicBezTo>
                  <a:lnTo>
                    <a:pt x="3650" y="4405"/>
                  </a:lnTo>
                  <a:cubicBezTo>
                    <a:pt x="3953" y="4213"/>
                    <a:pt x="4212" y="3955"/>
                    <a:pt x="4402" y="3651"/>
                  </a:cubicBezTo>
                  <a:lnTo>
                    <a:pt x="4218" y="3465"/>
                  </a:lnTo>
                  <a:cubicBezTo>
                    <a:pt x="4317" y="3297"/>
                    <a:pt x="4395" y="3111"/>
                    <a:pt x="4446" y="2916"/>
                  </a:cubicBezTo>
                  <a:lnTo>
                    <a:pt x="4707" y="2916"/>
                  </a:lnTo>
                  <a:cubicBezTo>
                    <a:pt x="4746" y="2745"/>
                    <a:pt x="4767" y="2565"/>
                    <a:pt x="4767" y="2384"/>
                  </a:cubicBezTo>
                  <a:cubicBezTo>
                    <a:pt x="4767" y="2201"/>
                    <a:pt x="4746" y="2023"/>
                    <a:pt x="4707" y="1852"/>
                  </a:cubicBezTo>
                  <a:lnTo>
                    <a:pt x="4449" y="1852"/>
                  </a:lnTo>
                  <a:cubicBezTo>
                    <a:pt x="4398" y="1657"/>
                    <a:pt x="4321" y="1471"/>
                    <a:pt x="4220" y="1303"/>
                  </a:cubicBezTo>
                  <a:lnTo>
                    <a:pt x="4405" y="1117"/>
                  </a:lnTo>
                  <a:cubicBezTo>
                    <a:pt x="4214" y="815"/>
                    <a:pt x="3956" y="555"/>
                    <a:pt x="3651" y="365"/>
                  </a:cubicBezTo>
                  <a:lnTo>
                    <a:pt x="3466" y="549"/>
                  </a:lnTo>
                  <a:cubicBezTo>
                    <a:pt x="3298" y="450"/>
                    <a:pt x="3112" y="373"/>
                    <a:pt x="2917" y="322"/>
                  </a:cubicBezTo>
                  <a:lnTo>
                    <a:pt x="2917" y="61"/>
                  </a:lnTo>
                  <a:cubicBezTo>
                    <a:pt x="2748" y="22"/>
                    <a:pt x="2566" y="1"/>
                    <a:pt x="23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7"/>
            <p:cNvSpPr/>
            <p:nvPr/>
          </p:nvSpPr>
          <p:spPr>
            <a:xfrm>
              <a:off x="4850123" y="2098616"/>
              <a:ext cx="303662" cy="209673"/>
            </a:xfrm>
            <a:custGeom>
              <a:avLst/>
              <a:gdLst/>
              <a:ahLst/>
              <a:cxnLst/>
              <a:rect l="l" t="t" r="r" b="b"/>
              <a:pathLst>
                <a:path w="10652" h="7355" extrusionOk="0">
                  <a:moveTo>
                    <a:pt x="0" y="1"/>
                  </a:moveTo>
                  <a:lnTo>
                    <a:pt x="0" y="2942"/>
                  </a:lnTo>
                  <a:lnTo>
                    <a:pt x="0" y="5464"/>
                  </a:lnTo>
                  <a:cubicBezTo>
                    <a:pt x="559" y="4761"/>
                    <a:pt x="1418" y="4312"/>
                    <a:pt x="2383" y="4312"/>
                  </a:cubicBezTo>
                  <a:cubicBezTo>
                    <a:pt x="4064" y="4312"/>
                    <a:pt x="5426" y="5674"/>
                    <a:pt x="5426" y="7355"/>
                  </a:cubicBezTo>
                  <a:lnTo>
                    <a:pt x="7062" y="7355"/>
                  </a:lnTo>
                  <a:lnTo>
                    <a:pt x="7658" y="5985"/>
                  </a:lnTo>
                  <a:lnTo>
                    <a:pt x="10652" y="5985"/>
                  </a:lnTo>
                  <a:lnTo>
                    <a:pt x="10652" y="4718"/>
                  </a:lnTo>
                  <a:lnTo>
                    <a:pt x="10652" y="4367"/>
                  </a:lnTo>
                  <a:lnTo>
                    <a:pt x="7609" y="3511"/>
                  </a:lnTo>
                  <a:lnTo>
                    <a:pt x="7609" y="2386"/>
                  </a:lnTo>
                  <a:lnTo>
                    <a:pt x="6900" y="2386"/>
                  </a:lnTo>
                  <a:lnTo>
                    <a:pt x="6900" y="3310"/>
                  </a:lnTo>
                  <a:lnTo>
                    <a:pt x="5681" y="2969"/>
                  </a:lnTo>
                  <a:lnTo>
                    <a:pt x="48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47"/>
            <p:cNvGrpSpPr/>
            <p:nvPr/>
          </p:nvGrpSpPr>
          <p:grpSpPr>
            <a:xfrm>
              <a:off x="4790428" y="2091347"/>
              <a:ext cx="371339" cy="370227"/>
              <a:chOff x="4790428" y="2091347"/>
              <a:chExt cx="371339" cy="370227"/>
            </a:xfrm>
          </p:grpSpPr>
          <p:sp>
            <p:nvSpPr>
              <p:cNvPr id="704" name="Google Shape;704;p47"/>
              <p:cNvSpPr/>
              <p:nvPr/>
            </p:nvSpPr>
            <p:spPr>
              <a:xfrm>
                <a:off x="4879172" y="2269462"/>
                <a:ext cx="78139" cy="78139"/>
              </a:xfrm>
              <a:custGeom>
                <a:avLst/>
                <a:gdLst/>
                <a:ahLst/>
                <a:cxnLst/>
                <a:rect l="l" t="t" r="r" b="b"/>
                <a:pathLst>
                  <a:path w="2741" h="2741" extrusionOk="0">
                    <a:moveTo>
                      <a:pt x="1370" y="509"/>
                    </a:moveTo>
                    <a:cubicBezTo>
                      <a:pt x="1846" y="509"/>
                      <a:pt x="2232" y="895"/>
                      <a:pt x="2232" y="1371"/>
                    </a:cubicBezTo>
                    <a:cubicBezTo>
                      <a:pt x="2232" y="1847"/>
                      <a:pt x="1846" y="2232"/>
                      <a:pt x="1370" y="2232"/>
                    </a:cubicBezTo>
                    <a:cubicBezTo>
                      <a:pt x="894" y="2232"/>
                      <a:pt x="508" y="1847"/>
                      <a:pt x="508" y="1371"/>
                    </a:cubicBezTo>
                    <a:cubicBezTo>
                      <a:pt x="508" y="895"/>
                      <a:pt x="894" y="509"/>
                      <a:pt x="1370" y="509"/>
                    </a:cubicBezTo>
                    <a:close/>
                    <a:moveTo>
                      <a:pt x="1370" y="1"/>
                    </a:moveTo>
                    <a:cubicBezTo>
                      <a:pt x="615" y="1"/>
                      <a:pt x="0" y="615"/>
                      <a:pt x="0" y="1371"/>
                    </a:cubicBezTo>
                    <a:cubicBezTo>
                      <a:pt x="0" y="2126"/>
                      <a:pt x="615" y="2741"/>
                      <a:pt x="1370" y="2741"/>
                    </a:cubicBezTo>
                    <a:cubicBezTo>
                      <a:pt x="2124" y="2741"/>
                      <a:pt x="2740" y="2126"/>
                      <a:pt x="2740" y="1371"/>
                    </a:cubicBezTo>
                    <a:cubicBezTo>
                      <a:pt x="2740" y="615"/>
                      <a:pt x="2126" y="1"/>
                      <a:pt x="1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7"/>
              <p:cNvSpPr/>
              <p:nvPr/>
            </p:nvSpPr>
            <p:spPr>
              <a:xfrm>
                <a:off x="4843024" y="2091347"/>
                <a:ext cx="318058" cy="224069"/>
              </a:xfrm>
              <a:custGeom>
                <a:avLst/>
                <a:gdLst/>
                <a:ahLst/>
                <a:cxnLst/>
                <a:rect l="l" t="t" r="r" b="b"/>
                <a:pathLst>
                  <a:path w="11157" h="7860" extrusionOk="0">
                    <a:moveTo>
                      <a:pt x="4956" y="511"/>
                    </a:moveTo>
                    <a:lnTo>
                      <a:pt x="5173" y="1328"/>
                    </a:lnTo>
                    <a:lnTo>
                      <a:pt x="3656" y="2844"/>
                    </a:lnTo>
                    <a:cubicBezTo>
                      <a:pt x="3628" y="2873"/>
                      <a:pt x="3607" y="2906"/>
                      <a:pt x="3596" y="2943"/>
                    </a:cubicBezTo>
                    <a:lnTo>
                      <a:pt x="3135" y="2943"/>
                    </a:lnTo>
                    <a:lnTo>
                      <a:pt x="3915" y="2162"/>
                    </a:lnTo>
                    <a:cubicBezTo>
                      <a:pt x="4005" y="2072"/>
                      <a:pt x="4023" y="1929"/>
                      <a:pt x="3945" y="1827"/>
                    </a:cubicBezTo>
                    <a:cubicBezTo>
                      <a:pt x="3895" y="1758"/>
                      <a:pt x="3819" y="1724"/>
                      <a:pt x="3743" y="1724"/>
                    </a:cubicBezTo>
                    <a:cubicBezTo>
                      <a:pt x="3678" y="1724"/>
                      <a:pt x="3612" y="1749"/>
                      <a:pt x="3562" y="1800"/>
                    </a:cubicBezTo>
                    <a:lnTo>
                      <a:pt x="2683" y="2678"/>
                    </a:lnTo>
                    <a:lnTo>
                      <a:pt x="2683" y="511"/>
                    </a:lnTo>
                    <a:close/>
                    <a:moveTo>
                      <a:pt x="5321" y="1894"/>
                    </a:moveTo>
                    <a:lnTo>
                      <a:pt x="5599" y="2943"/>
                    </a:lnTo>
                    <a:lnTo>
                      <a:pt x="4272" y="2943"/>
                    </a:lnTo>
                    <a:lnTo>
                      <a:pt x="5321" y="1894"/>
                    </a:lnTo>
                    <a:close/>
                    <a:moveTo>
                      <a:pt x="2177" y="511"/>
                    </a:moveTo>
                    <a:lnTo>
                      <a:pt x="2177" y="2946"/>
                    </a:lnTo>
                    <a:lnTo>
                      <a:pt x="504" y="2946"/>
                    </a:lnTo>
                    <a:lnTo>
                      <a:pt x="504" y="511"/>
                    </a:lnTo>
                    <a:close/>
                    <a:moveTo>
                      <a:pt x="7603" y="2894"/>
                    </a:moveTo>
                    <a:lnTo>
                      <a:pt x="7603" y="4720"/>
                    </a:lnTo>
                    <a:lnTo>
                      <a:pt x="7400" y="4720"/>
                    </a:lnTo>
                    <a:lnTo>
                      <a:pt x="7400" y="2894"/>
                    </a:lnTo>
                    <a:close/>
                    <a:moveTo>
                      <a:pt x="8111" y="4102"/>
                    </a:moveTo>
                    <a:lnTo>
                      <a:pt x="10310" y="4720"/>
                    </a:lnTo>
                    <a:lnTo>
                      <a:pt x="8111" y="4720"/>
                    </a:lnTo>
                    <a:lnTo>
                      <a:pt x="8111" y="4102"/>
                    </a:lnTo>
                    <a:close/>
                    <a:moveTo>
                      <a:pt x="5819" y="3452"/>
                    </a:moveTo>
                    <a:cubicBezTo>
                      <a:pt x="5833" y="3458"/>
                      <a:pt x="5846" y="3462"/>
                      <a:pt x="5861" y="3467"/>
                    </a:cubicBezTo>
                    <a:lnTo>
                      <a:pt x="6894" y="3757"/>
                    </a:lnTo>
                    <a:lnTo>
                      <a:pt x="6894" y="4973"/>
                    </a:lnTo>
                    <a:cubicBezTo>
                      <a:pt x="6894" y="5114"/>
                      <a:pt x="7008" y="5226"/>
                      <a:pt x="7146" y="5226"/>
                    </a:cubicBezTo>
                    <a:lnTo>
                      <a:pt x="10649" y="5226"/>
                    </a:lnTo>
                    <a:lnTo>
                      <a:pt x="10649" y="5986"/>
                    </a:lnTo>
                    <a:lnTo>
                      <a:pt x="7909" y="5986"/>
                    </a:lnTo>
                    <a:cubicBezTo>
                      <a:pt x="7808" y="5986"/>
                      <a:pt x="7715" y="6046"/>
                      <a:pt x="7676" y="6139"/>
                    </a:cubicBezTo>
                    <a:lnTo>
                      <a:pt x="7146" y="7356"/>
                    </a:lnTo>
                    <a:lnTo>
                      <a:pt x="5921" y="7356"/>
                    </a:lnTo>
                    <a:cubicBezTo>
                      <a:pt x="5792" y="5656"/>
                      <a:pt x="4365" y="4313"/>
                      <a:pt x="2632" y="4313"/>
                    </a:cubicBezTo>
                    <a:cubicBezTo>
                      <a:pt x="1839" y="4313"/>
                      <a:pt x="1093" y="4592"/>
                      <a:pt x="502" y="5093"/>
                    </a:cubicBezTo>
                    <a:lnTo>
                      <a:pt x="502" y="3452"/>
                    </a:lnTo>
                    <a:close/>
                    <a:moveTo>
                      <a:pt x="254" y="1"/>
                    </a:moveTo>
                    <a:cubicBezTo>
                      <a:pt x="113" y="1"/>
                      <a:pt x="0" y="115"/>
                      <a:pt x="0" y="253"/>
                    </a:cubicBezTo>
                    <a:lnTo>
                      <a:pt x="0" y="5709"/>
                    </a:lnTo>
                    <a:cubicBezTo>
                      <a:pt x="0" y="5797"/>
                      <a:pt x="41" y="5881"/>
                      <a:pt x="114" y="5928"/>
                    </a:cubicBezTo>
                    <a:cubicBezTo>
                      <a:pt x="158" y="5956"/>
                      <a:pt x="206" y="5969"/>
                      <a:pt x="253" y="5969"/>
                    </a:cubicBezTo>
                    <a:cubicBezTo>
                      <a:pt x="330" y="5969"/>
                      <a:pt x="403" y="5935"/>
                      <a:pt x="451" y="5874"/>
                    </a:cubicBezTo>
                    <a:cubicBezTo>
                      <a:pt x="985" y="5204"/>
                      <a:pt x="1782" y="4817"/>
                      <a:pt x="2637" y="4817"/>
                    </a:cubicBezTo>
                    <a:cubicBezTo>
                      <a:pt x="4175" y="4817"/>
                      <a:pt x="5426" y="6069"/>
                      <a:pt x="5426" y="7605"/>
                    </a:cubicBezTo>
                    <a:cubicBezTo>
                      <a:pt x="5426" y="7746"/>
                      <a:pt x="5539" y="7860"/>
                      <a:pt x="5680" y="7860"/>
                    </a:cubicBezTo>
                    <a:lnTo>
                      <a:pt x="7315" y="7860"/>
                    </a:lnTo>
                    <a:cubicBezTo>
                      <a:pt x="7415" y="7860"/>
                      <a:pt x="7507" y="7800"/>
                      <a:pt x="7547" y="7709"/>
                    </a:cubicBezTo>
                    <a:lnTo>
                      <a:pt x="8077" y="6490"/>
                    </a:lnTo>
                    <a:lnTo>
                      <a:pt x="10905" y="6490"/>
                    </a:lnTo>
                    <a:cubicBezTo>
                      <a:pt x="11044" y="6490"/>
                      <a:pt x="11157" y="6376"/>
                      <a:pt x="11157" y="6238"/>
                    </a:cubicBezTo>
                    <a:lnTo>
                      <a:pt x="11157" y="4619"/>
                    </a:lnTo>
                    <a:cubicBezTo>
                      <a:pt x="11155" y="4508"/>
                      <a:pt x="11079" y="4409"/>
                      <a:pt x="10971" y="4378"/>
                    </a:cubicBezTo>
                    <a:lnTo>
                      <a:pt x="8111" y="3573"/>
                    </a:lnTo>
                    <a:lnTo>
                      <a:pt x="8111" y="2641"/>
                    </a:lnTo>
                    <a:cubicBezTo>
                      <a:pt x="8111" y="2500"/>
                      <a:pt x="7997" y="2387"/>
                      <a:pt x="7858" y="2387"/>
                    </a:cubicBezTo>
                    <a:lnTo>
                      <a:pt x="7757" y="2387"/>
                    </a:lnTo>
                    <a:lnTo>
                      <a:pt x="7757" y="1130"/>
                    </a:lnTo>
                    <a:cubicBezTo>
                      <a:pt x="7757" y="984"/>
                      <a:pt x="7639" y="866"/>
                      <a:pt x="7493" y="866"/>
                    </a:cubicBezTo>
                    <a:lnTo>
                      <a:pt x="7120" y="866"/>
                    </a:lnTo>
                    <a:cubicBezTo>
                      <a:pt x="7081" y="866"/>
                      <a:pt x="7041" y="882"/>
                      <a:pt x="7017" y="912"/>
                    </a:cubicBezTo>
                    <a:cubicBezTo>
                      <a:pt x="6831" y="1127"/>
                      <a:pt x="6979" y="1372"/>
                      <a:pt x="7186" y="1372"/>
                    </a:cubicBezTo>
                    <a:lnTo>
                      <a:pt x="7251" y="1372"/>
                    </a:lnTo>
                    <a:lnTo>
                      <a:pt x="7251" y="2387"/>
                    </a:lnTo>
                    <a:lnTo>
                      <a:pt x="7150" y="2387"/>
                    </a:lnTo>
                    <a:cubicBezTo>
                      <a:pt x="7009" y="2387"/>
                      <a:pt x="6897" y="2501"/>
                      <a:pt x="6897" y="2641"/>
                    </a:cubicBezTo>
                    <a:lnTo>
                      <a:pt x="6897" y="3231"/>
                    </a:lnTo>
                    <a:lnTo>
                      <a:pt x="6141" y="3017"/>
                    </a:lnTo>
                    <a:lnTo>
                      <a:pt x="5392" y="190"/>
                    </a:lnTo>
                    <a:cubicBezTo>
                      <a:pt x="5362" y="79"/>
                      <a:pt x="5263" y="1"/>
                      <a:pt x="5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7"/>
              <p:cNvSpPr/>
              <p:nvPr/>
            </p:nvSpPr>
            <p:spPr>
              <a:xfrm>
                <a:off x="5087391" y="2309971"/>
                <a:ext cx="43445" cy="43388"/>
              </a:xfrm>
              <a:custGeom>
                <a:avLst/>
                <a:gdLst/>
                <a:ahLst/>
                <a:cxnLst/>
                <a:rect l="l" t="t" r="r" b="b"/>
                <a:pathLst>
                  <a:path w="1524" h="1522" extrusionOk="0">
                    <a:moveTo>
                      <a:pt x="761" y="510"/>
                    </a:moveTo>
                    <a:cubicBezTo>
                      <a:pt x="900" y="510"/>
                      <a:pt x="1014" y="624"/>
                      <a:pt x="1014" y="764"/>
                    </a:cubicBezTo>
                    <a:cubicBezTo>
                      <a:pt x="1015" y="901"/>
                      <a:pt x="902" y="1015"/>
                      <a:pt x="761" y="1015"/>
                    </a:cubicBezTo>
                    <a:cubicBezTo>
                      <a:pt x="620" y="1015"/>
                      <a:pt x="507" y="901"/>
                      <a:pt x="507" y="764"/>
                    </a:cubicBezTo>
                    <a:cubicBezTo>
                      <a:pt x="507" y="623"/>
                      <a:pt x="623" y="510"/>
                      <a:pt x="761" y="510"/>
                    </a:cubicBezTo>
                    <a:close/>
                    <a:moveTo>
                      <a:pt x="761" y="1"/>
                    </a:moveTo>
                    <a:cubicBezTo>
                      <a:pt x="341" y="1"/>
                      <a:pt x="1" y="341"/>
                      <a:pt x="1" y="761"/>
                    </a:cubicBezTo>
                    <a:cubicBezTo>
                      <a:pt x="1" y="1180"/>
                      <a:pt x="341" y="1522"/>
                      <a:pt x="761" y="1522"/>
                    </a:cubicBezTo>
                    <a:cubicBezTo>
                      <a:pt x="1180" y="1522"/>
                      <a:pt x="1522" y="1180"/>
                      <a:pt x="1522" y="761"/>
                    </a:cubicBezTo>
                    <a:cubicBezTo>
                      <a:pt x="1524" y="341"/>
                      <a:pt x="1180"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7"/>
              <p:cNvSpPr/>
              <p:nvPr/>
            </p:nvSpPr>
            <p:spPr>
              <a:xfrm>
                <a:off x="4842853" y="2233001"/>
                <a:ext cx="318799" cy="150377"/>
              </a:xfrm>
              <a:custGeom>
                <a:avLst/>
                <a:gdLst/>
                <a:ahLst/>
                <a:cxnLst/>
                <a:rect l="l" t="t" r="r" b="b"/>
                <a:pathLst>
                  <a:path w="11183" h="5275" extrusionOk="0">
                    <a:moveTo>
                      <a:pt x="2639" y="512"/>
                    </a:moveTo>
                    <a:cubicBezTo>
                      <a:pt x="2733" y="512"/>
                      <a:pt x="2826" y="518"/>
                      <a:pt x="2919" y="530"/>
                    </a:cubicBezTo>
                    <a:lnTo>
                      <a:pt x="2919" y="580"/>
                    </a:lnTo>
                    <a:cubicBezTo>
                      <a:pt x="2919" y="695"/>
                      <a:pt x="2998" y="797"/>
                      <a:pt x="3109" y="825"/>
                    </a:cubicBezTo>
                    <a:cubicBezTo>
                      <a:pt x="3277" y="867"/>
                      <a:pt x="3440" y="935"/>
                      <a:pt x="3593" y="1025"/>
                    </a:cubicBezTo>
                    <a:cubicBezTo>
                      <a:pt x="3634" y="1048"/>
                      <a:pt x="3679" y="1060"/>
                      <a:pt x="3723" y="1060"/>
                    </a:cubicBezTo>
                    <a:cubicBezTo>
                      <a:pt x="3789" y="1060"/>
                      <a:pt x="3853" y="1035"/>
                      <a:pt x="3900" y="986"/>
                    </a:cubicBezTo>
                    <a:lnTo>
                      <a:pt x="3936" y="950"/>
                    </a:lnTo>
                    <a:cubicBezTo>
                      <a:pt x="4085" y="1065"/>
                      <a:pt x="4218" y="1197"/>
                      <a:pt x="4332" y="1346"/>
                    </a:cubicBezTo>
                    <a:lnTo>
                      <a:pt x="4296" y="1381"/>
                    </a:lnTo>
                    <a:cubicBezTo>
                      <a:pt x="4214" y="1464"/>
                      <a:pt x="4199" y="1590"/>
                      <a:pt x="4257" y="1689"/>
                    </a:cubicBezTo>
                    <a:cubicBezTo>
                      <a:pt x="4347" y="1840"/>
                      <a:pt x="4415" y="2004"/>
                      <a:pt x="4460" y="2174"/>
                    </a:cubicBezTo>
                    <a:cubicBezTo>
                      <a:pt x="4488" y="2287"/>
                      <a:pt x="4588" y="2363"/>
                      <a:pt x="4705" y="2363"/>
                    </a:cubicBezTo>
                    <a:lnTo>
                      <a:pt x="4753" y="2363"/>
                    </a:lnTo>
                    <a:cubicBezTo>
                      <a:pt x="4765" y="2455"/>
                      <a:pt x="4773" y="2549"/>
                      <a:pt x="4773" y="2642"/>
                    </a:cubicBezTo>
                    <a:cubicBezTo>
                      <a:pt x="4773" y="2737"/>
                      <a:pt x="4767" y="2829"/>
                      <a:pt x="4753" y="2921"/>
                    </a:cubicBezTo>
                    <a:lnTo>
                      <a:pt x="4705" y="2921"/>
                    </a:lnTo>
                    <a:cubicBezTo>
                      <a:pt x="4588" y="2921"/>
                      <a:pt x="4488" y="3000"/>
                      <a:pt x="4460" y="3111"/>
                    </a:cubicBezTo>
                    <a:cubicBezTo>
                      <a:pt x="4416" y="3279"/>
                      <a:pt x="4349" y="3443"/>
                      <a:pt x="4259" y="3595"/>
                    </a:cubicBezTo>
                    <a:cubicBezTo>
                      <a:pt x="4200" y="3696"/>
                      <a:pt x="4215" y="3823"/>
                      <a:pt x="4298" y="3903"/>
                    </a:cubicBezTo>
                    <a:lnTo>
                      <a:pt x="4334" y="3939"/>
                    </a:lnTo>
                    <a:cubicBezTo>
                      <a:pt x="4220" y="4087"/>
                      <a:pt x="4086" y="4220"/>
                      <a:pt x="3938" y="4334"/>
                    </a:cubicBezTo>
                    <a:lnTo>
                      <a:pt x="3903" y="4298"/>
                    </a:lnTo>
                    <a:cubicBezTo>
                      <a:pt x="3854" y="4249"/>
                      <a:pt x="3790" y="4224"/>
                      <a:pt x="3725" y="4224"/>
                    </a:cubicBezTo>
                    <a:cubicBezTo>
                      <a:pt x="3681" y="4224"/>
                      <a:pt x="3636" y="4236"/>
                      <a:pt x="3596" y="4259"/>
                    </a:cubicBezTo>
                    <a:cubicBezTo>
                      <a:pt x="3443" y="4349"/>
                      <a:pt x="3281" y="4417"/>
                      <a:pt x="3111" y="4462"/>
                    </a:cubicBezTo>
                    <a:cubicBezTo>
                      <a:pt x="2998" y="4490"/>
                      <a:pt x="2922" y="4591"/>
                      <a:pt x="2922" y="4708"/>
                    </a:cubicBezTo>
                    <a:lnTo>
                      <a:pt x="2922" y="4756"/>
                    </a:lnTo>
                    <a:cubicBezTo>
                      <a:pt x="2829" y="4768"/>
                      <a:pt x="2736" y="4774"/>
                      <a:pt x="2643" y="4774"/>
                    </a:cubicBezTo>
                    <a:cubicBezTo>
                      <a:pt x="2549" y="4774"/>
                      <a:pt x="2455" y="4768"/>
                      <a:pt x="2363" y="4756"/>
                    </a:cubicBezTo>
                    <a:lnTo>
                      <a:pt x="2363" y="4708"/>
                    </a:lnTo>
                    <a:cubicBezTo>
                      <a:pt x="2363" y="4591"/>
                      <a:pt x="2285" y="4490"/>
                      <a:pt x="2174" y="4462"/>
                    </a:cubicBezTo>
                    <a:cubicBezTo>
                      <a:pt x="2004" y="4418"/>
                      <a:pt x="1842" y="4351"/>
                      <a:pt x="1688" y="4259"/>
                    </a:cubicBezTo>
                    <a:cubicBezTo>
                      <a:pt x="1648" y="4236"/>
                      <a:pt x="1603" y="4224"/>
                      <a:pt x="1559" y="4224"/>
                    </a:cubicBezTo>
                    <a:cubicBezTo>
                      <a:pt x="1494" y="4224"/>
                      <a:pt x="1429" y="4249"/>
                      <a:pt x="1381" y="4298"/>
                    </a:cubicBezTo>
                    <a:lnTo>
                      <a:pt x="1345" y="4334"/>
                    </a:lnTo>
                    <a:cubicBezTo>
                      <a:pt x="1198" y="4220"/>
                      <a:pt x="1064" y="4087"/>
                      <a:pt x="951" y="3939"/>
                    </a:cubicBezTo>
                    <a:lnTo>
                      <a:pt x="985" y="3903"/>
                    </a:lnTo>
                    <a:cubicBezTo>
                      <a:pt x="1064" y="3820"/>
                      <a:pt x="1081" y="3696"/>
                      <a:pt x="1022" y="3595"/>
                    </a:cubicBezTo>
                    <a:cubicBezTo>
                      <a:pt x="933" y="3444"/>
                      <a:pt x="867" y="3281"/>
                      <a:pt x="820" y="3111"/>
                    </a:cubicBezTo>
                    <a:cubicBezTo>
                      <a:pt x="793" y="2999"/>
                      <a:pt x="691" y="2921"/>
                      <a:pt x="576" y="2921"/>
                    </a:cubicBezTo>
                    <a:lnTo>
                      <a:pt x="526" y="2921"/>
                    </a:lnTo>
                    <a:cubicBezTo>
                      <a:pt x="516" y="2829"/>
                      <a:pt x="508" y="2737"/>
                      <a:pt x="508" y="2642"/>
                    </a:cubicBezTo>
                    <a:cubicBezTo>
                      <a:pt x="508" y="2549"/>
                      <a:pt x="513" y="2455"/>
                      <a:pt x="526" y="2363"/>
                    </a:cubicBezTo>
                    <a:lnTo>
                      <a:pt x="576" y="2363"/>
                    </a:lnTo>
                    <a:cubicBezTo>
                      <a:pt x="691" y="2363"/>
                      <a:pt x="793" y="2284"/>
                      <a:pt x="820" y="2174"/>
                    </a:cubicBezTo>
                    <a:cubicBezTo>
                      <a:pt x="864" y="2005"/>
                      <a:pt x="931" y="1842"/>
                      <a:pt x="1022" y="1689"/>
                    </a:cubicBezTo>
                    <a:cubicBezTo>
                      <a:pt x="1081" y="1590"/>
                      <a:pt x="1066" y="1462"/>
                      <a:pt x="984" y="1381"/>
                    </a:cubicBezTo>
                    <a:lnTo>
                      <a:pt x="948" y="1346"/>
                    </a:lnTo>
                    <a:cubicBezTo>
                      <a:pt x="1063" y="1197"/>
                      <a:pt x="1196" y="1065"/>
                      <a:pt x="1343" y="950"/>
                    </a:cubicBezTo>
                    <a:lnTo>
                      <a:pt x="1379" y="986"/>
                    </a:lnTo>
                    <a:cubicBezTo>
                      <a:pt x="1428" y="1035"/>
                      <a:pt x="1493" y="1060"/>
                      <a:pt x="1558" y="1060"/>
                    </a:cubicBezTo>
                    <a:cubicBezTo>
                      <a:pt x="1602" y="1060"/>
                      <a:pt x="1646" y="1048"/>
                      <a:pt x="1687" y="1025"/>
                    </a:cubicBezTo>
                    <a:cubicBezTo>
                      <a:pt x="1838" y="935"/>
                      <a:pt x="2001" y="867"/>
                      <a:pt x="2172" y="825"/>
                    </a:cubicBezTo>
                    <a:cubicBezTo>
                      <a:pt x="2285" y="797"/>
                      <a:pt x="2361" y="695"/>
                      <a:pt x="2361" y="580"/>
                    </a:cubicBezTo>
                    <a:lnTo>
                      <a:pt x="2361" y="530"/>
                    </a:lnTo>
                    <a:cubicBezTo>
                      <a:pt x="2452" y="518"/>
                      <a:pt x="2546" y="512"/>
                      <a:pt x="2639" y="512"/>
                    </a:cubicBezTo>
                    <a:close/>
                    <a:moveTo>
                      <a:pt x="9337" y="2143"/>
                    </a:moveTo>
                    <a:cubicBezTo>
                      <a:pt x="9371" y="2143"/>
                      <a:pt x="9405" y="2144"/>
                      <a:pt x="9439" y="2147"/>
                    </a:cubicBezTo>
                    <a:cubicBezTo>
                      <a:pt x="9457" y="2243"/>
                      <a:pt x="9529" y="2321"/>
                      <a:pt x="9625" y="2348"/>
                    </a:cubicBezTo>
                    <a:cubicBezTo>
                      <a:pt x="9728" y="2374"/>
                      <a:pt x="9827" y="2416"/>
                      <a:pt x="9922" y="2471"/>
                    </a:cubicBezTo>
                    <a:cubicBezTo>
                      <a:pt x="9961" y="2495"/>
                      <a:pt x="10006" y="2506"/>
                      <a:pt x="10050" y="2506"/>
                    </a:cubicBezTo>
                    <a:cubicBezTo>
                      <a:pt x="10101" y="2506"/>
                      <a:pt x="10151" y="2491"/>
                      <a:pt x="10195" y="2462"/>
                    </a:cubicBezTo>
                    <a:cubicBezTo>
                      <a:pt x="10247" y="2507"/>
                      <a:pt x="10293" y="2554"/>
                      <a:pt x="10338" y="2606"/>
                    </a:cubicBezTo>
                    <a:cubicBezTo>
                      <a:pt x="10283" y="2687"/>
                      <a:pt x="10278" y="2793"/>
                      <a:pt x="10329" y="2880"/>
                    </a:cubicBezTo>
                    <a:cubicBezTo>
                      <a:pt x="10383" y="2973"/>
                      <a:pt x="10427" y="3072"/>
                      <a:pt x="10454" y="3176"/>
                    </a:cubicBezTo>
                    <a:cubicBezTo>
                      <a:pt x="10478" y="3273"/>
                      <a:pt x="10556" y="3345"/>
                      <a:pt x="10653" y="3362"/>
                    </a:cubicBezTo>
                    <a:cubicBezTo>
                      <a:pt x="10656" y="3396"/>
                      <a:pt x="10658" y="3429"/>
                      <a:pt x="10658" y="3464"/>
                    </a:cubicBezTo>
                    <a:cubicBezTo>
                      <a:pt x="10658" y="3495"/>
                      <a:pt x="10658" y="3531"/>
                      <a:pt x="10653" y="3564"/>
                    </a:cubicBezTo>
                    <a:cubicBezTo>
                      <a:pt x="10559" y="3580"/>
                      <a:pt x="10479" y="3654"/>
                      <a:pt x="10454" y="3750"/>
                    </a:cubicBezTo>
                    <a:cubicBezTo>
                      <a:pt x="10427" y="3853"/>
                      <a:pt x="10386" y="3952"/>
                      <a:pt x="10329" y="4045"/>
                    </a:cubicBezTo>
                    <a:cubicBezTo>
                      <a:pt x="10278" y="4132"/>
                      <a:pt x="10284" y="4238"/>
                      <a:pt x="10338" y="4319"/>
                    </a:cubicBezTo>
                    <a:cubicBezTo>
                      <a:pt x="10293" y="4372"/>
                      <a:pt x="10247" y="4418"/>
                      <a:pt x="10195" y="4463"/>
                    </a:cubicBezTo>
                    <a:cubicBezTo>
                      <a:pt x="10152" y="4434"/>
                      <a:pt x="10101" y="4419"/>
                      <a:pt x="10051" y="4419"/>
                    </a:cubicBezTo>
                    <a:cubicBezTo>
                      <a:pt x="10006" y="4419"/>
                      <a:pt x="9962" y="4430"/>
                      <a:pt x="9922" y="4454"/>
                    </a:cubicBezTo>
                    <a:cubicBezTo>
                      <a:pt x="9827" y="4508"/>
                      <a:pt x="9728" y="4552"/>
                      <a:pt x="9625" y="4577"/>
                    </a:cubicBezTo>
                    <a:cubicBezTo>
                      <a:pt x="9528" y="4603"/>
                      <a:pt x="9457" y="4681"/>
                      <a:pt x="9439" y="4778"/>
                    </a:cubicBezTo>
                    <a:cubicBezTo>
                      <a:pt x="9405" y="4781"/>
                      <a:pt x="9371" y="4783"/>
                      <a:pt x="9337" y="4783"/>
                    </a:cubicBezTo>
                    <a:cubicBezTo>
                      <a:pt x="9303" y="4783"/>
                      <a:pt x="9269" y="4781"/>
                      <a:pt x="9235" y="4778"/>
                    </a:cubicBezTo>
                    <a:cubicBezTo>
                      <a:pt x="9219" y="4682"/>
                      <a:pt x="9145" y="4604"/>
                      <a:pt x="9049" y="4577"/>
                    </a:cubicBezTo>
                    <a:cubicBezTo>
                      <a:pt x="8947" y="4552"/>
                      <a:pt x="8848" y="4510"/>
                      <a:pt x="8754" y="4454"/>
                    </a:cubicBezTo>
                    <a:cubicBezTo>
                      <a:pt x="8714" y="4431"/>
                      <a:pt x="8669" y="4419"/>
                      <a:pt x="8625" y="4419"/>
                    </a:cubicBezTo>
                    <a:cubicBezTo>
                      <a:pt x="8574" y="4419"/>
                      <a:pt x="8523" y="4434"/>
                      <a:pt x="8480" y="4463"/>
                    </a:cubicBezTo>
                    <a:cubicBezTo>
                      <a:pt x="8429" y="4418"/>
                      <a:pt x="8381" y="4372"/>
                      <a:pt x="8336" y="4319"/>
                    </a:cubicBezTo>
                    <a:cubicBezTo>
                      <a:pt x="8393" y="4238"/>
                      <a:pt x="8396" y="4132"/>
                      <a:pt x="8345" y="4045"/>
                    </a:cubicBezTo>
                    <a:cubicBezTo>
                      <a:pt x="8291" y="3952"/>
                      <a:pt x="8247" y="3853"/>
                      <a:pt x="8222" y="3750"/>
                    </a:cubicBezTo>
                    <a:cubicBezTo>
                      <a:pt x="8198" y="3652"/>
                      <a:pt x="8118" y="3580"/>
                      <a:pt x="8021" y="3564"/>
                    </a:cubicBezTo>
                    <a:cubicBezTo>
                      <a:pt x="8020" y="3531"/>
                      <a:pt x="8018" y="3496"/>
                      <a:pt x="8018" y="3464"/>
                    </a:cubicBezTo>
                    <a:cubicBezTo>
                      <a:pt x="8018" y="3429"/>
                      <a:pt x="8020" y="3396"/>
                      <a:pt x="8021" y="3362"/>
                    </a:cubicBezTo>
                    <a:cubicBezTo>
                      <a:pt x="8117" y="3345"/>
                      <a:pt x="8195" y="3272"/>
                      <a:pt x="8222" y="3176"/>
                    </a:cubicBezTo>
                    <a:cubicBezTo>
                      <a:pt x="8247" y="3072"/>
                      <a:pt x="8289" y="2973"/>
                      <a:pt x="8345" y="2880"/>
                    </a:cubicBezTo>
                    <a:cubicBezTo>
                      <a:pt x="8396" y="2793"/>
                      <a:pt x="8390" y="2687"/>
                      <a:pt x="8336" y="2606"/>
                    </a:cubicBezTo>
                    <a:cubicBezTo>
                      <a:pt x="8381" y="2554"/>
                      <a:pt x="8427" y="2507"/>
                      <a:pt x="8480" y="2462"/>
                    </a:cubicBezTo>
                    <a:cubicBezTo>
                      <a:pt x="8522" y="2492"/>
                      <a:pt x="8572" y="2507"/>
                      <a:pt x="8623" y="2507"/>
                    </a:cubicBezTo>
                    <a:cubicBezTo>
                      <a:pt x="8668" y="2507"/>
                      <a:pt x="8713" y="2495"/>
                      <a:pt x="8754" y="2471"/>
                    </a:cubicBezTo>
                    <a:cubicBezTo>
                      <a:pt x="8848" y="2417"/>
                      <a:pt x="8947" y="2374"/>
                      <a:pt x="9049" y="2348"/>
                    </a:cubicBezTo>
                    <a:cubicBezTo>
                      <a:pt x="9148" y="2323"/>
                      <a:pt x="9219" y="2245"/>
                      <a:pt x="9235" y="2147"/>
                    </a:cubicBezTo>
                    <a:cubicBezTo>
                      <a:pt x="9269" y="2144"/>
                      <a:pt x="9303" y="2143"/>
                      <a:pt x="9337" y="2143"/>
                    </a:cubicBezTo>
                    <a:close/>
                    <a:moveTo>
                      <a:pt x="2636" y="0"/>
                    </a:moveTo>
                    <a:cubicBezTo>
                      <a:pt x="2437" y="0"/>
                      <a:pt x="2238" y="22"/>
                      <a:pt x="2046" y="65"/>
                    </a:cubicBezTo>
                    <a:cubicBezTo>
                      <a:pt x="1932" y="92"/>
                      <a:pt x="1851" y="196"/>
                      <a:pt x="1851" y="313"/>
                    </a:cubicBezTo>
                    <a:lnTo>
                      <a:pt x="1851" y="386"/>
                    </a:lnTo>
                    <a:cubicBezTo>
                      <a:pt x="1767" y="416"/>
                      <a:pt x="1684" y="451"/>
                      <a:pt x="1603" y="490"/>
                    </a:cubicBezTo>
                    <a:lnTo>
                      <a:pt x="1550" y="437"/>
                    </a:lnTo>
                    <a:cubicBezTo>
                      <a:pt x="1501" y="388"/>
                      <a:pt x="1436" y="363"/>
                      <a:pt x="1371" y="363"/>
                    </a:cubicBezTo>
                    <a:cubicBezTo>
                      <a:pt x="1323" y="363"/>
                      <a:pt x="1276" y="376"/>
                      <a:pt x="1234" y="403"/>
                    </a:cubicBezTo>
                    <a:cubicBezTo>
                      <a:pt x="900" y="613"/>
                      <a:pt x="613" y="899"/>
                      <a:pt x="403" y="1233"/>
                    </a:cubicBezTo>
                    <a:cubicBezTo>
                      <a:pt x="339" y="1335"/>
                      <a:pt x="352" y="1465"/>
                      <a:pt x="436" y="1549"/>
                    </a:cubicBezTo>
                    <a:lnTo>
                      <a:pt x="489" y="1602"/>
                    </a:lnTo>
                    <a:cubicBezTo>
                      <a:pt x="450" y="1683"/>
                      <a:pt x="417" y="1767"/>
                      <a:pt x="387" y="1852"/>
                    </a:cubicBezTo>
                    <a:lnTo>
                      <a:pt x="313" y="1852"/>
                    </a:lnTo>
                    <a:cubicBezTo>
                      <a:pt x="195" y="1852"/>
                      <a:pt x="92" y="1935"/>
                      <a:pt x="66" y="2049"/>
                    </a:cubicBezTo>
                    <a:cubicBezTo>
                      <a:pt x="23" y="2242"/>
                      <a:pt x="0" y="2438"/>
                      <a:pt x="0" y="2636"/>
                    </a:cubicBezTo>
                    <a:cubicBezTo>
                      <a:pt x="0" y="2835"/>
                      <a:pt x="23" y="3032"/>
                      <a:pt x="66" y="3224"/>
                    </a:cubicBezTo>
                    <a:cubicBezTo>
                      <a:pt x="92" y="3339"/>
                      <a:pt x="195" y="3423"/>
                      <a:pt x="313" y="3423"/>
                    </a:cubicBezTo>
                    <a:lnTo>
                      <a:pt x="390" y="3423"/>
                    </a:lnTo>
                    <a:cubicBezTo>
                      <a:pt x="420" y="3508"/>
                      <a:pt x="454" y="3592"/>
                      <a:pt x="493" y="3673"/>
                    </a:cubicBezTo>
                    <a:lnTo>
                      <a:pt x="441" y="3726"/>
                    </a:lnTo>
                    <a:cubicBezTo>
                      <a:pt x="358" y="3808"/>
                      <a:pt x="342" y="3937"/>
                      <a:pt x="403" y="4036"/>
                    </a:cubicBezTo>
                    <a:cubicBezTo>
                      <a:pt x="582" y="4319"/>
                      <a:pt x="816" y="4570"/>
                      <a:pt x="1085" y="4769"/>
                    </a:cubicBezTo>
                    <a:lnTo>
                      <a:pt x="814" y="4769"/>
                    </a:lnTo>
                    <a:cubicBezTo>
                      <a:pt x="687" y="4769"/>
                      <a:pt x="574" y="4859"/>
                      <a:pt x="555" y="4985"/>
                    </a:cubicBezTo>
                    <a:cubicBezTo>
                      <a:pt x="532" y="5142"/>
                      <a:pt x="654" y="5274"/>
                      <a:pt x="807" y="5274"/>
                    </a:cubicBezTo>
                    <a:lnTo>
                      <a:pt x="10902" y="5274"/>
                    </a:lnTo>
                    <a:cubicBezTo>
                      <a:pt x="11029" y="5274"/>
                      <a:pt x="11142" y="5184"/>
                      <a:pt x="11160" y="5060"/>
                    </a:cubicBezTo>
                    <a:cubicBezTo>
                      <a:pt x="11182" y="4902"/>
                      <a:pt x="11061" y="4769"/>
                      <a:pt x="10910" y="4769"/>
                    </a:cubicBezTo>
                    <a:lnTo>
                      <a:pt x="10602" y="4769"/>
                    </a:lnTo>
                    <a:cubicBezTo>
                      <a:pt x="10602" y="4769"/>
                      <a:pt x="10808" y="4555"/>
                      <a:pt x="10887" y="4427"/>
                    </a:cubicBezTo>
                    <a:cubicBezTo>
                      <a:pt x="10947" y="4330"/>
                      <a:pt x="10935" y="4207"/>
                      <a:pt x="10860" y="4123"/>
                    </a:cubicBezTo>
                    <a:cubicBezTo>
                      <a:pt x="10869" y="4102"/>
                      <a:pt x="10877" y="4083"/>
                      <a:pt x="10884" y="4063"/>
                    </a:cubicBezTo>
                    <a:cubicBezTo>
                      <a:pt x="10996" y="4060"/>
                      <a:pt x="11094" y="3981"/>
                      <a:pt x="11121" y="3870"/>
                    </a:cubicBezTo>
                    <a:cubicBezTo>
                      <a:pt x="11151" y="3736"/>
                      <a:pt x="11166" y="3600"/>
                      <a:pt x="11166" y="3461"/>
                    </a:cubicBezTo>
                    <a:cubicBezTo>
                      <a:pt x="11166" y="3324"/>
                      <a:pt x="11151" y="3186"/>
                      <a:pt x="11121" y="3053"/>
                    </a:cubicBezTo>
                    <a:cubicBezTo>
                      <a:pt x="11094" y="2942"/>
                      <a:pt x="10999" y="2861"/>
                      <a:pt x="10884" y="2856"/>
                    </a:cubicBezTo>
                    <a:cubicBezTo>
                      <a:pt x="10877" y="2835"/>
                      <a:pt x="10868" y="2816"/>
                      <a:pt x="10860" y="2796"/>
                    </a:cubicBezTo>
                    <a:cubicBezTo>
                      <a:pt x="10937" y="2711"/>
                      <a:pt x="10949" y="2588"/>
                      <a:pt x="10887" y="2491"/>
                    </a:cubicBezTo>
                    <a:cubicBezTo>
                      <a:pt x="10740" y="2258"/>
                      <a:pt x="10542" y="2059"/>
                      <a:pt x="10310" y="1914"/>
                    </a:cubicBezTo>
                    <a:cubicBezTo>
                      <a:pt x="10268" y="1888"/>
                      <a:pt x="10220" y="1875"/>
                      <a:pt x="10174" y="1875"/>
                    </a:cubicBezTo>
                    <a:cubicBezTo>
                      <a:pt x="10112" y="1875"/>
                      <a:pt x="10052" y="1897"/>
                      <a:pt x="10004" y="1939"/>
                    </a:cubicBezTo>
                    <a:cubicBezTo>
                      <a:pt x="9983" y="1930"/>
                      <a:pt x="9965" y="1923"/>
                      <a:pt x="9944" y="1915"/>
                    </a:cubicBezTo>
                    <a:cubicBezTo>
                      <a:pt x="9938" y="1803"/>
                      <a:pt x="9857" y="1705"/>
                      <a:pt x="9748" y="1678"/>
                    </a:cubicBezTo>
                    <a:cubicBezTo>
                      <a:pt x="9614" y="1649"/>
                      <a:pt x="9477" y="1634"/>
                      <a:pt x="9340" y="1634"/>
                    </a:cubicBezTo>
                    <a:cubicBezTo>
                      <a:pt x="9202" y="1634"/>
                      <a:pt x="9065" y="1649"/>
                      <a:pt x="8932" y="1678"/>
                    </a:cubicBezTo>
                    <a:cubicBezTo>
                      <a:pt x="8822" y="1705"/>
                      <a:pt x="8741" y="1801"/>
                      <a:pt x="8736" y="1915"/>
                    </a:cubicBezTo>
                    <a:cubicBezTo>
                      <a:pt x="8715" y="1923"/>
                      <a:pt x="8696" y="1932"/>
                      <a:pt x="8676" y="1939"/>
                    </a:cubicBezTo>
                    <a:cubicBezTo>
                      <a:pt x="8628" y="1896"/>
                      <a:pt x="8568" y="1874"/>
                      <a:pt x="8507" y="1874"/>
                    </a:cubicBezTo>
                    <a:cubicBezTo>
                      <a:pt x="8460" y="1874"/>
                      <a:pt x="8413" y="1887"/>
                      <a:pt x="8370" y="1914"/>
                    </a:cubicBezTo>
                    <a:cubicBezTo>
                      <a:pt x="8138" y="2059"/>
                      <a:pt x="7939" y="2258"/>
                      <a:pt x="7793" y="2491"/>
                    </a:cubicBezTo>
                    <a:cubicBezTo>
                      <a:pt x="7733" y="2588"/>
                      <a:pt x="7744" y="2711"/>
                      <a:pt x="7819" y="2796"/>
                    </a:cubicBezTo>
                    <a:cubicBezTo>
                      <a:pt x="7810" y="2816"/>
                      <a:pt x="7802" y="2835"/>
                      <a:pt x="7795" y="2856"/>
                    </a:cubicBezTo>
                    <a:cubicBezTo>
                      <a:pt x="7682" y="2861"/>
                      <a:pt x="7585" y="2942"/>
                      <a:pt x="7559" y="3053"/>
                    </a:cubicBezTo>
                    <a:cubicBezTo>
                      <a:pt x="7529" y="3185"/>
                      <a:pt x="7514" y="3323"/>
                      <a:pt x="7514" y="3461"/>
                    </a:cubicBezTo>
                    <a:cubicBezTo>
                      <a:pt x="7514" y="3598"/>
                      <a:pt x="7529" y="3736"/>
                      <a:pt x="7559" y="3870"/>
                    </a:cubicBezTo>
                    <a:cubicBezTo>
                      <a:pt x="7585" y="3981"/>
                      <a:pt x="7681" y="4060"/>
                      <a:pt x="7795" y="4066"/>
                    </a:cubicBezTo>
                    <a:cubicBezTo>
                      <a:pt x="7802" y="4087"/>
                      <a:pt x="7811" y="4105"/>
                      <a:pt x="7819" y="4126"/>
                    </a:cubicBezTo>
                    <a:cubicBezTo>
                      <a:pt x="7742" y="4210"/>
                      <a:pt x="7732" y="4334"/>
                      <a:pt x="7793" y="4432"/>
                    </a:cubicBezTo>
                    <a:cubicBezTo>
                      <a:pt x="7874" y="4559"/>
                      <a:pt x="8078" y="4798"/>
                      <a:pt x="8078" y="4798"/>
                    </a:cubicBezTo>
                    <a:lnTo>
                      <a:pt x="4191" y="4798"/>
                    </a:lnTo>
                    <a:cubicBezTo>
                      <a:pt x="4469" y="4595"/>
                      <a:pt x="4707" y="4337"/>
                      <a:pt x="4888" y="4048"/>
                    </a:cubicBezTo>
                    <a:cubicBezTo>
                      <a:pt x="4951" y="3948"/>
                      <a:pt x="4933" y="3819"/>
                      <a:pt x="4851" y="3736"/>
                    </a:cubicBezTo>
                    <a:lnTo>
                      <a:pt x="4795" y="3681"/>
                    </a:lnTo>
                    <a:cubicBezTo>
                      <a:pt x="4834" y="3598"/>
                      <a:pt x="4870" y="3513"/>
                      <a:pt x="4900" y="3426"/>
                    </a:cubicBezTo>
                    <a:lnTo>
                      <a:pt x="4962" y="3426"/>
                    </a:lnTo>
                    <a:cubicBezTo>
                      <a:pt x="5082" y="3426"/>
                      <a:pt x="5184" y="3344"/>
                      <a:pt x="5209" y="3225"/>
                    </a:cubicBezTo>
                    <a:cubicBezTo>
                      <a:pt x="5253" y="3033"/>
                      <a:pt x="5275" y="2835"/>
                      <a:pt x="5275" y="2639"/>
                    </a:cubicBezTo>
                    <a:cubicBezTo>
                      <a:pt x="5275" y="2440"/>
                      <a:pt x="5253" y="2243"/>
                      <a:pt x="5209" y="2052"/>
                    </a:cubicBezTo>
                    <a:cubicBezTo>
                      <a:pt x="5184" y="1936"/>
                      <a:pt x="5080" y="1852"/>
                      <a:pt x="4962" y="1852"/>
                    </a:cubicBezTo>
                    <a:lnTo>
                      <a:pt x="4888" y="1852"/>
                    </a:lnTo>
                    <a:cubicBezTo>
                      <a:pt x="4858" y="1767"/>
                      <a:pt x="4825" y="1683"/>
                      <a:pt x="4786" y="1602"/>
                    </a:cubicBezTo>
                    <a:lnTo>
                      <a:pt x="4839" y="1549"/>
                    </a:lnTo>
                    <a:cubicBezTo>
                      <a:pt x="4923" y="1465"/>
                      <a:pt x="4936" y="1335"/>
                      <a:pt x="4872" y="1233"/>
                    </a:cubicBezTo>
                    <a:cubicBezTo>
                      <a:pt x="4662" y="899"/>
                      <a:pt x="4376" y="613"/>
                      <a:pt x="4041" y="403"/>
                    </a:cubicBezTo>
                    <a:cubicBezTo>
                      <a:pt x="3999" y="376"/>
                      <a:pt x="3952" y="363"/>
                      <a:pt x="3905" y="363"/>
                    </a:cubicBezTo>
                    <a:cubicBezTo>
                      <a:pt x="3839" y="363"/>
                      <a:pt x="3774" y="388"/>
                      <a:pt x="3725" y="437"/>
                    </a:cubicBezTo>
                    <a:lnTo>
                      <a:pt x="3673" y="490"/>
                    </a:lnTo>
                    <a:cubicBezTo>
                      <a:pt x="3592" y="451"/>
                      <a:pt x="3508" y="416"/>
                      <a:pt x="3424" y="386"/>
                    </a:cubicBezTo>
                    <a:lnTo>
                      <a:pt x="3424" y="313"/>
                    </a:lnTo>
                    <a:cubicBezTo>
                      <a:pt x="3424" y="196"/>
                      <a:pt x="3341" y="92"/>
                      <a:pt x="3227" y="65"/>
                    </a:cubicBezTo>
                    <a:cubicBezTo>
                      <a:pt x="3034" y="22"/>
                      <a:pt x="2835" y="0"/>
                      <a:pt x="2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7"/>
              <p:cNvSpPr/>
              <p:nvPr/>
            </p:nvSpPr>
            <p:spPr>
              <a:xfrm>
                <a:off x="5049247" y="2408094"/>
                <a:ext cx="112519" cy="14453"/>
              </a:xfrm>
              <a:custGeom>
                <a:avLst/>
                <a:gdLst/>
                <a:ahLst/>
                <a:cxnLst/>
                <a:rect l="l" t="t" r="r" b="b"/>
                <a:pathLst>
                  <a:path w="3947" h="507" extrusionOk="0">
                    <a:moveTo>
                      <a:pt x="282" y="0"/>
                    </a:moveTo>
                    <a:cubicBezTo>
                      <a:pt x="155" y="0"/>
                      <a:pt x="42" y="90"/>
                      <a:pt x="23" y="216"/>
                    </a:cubicBezTo>
                    <a:cubicBezTo>
                      <a:pt x="0" y="373"/>
                      <a:pt x="122" y="507"/>
                      <a:pt x="274" y="507"/>
                    </a:cubicBezTo>
                    <a:lnTo>
                      <a:pt x="3665" y="507"/>
                    </a:lnTo>
                    <a:cubicBezTo>
                      <a:pt x="3792" y="507"/>
                      <a:pt x="3905" y="415"/>
                      <a:pt x="3924" y="291"/>
                    </a:cubicBezTo>
                    <a:cubicBezTo>
                      <a:pt x="3947" y="135"/>
                      <a:pt x="3824" y="0"/>
                      <a:pt x="3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7"/>
              <p:cNvSpPr/>
              <p:nvPr/>
            </p:nvSpPr>
            <p:spPr>
              <a:xfrm>
                <a:off x="5023306" y="2408094"/>
                <a:ext cx="17960" cy="14510"/>
              </a:xfrm>
              <a:custGeom>
                <a:avLst/>
                <a:gdLst/>
                <a:ahLst/>
                <a:cxnLst/>
                <a:rect l="l" t="t" r="r" b="b"/>
                <a:pathLst>
                  <a:path w="630" h="509" extrusionOk="0">
                    <a:moveTo>
                      <a:pt x="300" y="0"/>
                    </a:moveTo>
                    <a:cubicBezTo>
                      <a:pt x="200" y="0"/>
                      <a:pt x="108" y="59"/>
                      <a:pt x="71" y="152"/>
                    </a:cubicBezTo>
                    <a:cubicBezTo>
                      <a:pt x="0" y="334"/>
                      <a:pt x="131" y="508"/>
                      <a:pt x="305" y="508"/>
                    </a:cubicBezTo>
                    <a:lnTo>
                      <a:pt x="308" y="508"/>
                    </a:lnTo>
                    <a:cubicBezTo>
                      <a:pt x="490" y="508"/>
                      <a:pt x="630" y="312"/>
                      <a:pt x="525" y="117"/>
                    </a:cubicBezTo>
                    <a:cubicBezTo>
                      <a:pt x="484" y="44"/>
                      <a:pt x="406" y="0"/>
                      <a:pt x="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7"/>
              <p:cNvSpPr/>
              <p:nvPr/>
            </p:nvSpPr>
            <p:spPr>
              <a:xfrm>
                <a:off x="4790428" y="2408122"/>
                <a:ext cx="224810" cy="14482"/>
              </a:xfrm>
              <a:custGeom>
                <a:avLst/>
                <a:gdLst/>
                <a:ahLst/>
                <a:cxnLst/>
                <a:rect l="l" t="t" r="r" b="b"/>
                <a:pathLst>
                  <a:path w="7886" h="508" extrusionOk="0">
                    <a:moveTo>
                      <a:pt x="280" y="1"/>
                    </a:moveTo>
                    <a:cubicBezTo>
                      <a:pt x="153" y="1"/>
                      <a:pt x="40" y="91"/>
                      <a:pt x="22" y="216"/>
                    </a:cubicBezTo>
                    <a:cubicBezTo>
                      <a:pt x="0" y="372"/>
                      <a:pt x="120" y="507"/>
                      <a:pt x="273" y="507"/>
                    </a:cubicBezTo>
                    <a:lnTo>
                      <a:pt x="7604" y="507"/>
                    </a:lnTo>
                    <a:cubicBezTo>
                      <a:pt x="7732" y="507"/>
                      <a:pt x="7844" y="417"/>
                      <a:pt x="7863" y="291"/>
                    </a:cubicBezTo>
                    <a:cubicBezTo>
                      <a:pt x="7886" y="134"/>
                      <a:pt x="7765" y="1"/>
                      <a:pt x="7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7"/>
              <p:cNvSpPr/>
              <p:nvPr/>
            </p:nvSpPr>
            <p:spPr>
              <a:xfrm>
                <a:off x="4790428" y="2447149"/>
                <a:ext cx="86406" cy="14425"/>
              </a:xfrm>
              <a:custGeom>
                <a:avLst/>
                <a:gdLst/>
                <a:ahLst/>
                <a:cxnLst/>
                <a:rect l="l" t="t" r="r" b="b"/>
                <a:pathLst>
                  <a:path w="3031" h="506" extrusionOk="0">
                    <a:moveTo>
                      <a:pt x="280" y="0"/>
                    </a:moveTo>
                    <a:cubicBezTo>
                      <a:pt x="153" y="0"/>
                      <a:pt x="40" y="90"/>
                      <a:pt x="22" y="216"/>
                    </a:cubicBezTo>
                    <a:cubicBezTo>
                      <a:pt x="0" y="373"/>
                      <a:pt x="121" y="505"/>
                      <a:pt x="273" y="505"/>
                    </a:cubicBezTo>
                    <a:lnTo>
                      <a:pt x="2749" y="505"/>
                    </a:lnTo>
                    <a:cubicBezTo>
                      <a:pt x="2876" y="505"/>
                      <a:pt x="2989" y="415"/>
                      <a:pt x="3008" y="291"/>
                    </a:cubicBezTo>
                    <a:cubicBezTo>
                      <a:pt x="3031" y="135"/>
                      <a:pt x="2911" y="0"/>
                      <a:pt x="27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7"/>
              <p:cNvSpPr/>
              <p:nvPr/>
            </p:nvSpPr>
            <p:spPr>
              <a:xfrm>
                <a:off x="4885586" y="2447149"/>
                <a:ext cx="16933" cy="14425"/>
              </a:xfrm>
              <a:custGeom>
                <a:avLst/>
                <a:gdLst/>
                <a:ahLst/>
                <a:cxnLst/>
                <a:rect l="l" t="t" r="r" b="b"/>
                <a:pathLst>
                  <a:path w="594" h="506" extrusionOk="0">
                    <a:moveTo>
                      <a:pt x="298" y="0"/>
                    </a:moveTo>
                    <a:cubicBezTo>
                      <a:pt x="188" y="0"/>
                      <a:pt x="87" y="68"/>
                      <a:pt x="54" y="173"/>
                    </a:cubicBezTo>
                    <a:cubicBezTo>
                      <a:pt x="0" y="346"/>
                      <a:pt x="129" y="505"/>
                      <a:pt x="297" y="505"/>
                    </a:cubicBezTo>
                    <a:lnTo>
                      <a:pt x="298" y="505"/>
                    </a:lnTo>
                    <a:cubicBezTo>
                      <a:pt x="406" y="505"/>
                      <a:pt x="508" y="438"/>
                      <a:pt x="541" y="333"/>
                    </a:cubicBezTo>
                    <a:cubicBezTo>
                      <a:pt x="594" y="159"/>
                      <a:pt x="465"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7"/>
              <p:cNvSpPr/>
              <p:nvPr/>
            </p:nvSpPr>
            <p:spPr>
              <a:xfrm>
                <a:off x="4910929" y="2447149"/>
                <a:ext cx="250837" cy="14425"/>
              </a:xfrm>
              <a:custGeom>
                <a:avLst/>
                <a:gdLst/>
                <a:ahLst/>
                <a:cxnLst/>
                <a:rect l="l" t="t" r="r" b="b"/>
                <a:pathLst>
                  <a:path w="8799" h="506" extrusionOk="0">
                    <a:moveTo>
                      <a:pt x="280" y="0"/>
                    </a:moveTo>
                    <a:cubicBezTo>
                      <a:pt x="153" y="0"/>
                      <a:pt x="41" y="90"/>
                      <a:pt x="23" y="216"/>
                    </a:cubicBezTo>
                    <a:cubicBezTo>
                      <a:pt x="0" y="373"/>
                      <a:pt x="121" y="505"/>
                      <a:pt x="273" y="505"/>
                    </a:cubicBezTo>
                    <a:lnTo>
                      <a:pt x="8517" y="505"/>
                    </a:lnTo>
                    <a:cubicBezTo>
                      <a:pt x="8644" y="505"/>
                      <a:pt x="8757" y="415"/>
                      <a:pt x="8776" y="291"/>
                    </a:cubicBezTo>
                    <a:cubicBezTo>
                      <a:pt x="8799" y="135"/>
                      <a:pt x="8676" y="0"/>
                      <a:pt x="8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7"/>
              <p:cNvSpPr/>
              <p:nvPr/>
            </p:nvSpPr>
            <p:spPr>
              <a:xfrm>
                <a:off x="4790428" y="2369124"/>
                <a:ext cx="33696" cy="14425"/>
              </a:xfrm>
              <a:custGeom>
                <a:avLst/>
                <a:gdLst/>
                <a:ahLst/>
                <a:cxnLst/>
                <a:rect l="l" t="t" r="r" b="b"/>
                <a:pathLst>
                  <a:path w="1182" h="506" extrusionOk="0">
                    <a:moveTo>
                      <a:pt x="280" y="0"/>
                    </a:moveTo>
                    <a:cubicBezTo>
                      <a:pt x="153" y="0"/>
                      <a:pt x="40" y="90"/>
                      <a:pt x="22" y="214"/>
                    </a:cubicBezTo>
                    <a:cubicBezTo>
                      <a:pt x="0" y="370"/>
                      <a:pt x="120" y="505"/>
                      <a:pt x="273" y="505"/>
                    </a:cubicBezTo>
                    <a:lnTo>
                      <a:pt x="901" y="505"/>
                    </a:lnTo>
                    <a:cubicBezTo>
                      <a:pt x="1028" y="505"/>
                      <a:pt x="1141" y="415"/>
                      <a:pt x="1159" y="289"/>
                    </a:cubicBezTo>
                    <a:cubicBezTo>
                      <a:pt x="1181" y="132"/>
                      <a:pt x="1060" y="0"/>
                      <a:pt x="9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7"/>
              <p:cNvSpPr/>
              <p:nvPr/>
            </p:nvSpPr>
            <p:spPr>
              <a:xfrm>
                <a:off x="4832847" y="2369124"/>
                <a:ext cx="16905" cy="14425"/>
              </a:xfrm>
              <a:custGeom>
                <a:avLst/>
                <a:gdLst/>
                <a:ahLst/>
                <a:cxnLst/>
                <a:rect l="l" t="t" r="r" b="b"/>
                <a:pathLst>
                  <a:path w="593" h="506" extrusionOk="0">
                    <a:moveTo>
                      <a:pt x="296" y="0"/>
                    </a:moveTo>
                    <a:cubicBezTo>
                      <a:pt x="186" y="0"/>
                      <a:pt x="86" y="68"/>
                      <a:pt x="51" y="171"/>
                    </a:cubicBezTo>
                    <a:cubicBezTo>
                      <a:pt x="0" y="345"/>
                      <a:pt x="131" y="505"/>
                      <a:pt x="296" y="505"/>
                    </a:cubicBezTo>
                    <a:cubicBezTo>
                      <a:pt x="405" y="505"/>
                      <a:pt x="507" y="438"/>
                      <a:pt x="539" y="333"/>
                    </a:cubicBezTo>
                    <a:cubicBezTo>
                      <a:pt x="593" y="159"/>
                      <a:pt x="46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7"/>
              <p:cNvSpPr/>
              <p:nvPr/>
            </p:nvSpPr>
            <p:spPr>
              <a:xfrm>
                <a:off x="4790428" y="2330069"/>
                <a:ext cx="33696" cy="14425"/>
              </a:xfrm>
              <a:custGeom>
                <a:avLst/>
                <a:gdLst/>
                <a:ahLst/>
                <a:cxnLst/>
                <a:rect l="l" t="t" r="r" b="b"/>
                <a:pathLst>
                  <a:path w="1182" h="506" extrusionOk="0">
                    <a:moveTo>
                      <a:pt x="280" y="0"/>
                    </a:moveTo>
                    <a:cubicBezTo>
                      <a:pt x="153" y="0"/>
                      <a:pt x="40" y="90"/>
                      <a:pt x="22" y="216"/>
                    </a:cubicBezTo>
                    <a:cubicBezTo>
                      <a:pt x="0" y="370"/>
                      <a:pt x="120" y="505"/>
                      <a:pt x="273" y="505"/>
                    </a:cubicBezTo>
                    <a:lnTo>
                      <a:pt x="901" y="505"/>
                    </a:lnTo>
                    <a:cubicBezTo>
                      <a:pt x="1028" y="505"/>
                      <a:pt x="1141" y="415"/>
                      <a:pt x="1159" y="291"/>
                    </a:cubicBezTo>
                    <a:cubicBezTo>
                      <a:pt x="1181" y="133"/>
                      <a:pt x="1060" y="0"/>
                      <a:pt x="9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7"/>
              <p:cNvSpPr/>
              <p:nvPr/>
            </p:nvSpPr>
            <p:spPr>
              <a:xfrm>
                <a:off x="4832847" y="2330069"/>
                <a:ext cx="16905" cy="14425"/>
              </a:xfrm>
              <a:custGeom>
                <a:avLst/>
                <a:gdLst/>
                <a:ahLst/>
                <a:cxnLst/>
                <a:rect l="l" t="t" r="r" b="b"/>
                <a:pathLst>
                  <a:path w="593" h="506" extrusionOk="0">
                    <a:moveTo>
                      <a:pt x="296" y="0"/>
                    </a:moveTo>
                    <a:cubicBezTo>
                      <a:pt x="186" y="0"/>
                      <a:pt x="86" y="68"/>
                      <a:pt x="51" y="172"/>
                    </a:cubicBezTo>
                    <a:cubicBezTo>
                      <a:pt x="0" y="345"/>
                      <a:pt x="131" y="505"/>
                      <a:pt x="296" y="505"/>
                    </a:cubicBezTo>
                    <a:cubicBezTo>
                      <a:pt x="405" y="505"/>
                      <a:pt x="507" y="438"/>
                      <a:pt x="539" y="333"/>
                    </a:cubicBezTo>
                    <a:cubicBezTo>
                      <a:pt x="593" y="159"/>
                      <a:pt x="46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7"/>
              <p:cNvSpPr/>
              <p:nvPr/>
            </p:nvSpPr>
            <p:spPr>
              <a:xfrm>
                <a:off x="4958223" y="2124159"/>
                <a:ext cx="15964" cy="14539"/>
              </a:xfrm>
              <a:custGeom>
                <a:avLst/>
                <a:gdLst/>
                <a:ahLst/>
                <a:cxnLst/>
                <a:rect l="l" t="t" r="r" b="b"/>
                <a:pathLst>
                  <a:path w="560" h="510" extrusionOk="0">
                    <a:moveTo>
                      <a:pt x="280" y="0"/>
                    </a:moveTo>
                    <a:cubicBezTo>
                      <a:pt x="215" y="0"/>
                      <a:pt x="151" y="25"/>
                      <a:pt x="102" y="75"/>
                    </a:cubicBezTo>
                    <a:lnTo>
                      <a:pt x="99" y="76"/>
                    </a:lnTo>
                    <a:cubicBezTo>
                      <a:pt x="0" y="177"/>
                      <a:pt x="0" y="337"/>
                      <a:pt x="99" y="434"/>
                    </a:cubicBezTo>
                    <a:cubicBezTo>
                      <a:pt x="149" y="484"/>
                      <a:pt x="212" y="509"/>
                      <a:pt x="278" y="509"/>
                    </a:cubicBezTo>
                    <a:cubicBezTo>
                      <a:pt x="344" y="509"/>
                      <a:pt x="407" y="485"/>
                      <a:pt x="458" y="434"/>
                    </a:cubicBezTo>
                    <a:lnTo>
                      <a:pt x="459" y="433"/>
                    </a:lnTo>
                    <a:cubicBezTo>
                      <a:pt x="559" y="334"/>
                      <a:pt x="559" y="172"/>
                      <a:pt x="459" y="75"/>
                    </a:cubicBezTo>
                    <a:cubicBezTo>
                      <a:pt x="410" y="25"/>
                      <a:pt x="345"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9" name="Google Shape;719;p47"/>
          <p:cNvGrpSpPr/>
          <p:nvPr/>
        </p:nvGrpSpPr>
        <p:grpSpPr>
          <a:xfrm>
            <a:off x="5325637" y="2273611"/>
            <a:ext cx="456626" cy="443278"/>
            <a:chOff x="1523183" y="1494713"/>
            <a:chExt cx="381316" cy="370170"/>
          </a:xfrm>
        </p:grpSpPr>
        <p:sp>
          <p:nvSpPr>
            <p:cNvPr id="720" name="Google Shape;720;p47"/>
            <p:cNvSpPr/>
            <p:nvPr/>
          </p:nvSpPr>
          <p:spPr>
            <a:xfrm>
              <a:off x="1577119" y="1608914"/>
              <a:ext cx="310646" cy="189717"/>
            </a:xfrm>
            <a:custGeom>
              <a:avLst/>
              <a:gdLst/>
              <a:ahLst/>
              <a:cxnLst/>
              <a:rect l="l" t="t" r="r" b="b"/>
              <a:pathLst>
                <a:path w="10897" h="6655" extrusionOk="0">
                  <a:moveTo>
                    <a:pt x="3371" y="1"/>
                  </a:moveTo>
                  <a:cubicBezTo>
                    <a:pt x="1507" y="1"/>
                    <a:pt x="0" y="1537"/>
                    <a:pt x="50" y="3412"/>
                  </a:cubicBezTo>
                  <a:cubicBezTo>
                    <a:pt x="96" y="5219"/>
                    <a:pt x="1598" y="6646"/>
                    <a:pt x="3404" y="6646"/>
                  </a:cubicBezTo>
                  <a:lnTo>
                    <a:pt x="7369" y="6646"/>
                  </a:lnTo>
                  <a:cubicBezTo>
                    <a:pt x="7437" y="6650"/>
                    <a:pt x="7504" y="6655"/>
                    <a:pt x="7571" y="6655"/>
                  </a:cubicBezTo>
                  <a:cubicBezTo>
                    <a:pt x="9406" y="6655"/>
                    <a:pt x="10895" y="5168"/>
                    <a:pt x="10895" y="3333"/>
                  </a:cubicBezTo>
                  <a:cubicBezTo>
                    <a:pt x="10896" y="1500"/>
                    <a:pt x="9408" y="11"/>
                    <a:pt x="7574" y="11"/>
                  </a:cubicBezTo>
                  <a:lnTo>
                    <a:pt x="7570" y="11"/>
                  </a:lnTo>
                  <a:lnTo>
                    <a:pt x="75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47"/>
            <p:cNvGrpSpPr/>
            <p:nvPr/>
          </p:nvGrpSpPr>
          <p:grpSpPr>
            <a:xfrm>
              <a:off x="1523183" y="1494713"/>
              <a:ext cx="381316" cy="370170"/>
              <a:chOff x="1523183" y="1494713"/>
              <a:chExt cx="381316" cy="370170"/>
            </a:xfrm>
          </p:grpSpPr>
          <p:sp>
            <p:nvSpPr>
              <p:cNvPr id="722" name="Google Shape;722;p47"/>
              <p:cNvSpPr/>
              <p:nvPr/>
            </p:nvSpPr>
            <p:spPr>
              <a:xfrm>
                <a:off x="1785139" y="1696717"/>
                <a:ext cx="15879" cy="14482"/>
              </a:xfrm>
              <a:custGeom>
                <a:avLst/>
                <a:gdLst/>
                <a:ahLst/>
                <a:cxnLst/>
                <a:rect l="l" t="t" r="r" b="b"/>
                <a:pathLst>
                  <a:path w="557" h="508" extrusionOk="0">
                    <a:moveTo>
                      <a:pt x="276" y="0"/>
                    </a:moveTo>
                    <a:cubicBezTo>
                      <a:pt x="212" y="0"/>
                      <a:pt x="148" y="25"/>
                      <a:pt x="99" y="73"/>
                    </a:cubicBezTo>
                    <a:cubicBezTo>
                      <a:pt x="0" y="174"/>
                      <a:pt x="0" y="332"/>
                      <a:pt x="98" y="431"/>
                    </a:cubicBezTo>
                    <a:lnTo>
                      <a:pt x="99" y="433"/>
                    </a:lnTo>
                    <a:cubicBezTo>
                      <a:pt x="147" y="484"/>
                      <a:pt x="213" y="508"/>
                      <a:pt x="279" y="508"/>
                    </a:cubicBezTo>
                    <a:cubicBezTo>
                      <a:pt x="342" y="508"/>
                      <a:pt x="408" y="484"/>
                      <a:pt x="457" y="436"/>
                    </a:cubicBezTo>
                    <a:cubicBezTo>
                      <a:pt x="556" y="335"/>
                      <a:pt x="556" y="177"/>
                      <a:pt x="459" y="78"/>
                    </a:cubicBezTo>
                    <a:lnTo>
                      <a:pt x="457" y="76"/>
                    </a:lnTo>
                    <a:cubicBezTo>
                      <a:pt x="407" y="26"/>
                      <a:pt x="341" y="0"/>
                      <a:pt x="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7"/>
              <p:cNvSpPr/>
              <p:nvPr/>
            </p:nvSpPr>
            <p:spPr>
              <a:xfrm>
                <a:off x="1724589" y="1639474"/>
                <a:ext cx="139060" cy="128768"/>
              </a:xfrm>
              <a:custGeom>
                <a:avLst/>
                <a:gdLst/>
                <a:ahLst/>
                <a:cxnLst/>
                <a:rect l="l" t="t" r="r" b="b"/>
                <a:pathLst>
                  <a:path w="4878" h="4517" extrusionOk="0">
                    <a:moveTo>
                      <a:pt x="2401" y="1"/>
                    </a:moveTo>
                    <a:cubicBezTo>
                      <a:pt x="1822" y="1"/>
                      <a:pt x="1244" y="221"/>
                      <a:pt x="804" y="662"/>
                    </a:cubicBezTo>
                    <a:cubicBezTo>
                      <a:pt x="216" y="1249"/>
                      <a:pt x="0" y="2110"/>
                      <a:pt x="238" y="2906"/>
                    </a:cubicBezTo>
                    <a:cubicBezTo>
                      <a:pt x="270" y="3016"/>
                      <a:pt x="372" y="3087"/>
                      <a:pt x="482" y="3087"/>
                    </a:cubicBezTo>
                    <a:cubicBezTo>
                      <a:pt x="505" y="3087"/>
                      <a:pt x="529" y="3083"/>
                      <a:pt x="553" y="3076"/>
                    </a:cubicBezTo>
                    <a:cubicBezTo>
                      <a:pt x="688" y="3038"/>
                      <a:pt x="763" y="2895"/>
                      <a:pt x="724" y="2762"/>
                    </a:cubicBezTo>
                    <a:cubicBezTo>
                      <a:pt x="538" y="2143"/>
                      <a:pt x="708" y="1476"/>
                      <a:pt x="1162" y="1021"/>
                    </a:cubicBezTo>
                    <a:cubicBezTo>
                      <a:pt x="1503" y="680"/>
                      <a:pt x="1951" y="510"/>
                      <a:pt x="2400" y="510"/>
                    </a:cubicBezTo>
                    <a:cubicBezTo>
                      <a:pt x="2849" y="510"/>
                      <a:pt x="3297" y="680"/>
                      <a:pt x="3638" y="1021"/>
                    </a:cubicBezTo>
                    <a:cubicBezTo>
                      <a:pt x="4320" y="1703"/>
                      <a:pt x="4320" y="2814"/>
                      <a:pt x="3638" y="3496"/>
                    </a:cubicBezTo>
                    <a:cubicBezTo>
                      <a:pt x="3302" y="3831"/>
                      <a:pt x="2859" y="4010"/>
                      <a:pt x="2403" y="4010"/>
                    </a:cubicBezTo>
                    <a:cubicBezTo>
                      <a:pt x="2213" y="4010"/>
                      <a:pt x="2020" y="3979"/>
                      <a:pt x="1832" y="3914"/>
                    </a:cubicBezTo>
                    <a:cubicBezTo>
                      <a:pt x="1804" y="3905"/>
                      <a:pt x="1776" y="3901"/>
                      <a:pt x="1749" y="3901"/>
                    </a:cubicBezTo>
                    <a:cubicBezTo>
                      <a:pt x="1643" y="3901"/>
                      <a:pt x="1544" y="3966"/>
                      <a:pt x="1510" y="4072"/>
                    </a:cubicBezTo>
                    <a:cubicBezTo>
                      <a:pt x="1465" y="4205"/>
                      <a:pt x="1535" y="4349"/>
                      <a:pt x="1665" y="4394"/>
                    </a:cubicBezTo>
                    <a:cubicBezTo>
                      <a:pt x="1910" y="4478"/>
                      <a:pt x="2159" y="4517"/>
                      <a:pt x="2406" y="4517"/>
                    </a:cubicBezTo>
                    <a:cubicBezTo>
                      <a:pt x="2994" y="4517"/>
                      <a:pt x="3565" y="4286"/>
                      <a:pt x="3998" y="3854"/>
                    </a:cubicBezTo>
                    <a:cubicBezTo>
                      <a:pt x="4878" y="2973"/>
                      <a:pt x="4878" y="1542"/>
                      <a:pt x="3998" y="662"/>
                    </a:cubicBezTo>
                    <a:cubicBezTo>
                      <a:pt x="3557" y="221"/>
                      <a:pt x="2979" y="1"/>
                      <a:pt x="2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7"/>
              <p:cNvSpPr/>
              <p:nvPr/>
            </p:nvSpPr>
            <p:spPr>
              <a:xfrm>
                <a:off x="1744744" y="1736999"/>
                <a:ext cx="16050" cy="14596"/>
              </a:xfrm>
              <a:custGeom>
                <a:avLst/>
                <a:gdLst/>
                <a:ahLst/>
                <a:cxnLst/>
                <a:rect l="l" t="t" r="r" b="b"/>
                <a:pathLst>
                  <a:path w="563" h="512" extrusionOk="0">
                    <a:moveTo>
                      <a:pt x="278" y="1"/>
                    </a:moveTo>
                    <a:cubicBezTo>
                      <a:pt x="213" y="1"/>
                      <a:pt x="148" y="26"/>
                      <a:pt x="100" y="75"/>
                    </a:cubicBezTo>
                    <a:cubicBezTo>
                      <a:pt x="1" y="174"/>
                      <a:pt x="1" y="336"/>
                      <a:pt x="100" y="433"/>
                    </a:cubicBezTo>
                    <a:lnTo>
                      <a:pt x="106" y="439"/>
                    </a:lnTo>
                    <a:cubicBezTo>
                      <a:pt x="154" y="487"/>
                      <a:pt x="219" y="511"/>
                      <a:pt x="282" y="511"/>
                    </a:cubicBezTo>
                    <a:cubicBezTo>
                      <a:pt x="348" y="511"/>
                      <a:pt x="414" y="487"/>
                      <a:pt x="462" y="436"/>
                    </a:cubicBezTo>
                    <a:cubicBezTo>
                      <a:pt x="563" y="337"/>
                      <a:pt x="560" y="177"/>
                      <a:pt x="461" y="80"/>
                    </a:cubicBezTo>
                    <a:lnTo>
                      <a:pt x="458" y="75"/>
                    </a:lnTo>
                    <a:cubicBezTo>
                      <a:pt x="408" y="26"/>
                      <a:pt x="342" y="1"/>
                      <a:pt x="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7"/>
              <p:cNvSpPr/>
              <p:nvPr/>
            </p:nvSpPr>
            <p:spPr>
              <a:xfrm>
                <a:off x="1852074" y="1629725"/>
                <a:ext cx="15993" cy="14539"/>
              </a:xfrm>
              <a:custGeom>
                <a:avLst/>
                <a:gdLst/>
                <a:ahLst/>
                <a:cxnLst/>
                <a:rect l="l" t="t" r="r" b="b"/>
                <a:pathLst>
                  <a:path w="561" h="510" extrusionOk="0">
                    <a:moveTo>
                      <a:pt x="278" y="0"/>
                    </a:moveTo>
                    <a:cubicBezTo>
                      <a:pt x="212" y="0"/>
                      <a:pt x="147" y="25"/>
                      <a:pt x="98" y="76"/>
                    </a:cubicBezTo>
                    <a:cubicBezTo>
                      <a:pt x="1" y="178"/>
                      <a:pt x="1" y="337"/>
                      <a:pt x="100" y="434"/>
                    </a:cubicBezTo>
                    <a:lnTo>
                      <a:pt x="103" y="436"/>
                    </a:lnTo>
                    <a:cubicBezTo>
                      <a:pt x="151" y="484"/>
                      <a:pt x="217" y="509"/>
                      <a:pt x="280" y="509"/>
                    </a:cubicBezTo>
                    <a:cubicBezTo>
                      <a:pt x="346" y="508"/>
                      <a:pt x="412" y="482"/>
                      <a:pt x="460" y="434"/>
                    </a:cubicBezTo>
                    <a:cubicBezTo>
                      <a:pt x="560" y="335"/>
                      <a:pt x="557" y="173"/>
                      <a:pt x="458" y="76"/>
                    </a:cubicBezTo>
                    <a:lnTo>
                      <a:pt x="457" y="74"/>
                    </a:lnTo>
                    <a:cubicBezTo>
                      <a:pt x="407" y="25"/>
                      <a:pt x="342"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7"/>
              <p:cNvSpPr/>
              <p:nvPr/>
            </p:nvSpPr>
            <p:spPr>
              <a:xfrm>
                <a:off x="1669455" y="1629725"/>
                <a:ext cx="15964" cy="14539"/>
              </a:xfrm>
              <a:custGeom>
                <a:avLst/>
                <a:gdLst/>
                <a:ahLst/>
                <a:cxnLst/>
                <a:rect l="l" t="t" r="r" b="b"/>
                <a:pathLst>
                  <a:path w="560" h="510" extrusionOk="0">
                    <a:moveTo>
                      <a:pt x="280" y="0"/>
                    </a:moveTo>
                    <a:cubicBezTo>
                      <a:pt x="216" y="0"/>
                      <a:pt x="151" y="25"/>
                      <a:pt x="102" y="74"/>
                    </a:cubicBezTo>
                    <a:lnTo>
                      <a:pt x="101" y="76"/>
                    </a:lnTo>
                    <a:cubicBezTo>
                      <a:pt x="1" y="175"/>
                      <a:pt x="1" y="337"/>
                      <a:pt x="101" y="434"/>
                    </a:cubicBezTo>
                    <a:cubicBezTo>
                      <a:pt x="149" y="482"/>
                      <a:pt x="215" y="509"/>
                      <a:pt x="278" y="509"/>
                    </a:cubicBezTo>
                    <a:cubicBezTo>
                      <a:pt x="344" y="509"/>
                      <a:pt x="408" y="485"/>
                      <a:pt x="458" y="434"/>
                    </a:cubicBezTo>
                    <a:lnTo>
                      <a:pt x="461" y="433"/>
                    </a:lnTo>
                    <a:cubicBezTo>
                      <a:pt x="560" y="332"/>
                      <a:pt x="560" y="172"/>
                      <a:pt x="461" y="74"/>
                    </a:cubicBezTo>
                    <a:cubicBezTo>
                      <a:pt x="410" y="25"/>
                      <a:pt x="345"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7"/>
              <p:cNvSpPr/>
              <p:nvPr/>
            </p:nvSpPr>
            <p:spPr>
              <a:xfrm>
                <a:off x="1759739" y="1670633"/>
                <a:ext cx="66565" cy="66594"/>
              </a:xfrm>
              <a:custGeom>
                <a:avLst/>
                <a:gdLst/>
                <a:ahLst/>
                <a:cxnLst/>
                <a:rect l="l" t="t" r="r" b="b"/>
                <a:pathLst>
                  <a:path w="2335" h="2336" extrusionOk="0">
                    <a:moveTo>
                      <a:pt x="1168" y="509"/>
                    </a:moveTo>
                    <a:cubicBezTo>
                      <a:pt x="1531" y="509"/>
                      <a:pt x="1828" y="805"/>
                      <a:pt x="1828" y="1168"/>
                    </a:cubicBezTo>
                    <a:cubicBezTo>
                      <a:pt x="1828" y="1532"/>
                      <a:pt x="1531" y="1828"/>
                      <a:pt x="1168" y="1828"/>
                    </a:cubicBezTo>
                    <a:cubicBezTo>
                      <a:pt x="804" y="1828"/>
                      <a:pt x="509" y="1532"/>
                      <a:pt x="509" y="1168"/>
                    </a:cubicBezTo>
                    <a:cubicBezTo>
                      <a:pt x="509" y="805"/>
                      <a:pt x="804" y="509"/>
                      <a:pt x="1168" y="509"/>
                    </a:cubicBezTo>
                    <a:close/>
                    <a:moveTo>
                      <a:pt x="1168" y="0"/>
                    </a:moveTo>
                    <a:cubicBezTo>
                      <a:pt x="525" y="0"/>
                      <a:pt x="1" y="524"/>
                      <a:pt x="1" y="1168"/>
                    </a:cubicBezTo>
                    <a:cubicBezTo>
                      <a:pt x="1" y="1813"/>
                      <a:pt x="525" y="2336"/>
                      <a:pt x="1168" y="2336"/>
                    </a:cubicBezTo>
                    <a:cubicBezTo>
                      <a:pt x="1810" y="2336"/>
                      <a:pt x="2335" y="1813"/>
                      <a:pt x="2335" y="1168"/>
                    </a:cubicBezTo>
                    <a:cubicBezTo>
                      <a:pt x="2335" y="525"/>
                      <a:pt x="1813" y="0"/>
                      <a:pt x="1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7"/>
              <p:cNvSpPr/>
              <p:nvPr/>
            </p:nvSpPr>
            <p:spPr>
              <a:xfrm>
                <a:off x="1523611" y="1850430"/>
                <a:ext cx="16962" cy="14453"/>
              </a:xfrm>
              <a:custGeom>
                <a:avLst/>
                <a:gdLst/>
                <a:ahLst/>
                <a:cxnLst/>
                <a:rect l="l" t="t" r="r" b="b"/>
                <a:pathLst>
                  <a:path w="595" h="507" extrusionOk="0">
                    <a:moveTo>
                      <a:pt x="297" y="1"/>
                    </a:moveTo>
                    <a:cubicBezTo>
                      <a:pt x="189" y="1"/>
                      <a:pt x="88" y="68"/>
                      <a:pt x="55" y="173"/>
                    </a:cubicBezTo>
                    <a:cubicBezTo>
                      <a:pt x="1" y="347"/>
                      <a:pt x="130" y="506"/>
                      <a:pt x="296" y="506"/>
                    </a:cubicBezTo>
                    <a:lnTo>
                      <a:pt x="297" y="506"/>
                    </a:lnTo>
                    <a:cubicBezTo>
                      <a:pt x="407" y="506"/>
                      <a:pt x="507" y="440"/>
                      <a:pt x="542" y="335"/>
                    </a:cubicBezTo>
                    <a:cubicBezTo>
                      <a:pt x="594" y="160"/>
                      <a:pt x="465" y="1"/>
                      <a:pt x="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7"/>
              <p:cNvSpPr/>
              <p:nvPr/>
            </p:nvSpPr>
            <p:spPr>
              <a:xfrm>
                <a:off x="1545875" y="1850430"/>
                <a:ext cx="349644" cy="14453"/>
              </a:xfrm>
              <a:custGeom>
                <a:avLst/>
                <a:gdLst/>
                <a:ahLst/>
                <a:cxnLst/>
                <a:rect l="l" t="t" r="r" b="b"/>
                <a:pathLst>
                  <a:path w="12265" h="507" extrusionOk="0">
                    <a:moveTo>
                      <a:pt x="281" y="1"/>
                    </a:moveTo>
                    <a:cubicBezTo>
                      <a:pt x="153" y="1"/>
                      <a:pt x="41" y="91"/>
                      <a:pt x="23" y="217"/>
                    </a:cubicBezTo>
                    <a:cubicBezTo>
                      <a:pt x="1" y="374"/>
                      <a:pt x="122" y="506"/>
                      <a:pt x="273" y="506"/>
                    </a:cubicBezTo>
                    <a:lnTo>
                      <a:pt x="11985" y="506"/>
                    </a:lnTo>
                    <a:cubicBezTo>
                      <a:pt x="12112" y="506"/>
                      <a:pt x="12224" y="416"/>
                      <a:pt x="12242" y="292"/>
                    </a:cubicBezTo>
                    <a:cubicBezTo>
                      <a:pt x="12265" y="134"/>
                      <a:pt x="12145" y="1"/>
                      <a:pt x="1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7"/>
              <p:cNvSpPr/>
              <p:nvPr/>
            </p:nvSpPr>
            <p:spPr>
              <a:xfrm>
                <a:off x="1879213" y="1494713"/>
                <a:ext cx="16962" cy="14453"/>
              </a:xfrm>
              <a:custGeom>
                <a:avLst/>
                <a:gdLst/>
                <a:ahLst/>
                <a:cxnLst/>
                <a:rect l="l" t="t" r="r" b="b"/>
                <a:pathLst>
                  <a:path w="595" h="507" extrusionOk="0">
                    <a:moveTo>
                      <a:pt x="298" y="0"/>
                    </a:moveTo>
                    <a:cubicBezTo>
                      <a:pt x="188" y="0"/>
                      <a:pt x="88" y="68"/>
                      <a:pt x="53" y="173"/>
                    </a:cubicBezTo>
                    <a:cubicBezTo>
                      <a:pt x="1" y="346"/>
                      <a:pt x="130" y="507"/>
                      <a:pt x="295" y="507"/>
                    </a:cubicBezTo>
                    <a:lnTo>
                      <a:pt x="298" y="507"/>
                    </a:lnTo>
                    <a:cubicBezTo>
                      <a:pt x="406" y="507"/>
                      <a:pt x="506" y="439"/>
                      <a:pt x="540" y="334"/>
                    </a:cubicBezTo>
                    <a:cubicBezTo>
                      <a:pt x="594" y="159"/>
                      <a:pt x="466"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7"/>
              <p:cNvSpPr/>
              <p:nvPr/>
            </p:nvSpPr>
            <p:spPr>
              <a:xfrm>
                <a:off x="1524267" y="1494713"/>
                <a:ext cx="349644" cy="14453"/>
              </a:xfrm>
              <a:custGeom>
                <a:avLst/>
                <a:gdLst/>
                <a:ahLst/>
                <a:cxnLst/>
                <a:rect l="l" t="t" r="r" b="b"/>
                <a:pathLst>
                  <a:path w="12265" h="507" extrusionOk="0">
                    <a:moveTo>
                      <a:pt x="280" y="0"/>
                    </a:moveTo>
                    <a:cubicBezTo>
                      <a:pt x="153" y="0"/>
                      <a:pt x="41" y="90"/>
                      <a:pt x="23" y="216"/>
                    </a:cubicBezTo>
                    <a:cubicBezTo>
                      <a:pt x="0" y="373"/>
                      <a:pt x="120" y="507"/>
                      <a:pt x="273" y="507"/>
                    </a:cubicBezTo>
                    <a:lnTo>
                      <a:pt x="11984" y="507"/>
                    </a:lnTo>
                    <a:cubicBezTo>
                      <a:pt x="12112" y="507"/>
                      <a:pt x="12224" y="417"/>
                      <a:pt x="12242" y="291"/>
                    </a:cubicBezTo>
                    <a:cubicBezTo>
                      <a:pt x="12264" y="134"/>
                      <a:pt x="12143" y="0"/>
                      <a:pt x="119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7"/>
              <p:cNvSpPr/>
              <p:nvPr/>
            </p:nvSpPr>
            <p:spPr>
              <a:xfrm>
                <a:off x="1523611" y="1791134"/>
                <a:ext cx="16962" cy="14482"/>
              </a:xfrm>
              <a:custGeom>
                <a:avLst/>
                <a:gdLst/>
                <a:ahLst/>
                <a:cxnLst/>
                <a:rect l="l" t="t" r="r" b="b"/>
                <a:pathLst>
                  <a:path w="595" h="508" extrusionOk="0">
                    <a:moveTo>
                      <a:pt x="297" y="0"/>
                    </a:moveTo>
                    <a:cubicBezTo>
                      <a:pt x="189" y="0"/>
                      <a:pt x="88" y="68"/>
                      <a:pt x="55" y="173"/>
                    </a:cubicBezTo>
                    <a:cubicBezTo>
                      <a:pt x="1" y="348"/>
                      <a:pt x="130" y="507"/>
                      <a:pt x="296" y="507"/>
                    </a:cubicBezTo>
                    <a:lnTo>
                      <a:pt x="297" y="507"/>
                    </a:lnTo>
                    <a:cubicBezTo>
                      <a:pt x="407" y="507"/>
                      <a:pt x="507" y="440"/>
                      <a:pt x="542" y="335"/>
                    </a:cubicBezTo>
                    <a:cubicBezTo>
                      <a:pt x="594" y="161"/>
                      <a:pt x="465" y="0"/>
                      <a:pt x="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7"/>
              <p:cNvSpPr/>
              <p:nvPr/>
            </p:nvSpPr>
            <p:spPr>
              <a:xfrm>
                <a:off x="1545932" y="1791134"/>
                <a:ext cx="42362" cy="14482"/>
              </a:xfrm>
              <a:custGeom>
                <a:avLst/>
                <a:gdLst/>
                <a:ahLst/>
                <a:cxnLst/>
                <a:rect l="l" t="t" r="r" b="b"/>
                <a:pathLst>
                  <a:path w="1486" h="508" extrusionOk="0">
                    <a:moveTo>
                      <a:pt x="282" y="0"/>
                    </a:moveTo>
                    <a:cubicBezTo>
                      <a:pt x="154" y="0"/>
                      <a:pt x="42" y="92"/>
                      <a:pt x="23" y="216"/>
                    </a:cubicBezTo>
                    <a:cubicBezTo>
                      <a:pt x="0" y="372"/>
                      <a:pt x="120" y="507"/>
                      <a:pt x="274" y="507"/>
                    </a:cubicBezTo>
                    <a:lnTo>
                      <a:pt x="1205" y="507"/>
                    </a:lnTo>
                    <a:cubicBezTo>
                      <a:pt x="1333" y="507"/>
                      <a:pt x="1445" y="417"/>
                      <a:pt x="1463" y="291"/>
                    </a:cubicBezTo>
                    <a:cubicBezTo>
                      <a:pt x="1486" y="134"/>
                      <a:pt x="1364" y="0"/>
                      <a:pt x="1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7"/>
              <p:cNvSpPr/>
              <p:nvPr/>
            </p:nvSpPr>
            <p:spPr>
              <a:xfrm>
                <a:off x="1523183" y="1601673"/>
                <a:ext cx="381316" cy="203886"/>
              </a:xfrm>
              <a:custGeom>
                <a:avLst/>
                <a:gdLst/>
                <a:ahLst/>
                <a:cxnLst/>
                <a:rect l="l" t="t" r="r" b="b"/>
                <a:pathLst>
                  <a:path w="13376" h="7152" extrusionOk="0">
                    <a:moveTo>
                      <a:pt x="7630" y="510"/>
                    </a:moveTo>
                    <a:cubicBezTo>
                      <a:pt x="7383" y="657"/>
                      <a:pt x="7151" y="836"/>
                      <a:pt x="6938" y="1049"/>
                    </a:cubicBezTo>
                    <a:cubicBezTo>
                      <a:pt x="5544" y="2442"/>
                      <a:pt x="5544" y="4711"/>
                      <a:pt x="6938" y="6105"/>
                    </a:cubicBezTo>
                    <a:cubicBezTo>
                      <a:pt x="7151" y="6318"/>
                      <a:pt x="7384" y="6496"/>
                      <a:pt x="7630" y="6645"/>
                    </a:cubicBezTo>
                    <a:lnTo>
                      <a:pt x="6230" y="6645"/>
                    </a:lnTo>
                    <a:cubicBezTo>
                      <a:pt x="5999" y="6507"/>
                      <a:pt x="5787" y="6338"/>
                      <a:pt x="5593" y="6146"/>
                    </a:cubicBezTo>
                    <a:cubicBezTo>
                      <a:pt x="4509" y="5062"/>
                      <a:pt x="4298" y="3389"/>
                      <a:pt x="5076" y="2073"/>
                    </a:cubicBezTo>
                    <a:cubicBezTo>
                      <a:pt x="5146" y="1953"/>
                      <a:pt x="5108" y="1799"/>
                      <a:pt x="4986" y="1727"/>
                    </a:cubicBezTo>
                    <a:cubicBezTo>
                      <a:pt x="4946" y="1703"/>
                      <a:pt x="4902" y="1691"/>
                      <a:pt x="4858" y="1691"/>
                    </a:cubicBezTo>
                    <a:cubicBezTo>
                      <a:pt x="4771" y="1691"/>
                      <a:pt x="4687" y="1736"/>
                      <a:pt x="4640" y="1817"/>
                    </a:cubicBezTo>
                    <a:cubicBezTo>
                      <a:pt x="3743" y="3332"/>
                      <a:pt x="3989" y="5261"/>
                      <a:pt x="5235" y="6507"/>
                    </a:cubicBezTo>
                    <a:cubicBezTo>
                      <a:pt x="5284" y="6555"/>
                      <a:pt x="5334" y="6603"/>
                      <a:pt x="5385" y="6648"/>
                    </a:cubicBezTo>
                    <a:lnTo>
                      <a:pt x="5269" y="6648"/>
                    </a:lnTo>
                    <a:cubicBezTo>
                      <a:pt x="3547" y="6648"/>
                      <a:pt x="2152" y="5221"/>
                      <a:pt x="2201" y="3488"/>
                    </a:cubicBezTo>
                    <a:cubicBezTo>
                      <a:pt x="2246" y="1823"/>
                      <a:pt x="3634" y="510"/>
                      <a:pt x="5301" y="510"/>
                    </a:cubicBezTo>
                    <a:close/>
                    <a:moveTo>
                      <a:pt x="9479" y="0"/>
                    </a:moveTo>
                    <a:cubicBezTo>
                      <a:pt x="9444" y="0"/>
                      <a:pt x="9409" y="1"/>
                      <a:pt x="9374" y="2"/>
                    </a:cubicBezTo>
                    <a:lnTo>
                      <a:pt x="5269" y="2"/>
                    </a:lnTo>
                    <a:cubicBezTo>
                      <a:pt x="4667" y="2"/>
                      <a:pt x="4102" y="151"/>
                      <a:pt x="3603" y="414"/>
                    </a:cubicBezTo>
                    <a:cubicBezTo>
                      <a:pt x="3586" y="409"/>
                      <a:pt x="3568" y="408"/>
                      <a:pt x="3549" y="408"/>
                    </a:cubicBezTo>
                    <a:lnTo>
                      <a:pt x="320" y="408"/>
                    </a:lnTo>
                    <a:cubicBezTo>
                      <a:pt x="192" y="408"/>
                      <a:pt x="80" y="498"/>
                      <a:pt x="62" y="624"/>
                    </a:cubicBezTo>
                    <a:cubicBezTo>
                      <a:pt x="40" y="781"/>
                      <a:pt x="161" y="913"/>
                      <a:pt x="312" y="913"/>
                    </a:cubicBezTo>
                    <a:lnTo>
                      <a:pt x="2886" y="913"/>
                    </a:lnTo>
                    <a:cubicBezTo>
                      <a:pt x="2417" y="1333"/>
                      <a:pt x="2059" y="1875"/>
                      <a:pt x="1864" y="2485"/>
                    </a:cubicBezTo>
                    <a:lnTo>
                      <a:pt x="317" y="2485"/>
                    </a:lnTo>
                    <a:cubicBezTo>
                      <a:pt x="212" y="2485"/>
                      <a:pt x="113" y="2547"/>
                      <a:pt x="76" y="2647"/>
                    </a:cubicBezTo>
                    <a:cubicBezTo>
                      <a:pt x="1" y="2838"/>
                      <a:pt x="140" y="3019"/>
                      <a:pt x="320" y="3019"/>
                    </a:cubicBezTo>
                    <a:lnTo>
                      <a:pt x="1742" y="3019"/>
                    </a:lnTo>
                    <a:cubicBezTo>
                      <a:pt x="1711" y="3209"/>
                      <a:pt x="1696" y="3401"/>
                      <a:pt x="1696" y="3599"/>
                    </a:cubicBezTo>
                    <a:cubicBezTo>
                      <a:pt x="1696" y="3933"/>
                      <a:pt x="1742" y="4259"/>
                      <a:pt x="1831" y="4567"/>
                    </a:cubicBezTo>
                    <a:lnTo>
                      <a:pt x="324" y="4567"/>
                    </a:lnTo>
                    <a:cubicBezTo>
                      <a:pt x="197" y="4567"/>
                      <a:pt x="85" y="4657"/>
                      <a:pt x="65" y="4783"/>
                    </a:cubicBezTo>
                    <a:cubicBezTo>
                      <a:pt x="43" y="4941"/>
                      <a:pt x="165" y="5072"/>
                      <a:pt x="317" y="5072"/>
                    </a:cubicBezTo>
                    <a:lnTo>
                      <a:pt x="2014" y="5072"/>
                    </a:lnTo>
                    <a:cubicBezTo>
                      <a:pt x="2319" y="5738"/>
                      <a:pt x="2822" y="6297"/>
                      <a:pt x="3445" y="6672"/>
                    </a:cubicBezTo>
                    <a:lnTo>
                      <a:pt x="2853" y="6645"/>
                    </a:lnTo>
                    <a:cubicBezTo>
                      <a:pt x="2726" y="6645"/>
                      <a:pt x="2613" y="6735"/>
                      <a:pt x="2595" y="6861"/>
                    </a:cubicBezTo>
                    <a:cubicBezTo>
                      <a:pt x="2573" y="7018"/>
                      <a:pt x="2694" y="7152"/>
                      <a:pt x="2846" y="7152"/>
                    </a:cubicBezTo>
                    <a:lnTo>
                      <a:pt x="12788" y="7152"/>
                    </a:lnTo>
                    <a:cubicBezTo>
                      <a:pt x="12916" y="7152"/>
                      <a:pt x="13028" y="7062"/>
                      <a:pt x="13046" y="6936"/>
                    </a:cubicBezTo>
                    <a:cubicBezTo>
                      <a:pt x="13061" y="6780"/>
                      <a:pt x="12941" y="6646"/>
                      <a:pt x="12788" y="6646"/>
                    </a:cubicBezTo>
                    <a:lnTo>
                      <a:pt x="11301" y="6646"/>
                    </a:lnTo>
                    <a:cubicBezTo>
                      <a:pt x="11548" y="6499"/>
                      <a:pt x="11781" y="6320"/>
                      <a:pt x="11995" y="6107"/>
                    </a:cubicBezTo>
                    <a:cubicBezTo>
                      <a:pt x="13149" y="4953"/>
                      <a:pt x="13376" y="3166"/>
                      <a:pt x="12548" y="1760"/>
                    </a:cubicBezTo>
                    <a:cubicBezTo>
                      <a:pt x="12500" y="1680"/>
                      <a:pt x="12415" y="1635"/>
                      <a:pt x="12328" y="1635"/>
                    </a:cubicBezTo>
                    <a:cubicBezTo>
                      <a:pt x="12284" y="1635"/>
                      <a:pt x="12241" y="1646"/>
                      <a:pt x="12201" y="1670"/>
                    </a:cubicBezTo>
                    <a:cubicBezTo>
                      <a:pt x="12081" y="1742"/>
                      <a:pt x="12040" y="1898"/>
                      <a:pt x="12111" y="2018"/>
                    </a:cubicBezTo>
                    <a:cubicBezTo>
                      <a:pt x="12823" y="3221"/>
                      <a:pt x="12628" y="4756"/>
                      <a:pt x="11637" y="5746"/>
                    </a:cubicBezTo>
                    <a:cubicBezTo>
                      <a:pt x="11038" y="6344"/>
                      <a:pt x="10252" y="6644"/>
                      <a:pt x="9467" y="6644"/>
                    </a:cubicBezTo>
                    <a:cubicBezTo>
                      <a:pt x="8681" y="6644"/>
                      <a:pt x="7896" y="6344"/>
                      <a:pt x="7297" y="5746"/>
                    </a:cubicBezTo>
                    <a:cubicBezTo>
                      <a:pt x="6100" y="4548"/>
                      <a:pt x="6100" y="2602"/>
                      <a:pt x="7297" y="1406"/>
                    </a:cubicBezTo>
                    <a:cubicBezTo>
                      <a:pt x="7875" y="829"/>
                      <a:pt x="8633" y="523"/>
                      <a:pt x="9405" y="507"/>
                    </a:cubicBezTo>
                    <a:lnTo>
                      <a:pt x="9483" y="507"/>
                    </a:lnTo>
                    <a:cubicBezTo>
                      <a:pt x="10014" y="508"/>
                      <a:pt x="10544" y="649"/>
                      <a:pt x="11027" y="932"/>
                    </a:cubicBezTo>
                    <a:cubicBezTo>
                      <a:pt x="11067" y="956"/>
                      <a:pt x="11112" y="967"/>
                      <a:pt x="11156" y="967"/>
                    </a:cubicBezTo>
                    <a:cubicBezTo>
                      <a:pt x="11253" y="967"/>
                      <a:pt x="11348" y="911"/>
                      <a:pt x="11390" y="811"/>
                    </a:cubicBezTo>
                    <a:cubicBezTo>
                      <a:pt x="11439" y="693"/>
                      <a:pt x="11388" y="556"/>
                      <a:pt x="11277" y="492"/>
                    </a:cubicBezTo>
                    <a:cubicBezTo>
                      <a:pt x="10717" y="163"/>
                      <a:pt x="10096" y="0"/>
                      <a:pt x="9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7"/>
              <p:cNvSpPr/>
              <p:nvPr/>
            </p:nvSpPr>
            <p:spPr>
              <a:xfrm>
                <a:off x="1523611" y="1554009"/>
                <a:ext cx="16990" cy="14425"/>
              </a:xfrm>
              <a:custGeom>
                <a:avLst/>
                <a:gdLst/>
                <a:ahLst/>
                <a:cxnLst/>
                <a:rect l="l" t="t" r="r" b="b"/>
                <a:pathLst>
                  <a:path w="596" h="506" extrusionOk="0">
                    <a:moveTo>
                      <a:pt x="297" y="1"/>
                    </a:moveTo>
                    <a:cubicBezTo>
                      <a:pt x="189" y="1"/>
                      <a:pt x="88" y="68"/>
                      <a:pt x="55" y="173"/>
                    </a:cubicBezTo>
                    <a:cubicBezTo>
                      <a:pt x="1" y="347"/>
                      <a:pt x="130" y="506"/>
                      <a:pt x="296" y="506"/>
                    </a:cubicBezTo>
                    <a:lnTo>
                      <a:pt x="297" y="506"/>
                    </a:lnTo>
                    <a:cubicBezTo>
                      <a:pt x="407" y="506"/>
                      <a:pt x="507" y="438"/>
                      <a:pt x="542" y="334"/>
                    </a:cubicBezTo>
                    <a:cubicBezTo>
                      <a:pt x="596" y="160"/>
                      <a:pt x="467" y="1"/>
                      <a:pt x="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7"/>
              <p:cNvSpPr/>
              <p:nvPr/>
            </p:nvSpPr>
            <p:spPr>
              <a:xfrm>
                <a:off x="1545932" y="1554009"/>
                <a:ext cx="62631" cy="14425"/>
              </a:xfrm>
              <a:custGeom>
                <a:avLst/>
                <a:gdLst/>
                <a:ahLst/>
                <a:cxnLst/>
                <a:rect l="l" t="t" r="r" b="b"/>
                <a:pathLst>
                  <a:path w="2197" h="506" extrusionOk="0">
                    <a:moveTo>
                      <a:pt x="274" y="1"/>
                    </a:moveTo>
                    <a:cubicBezTo>
                      <a:pt x="121" y="1"/>
                      <a:pt x="0" y="136"/>
                      <a:pt x="23" y="290"/>
                    </a:cubicBezTo>
                    <a:cubicBezTo>
                      <a:pt x="42" y="416"/>
                      <a:pt x="154" y="506"/>
                      <a:pt x="282" y="506"/>
                    </a:cubicBezTo>
                    <a:lnTo>
                      <a:pt x="1916" y="506"/>
                    </a:lnTo>
                    <a:cubicBezTo>
                      <a:pt x="2043" y="506"/>
                      <a:pt x="2156" y="416"/>
                      <a:pt x="2174" y="290"/>
                    </a:cubicBezTo>
                    <a:cubicBezTo>
                      <a:pt x="2196" y="133"/>
                      <a:pt x="2075" y="1"/>
                      <a:pt x="1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7"/>
              <p:cNvSpPr/>
              <p:nvPr/>
            </p:nvSpPr>
            <p:spPr>
              <a:xfrm>
                <a:off x="1616545" y="1554009"/>
                <a:ext cx="184757" cy="14425"/>
              </a:xfrm>
              <a:custGeom>
                <a:avLst/>
                <a:gdLst/>
                <a:ahLst/>
                <a:cxnLst/>
                <a:rect l="l" t="t" r="r" b="b"/>
                <a:pathLst>
                  <a:path w="6481" h="506" extrusionOk="0">
                    <a:moveTo>
                      <a:pt x="274" y="1"/>
                    </a:moveTo>
                    <a:cubicBezTo>
                      <a:pt x="122" y="1"/>
                      <a:pt x="1" y="136"/>
                      <a:pt x="22" y="290"/>
                    </a:cubicBezTo>
                    <a:cubicBezTo>
                      <a:pt x="41" y="416"/>
                      <a:pt x="154" y="506"/>
                      <a:pt x="281" y="506"/>
                    </a:cubicBezTo>
                    <a:lnTo>
                      <a:pt x="6200" y="506"/>
                    </a:lnTo>
                    <a:cubicBezTo>
                      <a:pt x="6328" y="506"/>
                      <a:pt x="6440" y="416"/>
                      <a:pt x="6458" y="290"/>
                    </a:cubicBezTo>
                    <a:cubicBezTo>
                      <a:pt x="6481" y="133"/>
                      <a:pt x="6359" y="1"/>
                      <a:pt x="6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7"/>
              <p:cNvSpPr/>
              <p:nvPr/>
            </p:nvSpPr>
            <p:spPr>
              <a:xfrm>
                <a:off x="1811736" y="1554009"/>
                <a:ext cx="83841" cy="14425"/>
              </a:xfrm>
              <a:custGeom>
                <a:avLst/>
                <a:gdLst/>
                <a:ahLst/>
                <a:cxnLst/>
                <a:rect l="l" t="t" r="r" b="b"/>
                <a:pathLst>
                  <a:path w="2941" h="506" extrusionOk="0">
                    <a:moveTo>
                      <a:pt x="283" y="1"/>
                    </a:moveTo>
                    <a:cubicBezTo>
                      <a:pt x="155" y="1"/>
                      <a:pt x="43" y="91"/>
                      <a:pt x="23" y="215"/>
                    </a:cubicBezTo>
                    <a:cubicBezTo>
                      <a:pt x="1" y="372"/>
                      <a:pt x="124" y="506"/>
                      <a:pt x="275" y="506"/>
                    </a:cubicBezTo>
                    <a:lnTo>
                      <a:pt x="2668" y="506"/>
                    </a:lnTo>
                    <a:cubicBezTo>
                      <a:pt x="2819" y="506"/>
                      <a:pt x="2940" y="371"/>
                      <a:pt x="2919" y="215"/>
                    </a:cubicBezTo>
                    <a:cubicBezTo>
                      <a:pt x="2898" y="91"/>
                      <a:pt x="2786" y="1"/>
                      <a:pt x="26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39" name="Google Shape;739;p47"/>
          <p:cNvSpPr txBox="1"/>
          <p:nvPr/>
        </p:nvSpPr>
        <p:spPr>
          <a:xfrm flipH="1">
            <a:off x="720000" y="1475913"/>
            <a:ext cx="1812300" cy="37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dirty="0">
                <a:latin typeface="Bebas Neue" panose="020B0606020202050201" pitchFamily="34" charset="0"/>
              </a:rPr>
              <a:t>Agricultural News</a:t>
            </a:r>
            <a:endParaRPr sz="1800" dirty="0">
              <a:solidFill>
                <a:srgbClr val="191919"/>
              </a:solidFill>
              <a:latin typeface="Bebas Neue" panose="020B0606020202050201" pitchFamily="34" charset="0"/>
              <a:ea typeface="Bebas Neue"/>
              <a:cs typeface="Bebas Neue"/>
              <a:sym typeface="Bebas Neue"/>
            </a:endParaRPr>
          </a:p>
        </p:txBody>
      </p:sp>
      <p:sp>
        <p:nvSpPr>
          <p:cNvPr id="741" name="Google Shape;741;p47"/>
          <p:cNvSpPr txBox="1"/>
          <p:nvPr/>
        </p:nvSpPr>
        <p:spPr>
          <a:xfrm flipH="1">
            <a:off x="4647800" y="1475913"/>
            <a:ext cx="1812300" cy="37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IN" sz="1800" dirty="0">
                <a:latin typeface="Bebas Neue" panose="020B0606020202050201" pitchFamily="34" charset="0"/>
              </a:rPr>
              <a:t>Research Summaries</a:t>
            </a:r>
            <a:endParaRPr sz="1800" dirty="0">
              <a:solidFill>
                <a:srgbClr val="191919"/>
              </a:solidFill>
              <a:latin typeface="Bebas Neue" panose="020B0606020202050201" pitchFamily="34" charset="0"/>
              <a:ea typeface="Bebas Neue"/>
              <a:cs typeface="Bebas Neue"/>
              <a:sym typeface="Bebas Neue"/>
            </a:endParaRPr>
          </a:p>
        </p:txBody>
      </p:sp>
      <p:cxnSp>
        <p:nvCxnSpPr>
          <p:cNvPr id="744" name="Google Shape;744;p47"/>
          <p:cNvCxnSpPr>
            <a:stCxn id="675" idx="0"/>
            <a:endCxn id="739" idx="2"/>
          </p:cNvCxnSpPr>
          <p:nvPr/>
        </p:nvCxnSpPr>
        <p:spPr>
          <a:xfrm rot="10800000">
            <a:off x="1626150" y="1850250"/>
            <a:ext cx="0" cy="312600"/>
          </a:xfrm>
          <a:prstGeom prst="straightConnector1">
            <a:avLst/>
          </a:prstGeom>
          <a:noFill/>
          <a:ln w="9525" cap="flat" cmpd="sng">
            <a:solidFill>
              <a:schemeClr val="dk1"/>
            </a:solidFill>
            <a:prstDash val="solid"/>
            <a:round/>
            <a:headEnd type="none" w="med" len="med"/>
            <a:tailEnd type="none" w="med" len="med"/>
          </a:ln>
        </p:spPr>
      </p:cxnSp>
      <p:cxnSp>
        <p:nvCxnSpPr>
          <p:cNvPr id="746" name="Google Shape;746;p47"/>
          <p:cNvCxnSpPr>
            <a:stCxn id="669" idx="0"/>
            <a:endCxn id="676" idx="2"/>
          </p:cNvCxnSpPr>
          <p:nvPr/>
        </p:nvCxnSpPr>
        <p:spPr>
          <a:xfrm rot="10800000">
            <a:off x="3590050" y="2827575"/>
            <a:ext cx="0" cy="367800"/>
          </a:xfrm>
          <a:prstGeom prst="straightConnector1">
            <a:avLst/>
          </a:prstGeom>
          <a:noFill/>
          <a:ln w="9525" cap="flat" cmpd="sng">
            <a:solidFill>
              <a:schemeClr val="dk1"/>
            </a:solidFill>
            <a:prstDash val="solid"/>
            <a:round/>
            <a:headEnd type="none" w="med" len="med"/>
            <a:tailEnd type="none" w="med" len="med"/>
          </a:ln>
        </p:spPr>
      </p:cxnSp>
      <p:cxnSp>
        <p:nvCxnSpPr>
          <p:cNvPr id="747" name="Google Shape;747;p47"/>
          <p:cNvCxnSpPr>
            <a:stCxn id="677" idx="0"/>
            <a:endCxn id="741" idx="2"/>
          </p:cNvCxnSpPr>
          <p:nvPr/>
        </p:nvCxnSpPr>
        <p:spPr>
          <a:xfrm rot="10800000">
            <a:off x="5553950" y="1850250"/>
            <a:ext cx="0" cy="312600"/>
          </a:xfrm>
          <a:prstGeom prst="straightConnector1">
            <a:avLst/>
          </a:prstGeom>
          <a:noFill/>
          <a:ln w="9525" cap="flat" cmpd="sng">
            <a:solidFill>
              <a:schemeClr val="dk1"/>
            </a:solidFill>
            <a:prstDash val="solid"/>
            <a:round/>
            <a:headEnd type="none" w="med" len="med"/>
            <a:tailEnd type="none" w="med" len="med"/>
          </a:ln>
        </p:spPr>
      </p:cxnSp>
      <p:cxnSp>
        <p:nvCxnSpPr>
          <p:cNvPr id="750" name="Google Shape;750;p47"/>
          <p:cNvCxnSpPr>
            <a:stCxn id="673" idx="0"/>
            <a:endCxn id="678" idx="2"/>
          </p:cNvCxnSpPr>
          <p:nvPr/>
        </p:nvCxnSpPr>
        <p:spPr>
          <a:xfrm rot="10800000">
            <a:off x="7517850" y="2827575"/>
            <a:ext cx="0" cy="367800"/>
          </a:xfrm>
          <a:prstGeom prst="straightConnector1">
            <a:avLst/>
          </a:prstGeom>
          <a:noFill/>
          <a:ln w="9525" cap="flat" cmpd="sng">
            <a:solidFill>
              <a:schemeClr val="dk1"/>
            </a:solidFill>
            <a:prstDash val="solid"/>
            <a:round/>
            <a:headEnd type="none" w="med" len="med"/>
            <a:tailEnd type="none" w="med" len="med"/>
          </a:ln>
        </p:spPr>
      </p:cxnSp>
      <p:cxnSp>
        <p:nvCxnSpPr>
          <p:cNvPr id="751" name="Google Shape;751;p47"/>
          <p:cNvCxnSpPr>
            <a:stCxn id="675" idx="3"/>
            <a:endCxn id="676" idx="1"/>
          </p:cNvCxnSpPr>
          <p:nvPr/>
        </p:nvCxnSpPr>
        <p:spPr>
          <a:xfrm>
            <a:off x="1958550" y="2495250"/>
            <a:ext cx="1299000" cy="0"/>
          </a:xfrm>
          <a:prstGeom prst="straightConnector1">
            <a:avLst/>
          </a:prstGeom>
          <a:noFill/>
          <a:ln w="9525" cap="flat" cmpd="sng">
            <a:solidFill>
              <a:schemeClr val="dk1"/>
            </a:solidFill>
            <a:prstDash val="solid"/>
            <a:round/>
            <a:headEnd type="none" w="med" len="med"/>
            <a:tailEnd type="none" w="med" len="med"/>
          </a:ln>
        </p:spPr>
      </p:cxnSp>
      <p:cxnSp>
        <p:nvCxnSpPr>
          <p:cNvPr id="752" name="Google Shape;752;p47"/>
          <p:cNvCxnSpPr>
            <a:stCxn id="676" idx="3"/>
            <a:endCxn id="677" idx="1"/>
          </p:cNvCxnSpPr>
          <p:nvPr/>
        </p:nvCxnSpPr>
        <p:spPr>
          <a:xfrm>
            <a:off x="3922450" y="2495250"/>
            <a:ext cx="1299000" cy="0"/>
          </a:xfrm>
          <a:prstGeom prst="straightConnector1">
            <a:avLst/>
          </a:prstGeom>
          <a:noFill/>
          <a:ln w="9525" cap="flat" cmpd="sng">
            <a:solidFill>
              <a:schemeClr val="dk1"/>
            </a:solidFill>
            <a:prstDash val="solid"/>
            <a:round/>
            <a:headEnd type="none" w="med" len="med"/>
            <a:tailEnd type="none" w="med" len="med"/>
          </a:ln>
        </p:spPr>
      </p:cxnSp>
      <p:cxnSp>
        <p:nvCxnSpPr>
          <p:cNvPr id="753" name="Google Shape;753;p47"/>
          <p:cNvCxnSpPr>
            <a:stCxn id="677" idx="3"/>
            <a:endCxn id="678" idx="1"/>
          </p:cNvCxnSpPr>
          <p:nvPr/>
        </p:nvCxnSpPr>
        <p:spPr>
          <a:xfrm>
            <a:off x="5886350" y="2495250"/>
            <a:ext cx="1299000" cy="0"/>
          </a:xfrm>
          <a:prstGeom prst="straightConnector1">
            <a:avLst/>
          </a:prstGeom>
          <a:noFill/>
          <a:ln w="9525" cap="flat" cmpd="sng">
            <a:solidFill>
              <a:schemeClr val="dk1"/>
            </a:solidFill>
            <a:prstDash val="solid"/>
            <a:round/>
            <a:headEnd type="none" w="med" len="med"/>
            <a:tailEnd type="none" w="med" len="med"/>
          </a:ln>
        </p:spPr>
      </p:cxnSp>
      <p:pic>
        <p:nvPicPr>
          <p:cNvPr id="754" name="Google Shape;754;p47"/>
          <p:cNvPicPr preferRelativeResize="0"/>
          <p:nvPr/>
        </p:nvPicPr>
        <p:blipFill>
          <a:blip r:embed="rId3">
            <a:alphaModFix/>
          </a:blip>
          <a:stretch>
            <a:fillRect/>
          </a:stretch>
        </p:blipFill>
        <p:spPr>
          <a:xfrm rot="-274379">
            <a:off x="4935700" y="4019348"/>
            <a:ext cx="1243377" cy="812804"/>
          </a:xfrm>
          <a:prstGeom prst="rect">
            <a:avLst/>
          </a:prstGeom>
          <a:noFill/>
          <a:ln>
            <a:noFill/>
          </a:ln>
        </p:spPr>
      </p:pic>
      <p:pic>
        <p:nvPicPr>
          <p:cNvPr id="755" name="Google Shape;755;p47"/>
          <p:cNvPicPr preferRelativeResize="0"/>
          <p:nvPr/>
        </p:nvPicPr>
        <p:blipFill>
          <a:blip r:embed="rId4">
            <a:alphaModFix/>
          </a:blip>
          <a:stretch>
            <a:fillRect/>
          </a:stretch>
        </p:blipFill>
        <p:spPr>
          <a:xfrm>
            <a:off x="6878912" y="499000"/>
            <a:ext cx="2759975" cy="664400"/>
          </a:xfrm>
          <a:prstGeom prst="rect">
            <a:avLst/>
          </a:prstGeom>
          <a:noFill/>
          <a:ln>
            <a:noFill/>
          </a:ln>
        </p:spPr>
      </p:pic>
      <p:sp>
        <p:nvSpPr>
          <p:cNvPr id="756" name="Google Shape;756;p47"/>
          <p:cNvSpPr/>
          <p:nvPr/>
        </p:nvSpPr>
        <p:spPr>
          <a:xfrm rot="-1799967">
            <a:off x="8621173" y="3526348"/>
            <a:ext cx="359303" cy="292351"/>
          </a:xfrm>
          <a:custGeom>
            <a:avLst/>
            <a:gdLst/>
            <a:ahLst/>
            <a:cxnLst/>
            <a:rect l="l" t="t" r="r" b="b"/>
            <a:pathLst>
              <a:path w="8385" h="6822" extrusionOk="0">
                <a:moveTo>
                  <a:pt x="6100" y="5412"/>
                </a:moveTo>
                <a:cubicBezTo>
                  <a:pt x="8385" y="2725"/>
                  <a:pt x="1940" y="0"/>
                  <a:pt x="524" y="2496"/>
                </a:cubicBezTo>
                <a:cubicBezTo>
                  <a:pt x="1" y="3423"/>
                  <a:pt x="512" y="5528"/>
                  <a:pt x="1950" y="6257"/>
                </a:cubicBezTo>
                <a:cubicBezTo>
                  <a:pt x="3061" y="6821"/>
                  <a:pt x="4921" y="6297"/>
                  <a:pt x="6100" y="54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57" name="Google Shape;757;p47"/>
          <p:cNvPicPr preferRelativeResize="0"/>
          <p:nvPr/>
        </p:nvPicPr>
        <p:blipFill>
          <a:blip r:embed="rId5">
            <a:alphaModFix/>
          </a:blip>
          <a:stretch>
            <a:fillRect/>
          </a:stretch>
        </p:blipFill>
        <p:spPr>
          <a:xfrm>
            <a:off x="-408675" y="3410113"/>
            <a:ext cx="1365454" cy="2031275"/>
          </a:xfrm>
          <a:prstGeom prst="rect">
            <a:avLst/>
          </a:prstGeom>
          <a:noFill/>
          <a:ln>
            <a:noFill/>
          </a:ln>
        </p:spPr>
      </p:pic>
      <p:pic>
        <p:nvPicPr>
          <p:cNvPr id="2" name="Google Shape;777;p49">
            <a:extLst>
              <a:ext uri="{FF2B5EF4-FFF2-40B4-BE49-F238E27FC236}">
                <a16:creationId xmlns:a16="http://schemas.microsoft.com/office/drawing/2014/main" id="{29C04BC0-ED7E-98DD-73A0-6F5411D7A523}"/>
              </a:ext>
            </a:extLst>
          </p:cNvPr>
          <p:cNvPicPr preferRelativeResize="0"/>
          <p:nvPr/>
        </p:nvPicPr>
        <p:blipFill>
          <a:blip r:embed="rId5">
            <a:alphaModFix/>
          </a:blip>
          <a:stretch>
            <a:fillRect/>
          </a:stretch>
        </p:blipFill>
        <p:spPr>
          <a:xfrm>
            <a:off x="-3892333" y="3060781"/>
            <a:ext cx="1908137" cy="2838551"/>
          </a:xfrm>
          <a:prstGeom prst="rect">
            <a:avLst/>
          </a:prstGeom>
          <a:noFill/>
          <a:ln>
            <a:noFill/>
          </a:ln>
        </p:spPr>
      </p:pic>
      <p:pic>
        <p:nvPicPr>
          <p:cNvPr id="3" name="Google Shape;778;p49">
            <a:extLst>
              <a:ext uri="{FF2B5EF4-FFF2-40B4-BE49-F238E27FC236}">
                <a16:creationId xmlns:a16="http://schemas.microsoft.com/office/drawing/2014/main" id="{34EF1AC3-F92C-264E-3269-9B9519148E75}"/>
              </a:ext>
            </a:extLst>
          </p:cNvPr>
          <p:cNvPicPr preferRelativeResize="0"/>
          <p:nvPr/>
        </p:nvPicPr>
        <p:blipFill>
          <a:blip r:embed="rId5">
            <a:alphaModFix/>
          </a:blip>
          <a:stretch>
            <a:fillRect/>
          </a:stretch>
        </p:blipFill>
        <p:spPr>
          <a:xfrm rot="2700000">
            <a:off x="10074879" y="3011332"/>
            <a:ext cx="1290321" cy="1919486"/>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mart Farming Project Proposal by Slidesgo">
  <a:themeElements>
    <a:clrScheme name="Simple Light">
      <a:dk1>
        <a:srgbClr val="00261E"/>
      </a:dk1>
      <a:lt1>
        <a:srgbClr val="FFFFFF"/>
      </a:lt1>
      <a:dk2>
        <a:srgbClr val="47922C"/>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331</Words>
  <Application>Microsoft Office PowerPoint</Application>
  <PresentationFormat>On-screen Show (16:9)</PresentationFormat>
  <Paragraphs>55</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Bebas Neue</vt:lpstr>
      <vt:lpstr>Open Sans</vt:lpstr>
      <vt:lpstr>Arial</vt:lpstr>
      <vt:lpstr>Smart Farming Project Proposal by Slidesgo</vt:lpstr>
      <vt:lpstr>agriguide</vt:lpstr>
      <vt:lpstr>Introduction</vt:lpstr>
      <vt:lpstr>01</vt:lpstr>
      <vt:lpstr>Crop Yield Prediction</vt:lpstr>
      <vt:lpstr>Crop Yield Booster</vt:lpstr>
      <vt:lpstr>Farmer Empowerment Initiatives</vt:lpstr>
      <vt:lpstr>Educational Content</vt:lpstr>
      <vt:lpstr>Website image</vt:lpstr>
      <vt:lpstr>News and Updates</vt:lpstr>
      <vt:lpstr>PHOTO SHOWCASE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ROHIT YADAV</cp:lastModifiedBy>
  <cp:revision>2</cp:revision>
  <dcterms:modified xsi:type="dcterms:W3CDTF">2024-08-09T20:16:46Z</dcterms:modified>
</cp:coreProperties>
</file>