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jK8Hpj7fr/HgIqfs8fkouO79iW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 gen_crop_transform_with_instance(crop_size, image_size, instance):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"""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Generate a CropTransform so that the cropping region contains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the center of the given instance.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Args: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crop_size (tuple): h, w in pixels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image_size (tuple): h, 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instance (dict): an annotation dict of one instance, in Detectron2's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  dataset format.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"""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crop_size = np.asarray(crop_size, dtype=np.int32)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bbox = BoxMode.convert(instance["bbox"], instance["bbox_mode"], BoxMode.XYXY_ABS)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center_yx = (bbox[1] + bbox[3]) * 0.5, (bbox[0] + bbox[2]) * 0.5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assert 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image_size[0] &gt;= center_yx[0] and image_size[1] &gt;= center_yx[1]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), "The annotation bounding box is outside of the image!"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assert 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image_size[0] &gt;= crop_size[0] and image_size[1] &gt;= crop_size[1]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), "Crop size is larger than image size!"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min_yx = np.maximum(np.floor(center_yx).astype(np.int32) - crop_size, 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max_yx = np.maximum(np.asarray(image_size, dtype=np.int32) - crop_size, 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max_yx = np.minimum(max_yx, np.ceil(center_yx).astype(np.int32))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y0 = np.random.randint(min_yx[0], max_yx[0] + 1)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x0 = np.random.randint(min_yx[1], max_yx[1] + 1)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return T.CropTransform(x0, y0, crop_size[1], crop_size[0])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7444955d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7444955d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e7444955d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import copy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from detectron2.data import build_detection_train_loader, build_detection_test_loader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from detectron2.data import transforms as T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from detectron2.data import detection_utils as utils</a:t>
            </a:r>
            <a:endParaRPr/>
          </a:p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class DatasetMapper: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"""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A callable which takes a dataset dict in Detectron2 Dataset format,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and map it into a format used by the model.</a:t>
            </a:r>
            <a:endParaRPr/>
          </a:p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This is a custom version of the DatasetMapper. The only different with Detectron2's 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DatasetMapper is that we extract attributes from our photo_dict. 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"""</a:t>
            </a:r>
            <a:endParaRPr/>
          </a:p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def __init__(self, cfg, is_train=True):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## if training: crop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if cfg.INPUT.CROP.ENABLED and is_train: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self.crop_gen = T.RandomCrop(cfg.INPUT.CROP.TYPE, cfg.INPUT.CROP.SIZE)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logging.getLogger(__name__).info("CropGen used in training: " + str(self.crop_gen))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else: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self.crop_gen = None</a:t>
            </a:r>
            <a:endParaRPr/>
          </a:p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## ???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self.tfm_gens = utils.build_transform_gen(cfg, is_train)</a:t>
            </a:r>
            <a:endParaRPr/>
          </a:p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# fmt: off ??? format?? 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self.img_format     = cfg.INPUT.FORMAT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self.mask_on        = cfg.MODEL.MASK_ON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self.mask_format    = cfg.INPUT.MASK_FORMAT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self.keypoint_on    = cfg.MODEL.KEYPOINT_ON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self.load_proposals = cfg.MODEL.LOAD_PROPOSALS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# fmt: on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# Horizontal flipping? 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if self.keypoint_on and is_train: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# Flip only makes sense in training (Only creating this augmentation, not using it yet..)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self.keypoint_hflip_indices = utils.create_keypoint_hflip_indices(cfg.DATASETS.TRAIN)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else: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self.keypoint_hflip_indices = None</a:t>
            </a:r>
            <a:endParaRPr/>
          </a:p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# Load proposals ( Region Proposoals )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if self.load_proposals: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# Minimum (highet or length)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self.min_box_side_len = cfg.MODEL.PROPOSAL_GENERATOR.MIN_SIZE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self.proposal_topk = (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    cfg.DATASETS.PRECOMPUTED_PROPOSAL_TOPK_TRAIN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    if is_train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    else cfg.DATASETS.PRECOMPUTED_PROPOSAL_TOPK_TEST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)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self.is_train = is_train</a:t>
            </a:r>
            <a:endParaRPr/>
          </a:p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def __call__(self, photo_dict): 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"""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Args: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photo_dict (dict): Metadata of one image, in Detectron2 Dataset format.</a:t>
            </a:r>
            <a:endParaRPr/>
          </a:p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Returns: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dict: a format that builtin models in detectron2 accept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"""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# Creating a deep copy, so we wont modify it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photo_dict = copy.deepcopy(photo_dict)  # it will be modified by code below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# USER: Write your own image loading if it's not from a file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image = utils.read_image(photo_dict["file_name"], format=self.img_format)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#Raise an error if the image does not match the size specified in the dict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utils.check_image_size(photo_dict, image)</a:t>
            </a:r>
            <a:endParaRPr/>
          </a:p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# if there is no annotations in the dict (means that ???)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if "annotations" not in photo_dict: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image, transforms = T.apply_transform_gens(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    ([self.crop_gen] if self.crop_gen else []) + self.tfm_gens, image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)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else: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# Crop around an instance if there are instances in the image.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# USER: Remove if you don't use cropping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if self.crop_gen: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    crop_tfm = utils.gen_crop_transform_with_instance(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        self.crop_gen.get_crop_size(image.shape[:2]),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        image.shape[:2],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        np.random.choice(photo_dict["annotations"]),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    )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    image = crop_tfm.apply_image(image)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image, transforms = T.apply_transform_gens(self.tfm_gens, image)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if self.crop_gen: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    transforms = crop_tfm + transforms</a:t>
            </a:r>
            <a:endParaRPr/>
          </a:p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image_shape = image.shape[:2]  # h, w</a:t>
            </a:r>
            <a:endParaRPr/>
          </a:p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# Pytorch's dataloader is efficient on torch.Tensor due to shared-memory,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# but not efficient on large generic data structures due to the use of pickle &amp; mp.Queue.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# Therefore it's important to use torch.Tensor.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photo_dict["image"] = torch.as_tensor(np.ascontiguousarray(image.transpose(2, 0, 1)))</a:t>
            </a:r>
            <a:endParaRPr/>
          </a:p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# USER: Remove if you don't use pre-computed proposals.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if self.load_proposals: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utils.transform_proposals( # https://detectron2.readthedocs.io/en/latest/_modules/detectron2/data/detection_utils.html (min_box_side_len)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    photo_dict, image_shape, transforms, self.min_box_side_len, self.proposal_topk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)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# Run on Inference Only: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if not self.is_train: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# USER: Modify this if you want to keep them for some reason.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photo_dict.pop("annotations", None)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photo_dict.pop("sem_seg_file_name", None)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return photo_dict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# annotations = colored pixels Run on inference Only in training: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if "annotations" in photo_dict: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# USER: Modify this if you want to keep them for some reason.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## ??? Why?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for anno in photo_dict["annotations"]: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    if not self.mask_on: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        anno.pop("segmentation", None)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    if not self.keypoint_on: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        anno.pop("keypoints", None)</a:t>
            </a:r>
            <a:endParaRPr/>
          </a:p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# USER: Implement additional transformations if you have other types of data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annos = [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    utils.transform_instance_annotations(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        obj, transforms, image_shape, keypoint_hflip_indices=self.keypoint_hflip_indices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    )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    for obj in photo_dict.pop("annotations")  # For every annotaiton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    if obj.get("iscrowd", 0) == 0 # if encoding is not RLE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]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instances = utils.annotations_to_instances(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    annos, image_shape, mask_format=self.mask_format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)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# Create a tight bounding box from masks, useful when image is cropped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if self.crop_gen and instances.has("gt_masks"):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    instances.gt_boxes = instances.gt_masks.get_bounding_boxes()           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####################################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# New: Get attributes from annos 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####################################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if len(annos) and 'attributes' in annos[0]: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    # get a list of list of attributes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    gt_attributes = [x['attributes'] for x in annos]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    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    # Put attributes in Attributes class holder and add them to instances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    instances.gt_attributes = Attributes(gt_attributes)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    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photo_dict["instances"] = utils.filter_empty_instances(instances)</a:t>
            </a:r>
            <a:endParaRPr/>
          </a:p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# USER: Remove if you don't do semantic/panoptic segmentation.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if "sem_seg_file_name" in photo_dict: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with PathManager.open(photo_dict.pop("sem_seg_file_name"), "rb") as f: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    sem_seg_gt = Image.open(f)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    sem_seg_gt = np.asarray(sem_seg_gt, dtype="uint8")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sem_seg_gt = transforms.apply_segmentation(sem_seg_gt)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sem_seg_gt = torch.as_tensor(sem_seg_gt.astype("long"))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    photo_dict["sem_seg"] = sem_seg_gt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       return photo_dict</a:t>
            </a:r>
            <a:endParaRPr/>
          </a:p>
        </p:txBody>
      </p:sp>
      <p:sp>
        <p:nvSpPr>
          <p:cNvPr id="117" name="Google Shape;11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 apply_augmentations(augmentations: List[Union[Transform, Augmentation]], inputs):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"""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Use ``T.AugmentationList(augmentations)(inputs)`` instead.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"""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if isinstance(inputs, np.ndarray):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# handle the common case of image-only Augmentation, also for backward compatibility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image_only = 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inputs = AugInput(inputs)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else: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image_only = 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tfms = inputs.apply_augmentations(augmentations)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return inputs.image if image_only else inputs, tfms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apply_transform_gens = apply_augmentations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"""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Alias for backward-compatibility.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"""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 apply_augmentations(augmentations: List[Union[Transform, Augmentation]], inputs):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"""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Use ``T.AugmentationList(augmentations)(inputs)`` instead.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"""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if isinstance(inputs, np.ndarray):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# handle the common case of image-only Augmentation, also for backward compatibility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image_only = 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inputs = AugInput(inputs)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else: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image_only = 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tfms = inputs.apply_augmentations(augmentations)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return inputs.image if image_only else inputs, tfms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apply_transform_gens = apply_augmentations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"""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Alias for backward-compatibility.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"""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 apply_augmentations(augmentations: List[Union[Transform, Augmentation]], inputs):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"""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Use ``T.AugmentationList(augmentations)(inputs)`` instead.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"""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if isinstance(inputs, np.ndarray):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# handle the common case of image-only Augmentation, also for backward compatibility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image_only = 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inputs = AugInput(inputs)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else: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image_only = 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tfms = inputs.apply_augmentations(augmentations)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return inputs.image if image_only else inputs, tfms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apply_transform_gens = apply_augmentations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"""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Alias for backward-compatibility.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"""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hyperlink" Target="https://github.com/facebookresearch/detectron2/blob/f50ec07cf220982e2c4861c5a9a17c4864ab5bfd/detectron2/data/detection_utils.py#L512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facebookresearch/detectron2/blob/f50ec07cf220982e2c4861c5a9a17c4864ab5bfd/detectron2/data/detection_utils.py#L213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hyperlink" Target="https://github.com/facebookresearch/detectron2/blob/f50ec07cf220982e2c4861c5a9a17c4864ab5bfd/detectron2/data/detection_utils.py#L362" TargetMode="External"/><Relationship Id="rId5" Type="http://schemas.openxmlformats.org/officeDocument/2006/relationships/hyperlink" Target="https://github.com/facebookresearch/detectron2/blob/f50ec07cf220982e2c4861c5a9a17c4864ab5bfd/detectron2/data/detection_utils.py#L256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facebookresearch/detectron2/blob/f50ec07cf220982e2c4861c5a9a17c4864ab5bfd/detectron2/data/detection_utils.py#L362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4.png"/><Relationship Id="rId7" Type="http://schemas.openxmlformats.org/officeDocument/2006/relationships/image" Target="../media/image13.png"/><Relationship Id="rId8" Type="http://schemas.openxmlformats.org/officeDocument/2006/relationships/hyperlink" Target="https://github.com/facebookresearch/detectron2/blob/f50ec07cf220982e2c4861c5a9a17c4864ab5bfd/detectron2/structures/instances.py#L7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facebookresearch/detectron2/blob/f50ec07cf220982e2c4861c5a9a17c4864ab5bfd/detectron2/data/detection_utils.py#L256" TargetMode="External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tectron2.readthedocs.io/en/latest/modules/data.html#detectron2.data.DatasetMapper" TargetMode="External"/><Relationship Id="rId4" Type="http://schemas.openxmlformats.org/officeDocument/2006/relationships/hyperlink" Target="https://detectron2.readthedocs.io/en/latest/tutorials/data_loading.html" TargetMode="External"/><Relationship Id="rId5" Type="http://schemas.openxmlformats.org/officeDocument/2006/relationships/hyperlink" Target="https://github.com/facebookresearch/detectron2/blob/master/docs/tutorials/models.m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hyperlink" Target="https://github.com/facebookresearch/detectron2/blob/7fde2690090622517599a34aaaeb68d96eea9258/detectron2/data/transforms/augmentation_impl.py" TargetMode="External"/><Relationship Id="rId5" Type="http://schemas.openxmlformats.org/officeDocument/2006/relationships/hyperlink" Target="https://github.com/facebookresearch/detectron2/blob/7fde2690090622517599a34aaaeb68d96eea9258/detectron2/data/transforms/augmentation_impl.py" TargetMode="External"/><Relationship Id="rId6" Type="http://schemas.openxmlformats.org/officeDocument/2006/relationships/hyperlink" Target="https://github.com/facebookresearch/detectron2/blob/f50ec07cf220982e2c4861c5a9a17c4864ab5bfd/detectron2/data/transforms/augmentation.py" TargetMode="External"/><Relationship Id="rId7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facebookresearch/detectron2/blob/f50ec07cf220982e2c4861c5a9a17c4864ab5bfd/detectron2/data/detection_utils.py#L213" TargetMode="External"/><Relationship Id="rId4" Type="http://schemas.openxmlformats.org/officeDocument/2006/relationships/image" Target="../media/image9.png"/><Relationship Id="rId5" Type="http://schemas.openxmlformats.org/officeDocument/2006/relationships/hyperlink" Target="https://github.com/facebookresearch/detectron2/blob/f50ec07cf220982e2c4861c5a9a17c4864ab5bfd/projects/DensePose/densepose/data/dataset_mapper.py" TargetMode="External"/><Relationship Id="rId6" Type="http://schemas.openxmlformats.org/officeDocument/2006/relationships/hyperlink" Target="https://github.com/facebookresearch/detectron2/blob/f50ec07cf220982e2c4861c5a9a17c4864ab5bfd/detectron2/data/detection_utils.py#L490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facebookresearch/detectron2/blob/9246ebc3af1c023cfbdae77e5d976edbcf9a2933/detectron2/data/detection_utils.py#L188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878511" y="478931"/>
            <a:ext cx="4127157" cy="190294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Buiild_detection_train_loader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Cfg – Configuration file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Mapper – Data Mapper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6096000" y="478931"/>
            <a:ext cx="5331585" cy="190294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Fashion_metadata</a:t>
            </a:r>
            <a:endParaRPr b="1" i="0" sz="1800" u="sng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DatasetCatalog(df=train)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MetadataCatalog.set(classes=df_catergories.name)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386043" y="2961076"/>
            <a:ext cx="5142398" cy="3430917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Cfg - Config File</a:t>
            </a:r>
            <a:endParaRPr b="1" i="0" sz="1800" u="sng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Merge config from file rcnn_R50_FPN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DATASET.TRAIN = train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DATASET.TEST = [] (nothing)?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DATALOADER.NUM_WOREKERS=1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MODEL.WEIGHTS= file rcnn_R50_FPN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resizeImages (avoiding memory problems)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IMGS_PER_BATCH=1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BASE_LearningRate=0.00025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MAX_ITER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Set RegionOfIntrests 128 per image (ROI)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Set NUM_OF_PREDICTED_CLASSES=46 (in 2020)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/>
          <p:nvPr>
            <p:ph type="title"/>
          </p:nvPr>
        </p:nvSpPr>
        <p:spPr>
          <a:xfrm>
            <a:off x="0" y="-18114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Lines 69 – 89 (call pt2)</a:t>
            </a:r>
            <a:endParaRPr/>
          </a:p>
        </p:txBody>
      </p:sp>
      <p:sp>
        <p:nvSpPr>
          <p:cNvPr id="165" name="Google Shape;165;p10"/>
          <p:cNvSpPr txBox="1"/>
          <p:nvPr>
            <p:ph idx="1" type="body"/>
          </p:nvPr>
        </p:nvSpPr>
        <p:spPr>
          <a:xfrm>
            <a:off x="7686139" y="114380"/>
            <a:ext cx="3943597" cy="2423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 u="sng"/>
              <a:t>Lines 70</a:t>
            </a:r>
            <a:endParaRPr b="1" sz="1600"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if there is </a:t>
            </a:r>
            <a:r>
              <a:rPr b="1" lang="en-US" sz="1600"/>
              <a:t>no</a:t>
            </a:r>
            <a:r>
              <a:rPr lang="en-US" sz="1600"/>
              <a:t> predictions over photo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 u="sng"/>
              <a:t>Line 71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Apply the next augmentations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/>
              <a:t>self.crop_gen (line 19)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/>
              <a:t>Self.tfm_gens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Over image (line 65)</a:t>
            </a:r>
            <a:endParaRPr/>
          </a:p>
        </p:txBody>
      </p:sp>
      <p:pic>
        <p:nvPicPr>
          <p:cNvPr id="166" name="Google Shape;16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154" y="855161"/>
            <a:ext cx="6707243" cy="3912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154" y="4840071"/>
            <a:ext cx="2330425" cy="201792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0"/>
          <p:cNvSpPr/>
          <p:nvPr/>
        </p:nvSpPr>
        <p:spPr>
          <a:xfrm>
            <a:off x="7616092" y="2585017"/>
            <a:ext cx="4825815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74: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annotated predictions  over image (train set)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Lines 78</a:t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crop size of the specific image (crop_gen is general for entire dataset),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“””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Generate a CropTransform so that the cropping region contains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the center of the given instance.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Args: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crop_size (tuple): h, w in pixels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image_size (tuple): h, 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instance (dict): an annotation dict of one instance, in Detectron2's  dataset format.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“””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0"/>
          <p:cNvSpPr/>
          <p:nvPr/>
        </p:nvSpPr>
        <p:spPr>
          <a:xfrm>
            <a:off x="7616093" y="4840071"/>
            <a:ext cx="434671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83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the crop transforms on the image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84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augmentations 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(non-crop) transforms (line 25)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85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Append transforms of both types to list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 txBox="1"/>
          <p:nvPr>
            <p:ph type="title"/>
          </p:nvPr>
        </p:nvSpPr>
        <p:spPr>
          <a:xfrm>
            <a:off x="0" y="-18114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Lines 90 – 105 (call pt3)</a:t>
            </a:r>
            <a:endParaRPr/>
          </a:p>
        </p:txBody>
      </p:sp>
      <p:sp>
        <p:nvSpPr>
          <p:cNvPr id="175" name="Google Shape;175;p11"/>
          <p:cNvSpPr txBox="1"/>
          <p:nvPr>
            <p:ph idx="1" type="body"/>
          </p:nvPr>
        </p:nvSpPr>
        <p:spPr>
          <a:xfrm>
            <a:off x="8087492" y="3747352"/>
            <a:ext cx="3943597" cy="2423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600" u="sng"/>
              <a:t>Line 90-93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/>
              <a:t>Transform image to torch tensor in shape: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/>
              <a:t>[Color, Height, Width]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600" u="sng"/>
              <a:t>Line 96 - </a:t>
            </a:r>
            <a:r>
              <a:rPr b="1" lang="en-US" sz="1600" u="sng">
                <a:solidFill>
                  <a:schemeClr val="hlink"/>
                </a:solidFill>
                <a:hlinkClick r:id="rId3"/>
              </a:rPr>
              <a:t>transform_proposals</a:t>
            </a:r>
            <a:endParaRPr b="1" sz="1600"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500"/>
              <a:t>Apply transformations to the proposals in dataset_dict, if any.</a:t>
            </a:r>
            <a:endParaRPr sz="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600" u="sng"/>
              <a:t>Lines 101 - 105  - Test – Return Instance after: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/>
              <a:t>Delete next data from image_dict: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/>
              <a:t>1. Annotations (predictions)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/>
              <a:t>2. Semantic segmentation file name (storing RLE?)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/>
              <a:t>Why file name? </a:t>
            </a:r>
            <a:r>
              <a:rPr lang="en-US" sz="1600">
                <a:highlight>
                  <a:srgbClr val="FFFF00"/>
                </a:highlight>
              </a:rPr>
              <a:t>fix photo_dict drawing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00">
              <a:highlight>
                <a:srgbClr val="FFFF00"/>
              </a:highlight>
            </a:endParaRPr>
          </a:p>
        </p:txBody>
      </p:sp>
      <p:pic>
        <p:nvPicPr>
          <p:cNvPr id="176" name="Google Shape;17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002" y="919136"/>
            <a:ext cx="5965363" cy="2243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154" y="4840071"/>
            <a:ext cx="2330425" cy="2017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/>
          <p:nvPr>
            <p:ph type="title"/>
          </p:nvPr>
        </p:nvSpPr>
        <p:spPr>
          <a:xfrm>
            <a:off x="0" y="-18114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Lines 106 – 131 (call pt4) </a:t>
            </a:r>
            <a:r>
              <a:rPr lang="en-US" sz="1400"/>
              <a:t>(for train only, why? -&gt; Line 105)</a:t>
            </a:r>
            <a:endParaRPr/>
          </a:p>
        </p:txBody>
      </p:sp>
      <p:sp>
        <p:nvSpPr>
          <p:cNvPr id="183" name="Google Shape;183;p12"/>
          <p:cNvSpPr txBox="1"/>
          <p:nvPr>
            <p:ph idx="1" type="body"/>
          </p:nvPr>
        </p:nvSpPr>
        <p:spPr>
          <a:xfrm>
            <a:off x="8610954" y="422826"/>
            <a:ext cx="3057586" cy="1233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600" u="sng"/>
              <a:t>Line 107 – run only on train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/>
              <a:t>If there is annotations: delete them one by one..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>
                <a:highlight>
                  <a:srgbClr val="FFFF00"/>
                </a:highlight>
              </a:rPr>
              <a:t>Why?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600" u="sng"/>
              <a:t>Line 114 keypoints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500"/>
              <a:t>Delete Keypoints one by one </a:t>
            </a:r>
            <a:r>
              <a:rPr lang="en-US" sz="1500">
                <a:highlight>
                  <a:srgbClr val="FFFF00"/>
                </a:highlight>
              </a:rPr>
              <a:t>(why?)</a:t>
            </a:r>
            <a:endParaRPr sz="900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00">
              <a:highlight>
                <a:srgbClr val="FFFF00"/>
              </a:highlight>
            </a:endParaRPr>
          </a:p>
        </p:txBody>
      </p:sp>
      <p:pic>
        <p:nvPicPr>
          <p:cNvPr id="184" name="Google Shape;18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11" y="872741"/>
            <a:ext cx="6392458" cy="3500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2"/>
          <p:cNvSpPr/>
          <p:nvPr/>
        </p:nvSpPr>
        <p:spPr>
          <a:xfrm>
            <a:off x="8408505" y="2048596"/>
            <a:ext cx="3856382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Lines 125-6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annotations_to_instances</a:t>
            </a:r>
            <a:endParaRPr b="1"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A Create an :class:`Instances` object used by the models,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from instance annotations in the dataset dict.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    Args: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        annos (list[dict]): a list of instance annotations in one image, each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            element for one instance.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        image_size (tuple): height, width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    Returns: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        Instances: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            It will contain fields "gt_boxes", "gt_classes",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            "gt_masks", "gt_keypoints", if they can be obtained from `annos`.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            This is the format that builtin models expect.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Instances represent a single image with multiple annotation instances.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Lines 128 – 130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tight bounding box from mask, usefull when image is cropped</a:t>
            </a:r>
            <a:endParaRPr/>
          </a:p>
        </p:txBody>
      </p:sp>
      <p:sp>
        <p:nvSpPr>
          <p:cNvPr id="186" name="Google Shape;186;p12"/>
          <p:cNvSpPr/>
          <p:nvPr/>
        </p:nvSpPr>
        <p:spPr>
          <a:xfrm>
            <a:off x="238539" y="4857255"/>
            <a:ext cx="7606748" cy="1608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Lines 118 – 124 In more Readable Way Utils.</a:t>
            </a:r>
            <a:r>
              <a:rPr b="1" lang="en-US" sz="105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transform_instance_annotations</a:t>
            </a:r>
            <a:r>
              <a:rPr b="1" lang="en-US" sz="105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(change format of dict)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Create annotation array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annos = []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For every annotaiton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obj </a:t>
            </a:r>
            <a:r>
              <a:rPr lang="en-US" sz="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photo_dict.pop(</a:t>
            </a:r>
            <a:r>
              <a:rPr lang="en-US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"annotations"</a:t>
            </a:r>
            <a:r>
              <a:rPr lang="en-US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# if encoding is not RLE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    if</a:t>
            </a:r>
            <a:r>
              <a:rPr lang="en-US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obj.get(</a:t>
            </a:r>
            <a:r>
              <a:rPr lang="en-US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"iscrowd"</a:t>
            </a:r>
            <a:r>
              <a:rPr lang="en-US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== </a:t>
            </a:r>
            <a:r>
              <a:rPr lang="en-US" sz="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# Apply transforms to box, segmentation and keypoints annotations of a single instance.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fixed_image_dict = utils.transform_instance_annotations(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obj, transforms, image_shape, keypoint_hflip_indices=</a:t>
            </a:r>
            <a:r>
              <a:rPr lang="en-US" sz="8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.keypoint_hflip_indices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annos.append(fixed_image_dict)</a:t>
            </a:r>
            <a:endParaRPr b="0" i="0" sz="8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/>
          <p:nvPr>
            <p:ph type="title"/>
          </p:nvPr>
        </p:nvSpPr>
        <p:spPr>
          <a:xfrm>
            <a:off x="0" y="-18114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Lines 125 (</a:t>
            </a:r>
            <a:r>
              <a:rPr lang="en-US" sz="3600" u="sng">
                <a:solidFill>
                  <a:schemeClr val="hlink"/>
                </a:solidFill>
                <a:hlinkClick r:id="rId3"/>
              </a:rPr>
              <a:t>ANNOTATIONS_TO_INSTANCES &amp; DRAWING</a:t>
            </a:r>
            <a:r>
              <a:rPr lang="en-US" sz="3600"/>
              <a:t>)</a:t>
            </a:r>
            <a:endParaRPr/>
          </a:p>
        </p:txBody>
      </p:sp>
      <p:pic>
        <p:nvPicPr>
          <p:cNvPr id="193" name="Google Shape;193;p13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506" y="1095293"/>
            <a:ext cx="4525593" cy="286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9200" y="1095293"/>
            <a:ext cx="3622707" cy="3501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21008" y="1095293"/>
            <a:ext cx="3021857" cy="761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87895" y="3429000"/>
            <a:ext cx="1372204" cy="103018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3"/>
          <p:cNvSpPr/>
          <p:nvPr/>
        </p:nvSpPr>
        <p:spPr>
          <a:xfrm>
            <a:off x="8821008" y="2182276"/>
            <a:ext cx="2628900" cy="3560682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8858922" y="2182276"/>
            <a:ext cx="2544185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: </a:t>
            </a:r>
            <a:r>
              <a:rPr b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Instance</a:t>
            </a:r>
            <a:endParaRPr b="1"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B2256"/>
                </a:solidFill>
                <a:latin typeface="Arial"/>
                <a:ea typeface="Arial"/>
                <a:cs typeface="Arial"/>
                <a:sym typeface="Arial"/>
              </a:rPr>
              <a:t>This class represents a list of instances in an image.</a:t>
            </a:r>
            <a:r>
              <a:rPr lang="en-US" sz="1050">
                <a:solidFill>
                  <a:srgbClr val="454D5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>
                <a:solidFill>
                  <a:srgbClr val="0B2256"/>
                </a:solidFill>
                <a:latin typeface="Arial"/>
                <a:ea typeface="Arial"/>
                <a:cs typeface="Arial"/>
                <a:sym typeface="Arial"/>
              </a:rPr>
              <a:t>It stores the attributes of instances (e.g., boxes, masks, labels, scores) as "fields".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960227" y="4832437"/>
            <a:ext cx="2139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g.t == Ground Trooth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/>
          <p:nvPr>
            <p:ph type="title"/>
          </p:nvPr>
        </p:nvSpPr>
        <p:spPr>
          <a:xfrm>
            <a:off x="0" y="-18114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Lines 133 – 154 (call pt5) </a:t>
            </a:r>
            <a:r>
              <a:rPr lang="en-US" sz="1400"/>
              <a:t>(for train only, why? -&gt; Line 105)</a:t>
            </a:r>
            <a:endParaRPr/>
          </a:p>
        </p:txBody>
      </p:sp>
      <p:sp>
        <p:nvSpPr>
          <p:cNvPr id="205" name="Google Shape;205;p14"/>
          <p:cNvSpPr txBox="1"/>
          <p:nvPr>
            <p:ph idx="1" type="body"/>
          </p:nvPr>
        </p:nvSpPr>
        <p:spPr>
          <a:xfrm>
            <a:off x="8610954" y="422826"/>
            <a:ext cx="3057586" cy="1233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600" u="sng"/>
              <a:t>Line 136 – annos(line 119)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100"/>
              <a:t>If len of annos &gt; 0 and there is attributes in dict: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600" u="sng"/>
              <a:t>Line 139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100"/>
              <a:t>for each object in annos get the attributes (color, material..)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00">
              <a:highlight>
                <a:srgbClr val="FFFF00"/>
              </a:highlight>
            </a:endParaRPr>
          </a:p>
        </p:txBody>
      </p:sp>
      <p:sp>
        <p:nvSpPr>
          <p:cNvPr id="206" name="Google Shape;206;p14"/>
          <p:cNvSpPr/>
          <p:nvPr/>
        </p:nvSpPr>
        <p:spPr>
          <a:xfrm>
            <a:off x="8408505" y="2048596"/>
            <a:ext cx="385638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Lines 144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Empty instances </a:t>
            </a:r>
            <a:r>
              <a:rPr lang="en-US" sz="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(Why would there be any?)</a:t>
            </a:r>
            <a:endParaRPr sz="8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Lines 146-153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Ground trooth segmentation from a binary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the segmentation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 it into tensor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4"/>
          <p:cNvSpPr/>
          <p:nvPr/>
        </p:nvSpPr>
        <p:spPr>
          <a:xfrm>
            <a:off x="238539" y="4857255"/>
            <a:ext cx="7606748" cy="1608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Lines 118 – 124 In more Readable Way Utils.</a:t>
            </a:r>
            <a:r>
              <a:rPr b="1" lang="en-US" sz="105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transform_instance_annotations</a:t>
            </a:r>
            <a:endParaRPr b="1" sz="105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Create annotation array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annos = []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For every annotaiton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obj </a:t>
            </a:r>
            <a:r>
              <a:rPr lang="en-US" sz="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photo_dict.pop(</a:t>
            </a:r>
            <a:r>
              <a:rPr lang="en-US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"annotations"</a:t>
            </a:r>
            <a:r>
              <a:rPr lang="en-US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# if encoding is not RLE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    if</a:t>
            </a:r>
            <a:r>
              <a:rPr lang="en-US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obj.get(</a:t>
            </a:r>
            <a:r>
              <a:rPr lang="en-US" sz="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"iscrowd"</a:t>
            </a:r>
            <a:r>
              <a:rPr lang="en-US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== </a:t>
            </a:r>
            <a:r>
              <a:rPr lang="en-US" sz="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# Apply transforms to box, segmentation and keypoints annotations of a single instance.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fixed_image_dict = utils.transform_instance_annotations(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obj, transforms, image_shape, keypoint_hflip_indices=</a:t>
            </a:r>
            <a:r>
              <a:rPr lang="en-US" sz="8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.keypoint_hflip_indices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annos.append(fixed_image_dict)</a:t>
            </a:r>
            <a:endParaRPr b="0" i="0" sz="8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8" name="Google Shape;20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8539" y="932180"/>
            <a:ext cx="5807404" cy="3403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7444955d4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Drawings</a:t>
            </a:r>
            <a:endParaRPr/>
          </a:p>
        </p:txBody>
      </p:sp>
      <p:sp>
        <p:nvSpPr>
          <p:cNvPr id="215" name="Google Shape;215;ge7444955d4_0_0"/>
          <p:cNvSpPr txBox="1"/>
          <p:nvPr>
            <p:ph idx="1" type="body"/>
          </p:nvPr>
        </p:nvSpPr>
        <p:spPr>
          <a:xfrm>
            <a:off x="6230225" y="812650"/>
            <a:ext cx="6114300" cy="197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Config Flie Learning Rate explenation</a:t>
            </a:r>
            <a:endParaRPr/>
          </a:p>
        </p:txBody>
      </p:sp>
      <p:pic>
        <p:nvPicPr>
          <p:cNvPr id="216" name="Google Shape;216;ge7444955d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403" y="1421924"/>
            <a:ext cx="3921899" cy="356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e7444955d4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6750" y="1579225"/>
            <a:ext cx="4909349" cy="304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e7444955d4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01477" y="4927824"/>
            <a:ext cx="2897304" cy="193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0" y="102262"/>
            <a:ext cx="2924716" cy="646670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DATALOADER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ASPECT_RATIO_GROUPING: true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FILTER_EMPTY_ANNOTATIONS: true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NUM_WORKERS: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REPEAT_THRESHOLD: 0.0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SAMPLER_TRAIN: TrainingSampler</a:t>
            </a: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DATASETS: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PRECOMPUTED_PROPOSAL_TOPK_TEST: 1000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PRECOMPUTED_PROPOSAL_TOPK_TRAIN: 2000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PROPOSAL_FILES_TEST: []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PROPOSAL_FILES_TRAIN: []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TEST: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- sample_fashion_test</a:t>
            </a: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TRAIN: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- 1sample_fashion_train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GLOBAL: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HACK: 1.0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CROP: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ENABLED: false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SIZE: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- 0.9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- 0.9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relative_range</a:t>
            </a: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FORMAT: BGR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MASK_FORMAT: polygon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MAX_SIZE_TEST: 60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MAX_SIZE_TRAIN: 60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MIN_SIZE_TEST: 40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MIN_SIZE_TRAIN: - 40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MIN_SIZE_TRAIN_SAMPLING: choice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RANDOM_FLIP: horizontal</a:t>
            </a: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3090909" y="102262"/>
            <a:ext cx="3268717" cy="646670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Solver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AMP: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ENABLED: false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BASE_LR: 0.00025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BIAS_LR_FACTOR: 1.0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CHECKPOINT_PERIOD: 5000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CLIP_GRADIENTS: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CLIP_TYPE: value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CLIP_VALUE: 1.0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ENABLED: false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NORM_TYPE: 2.0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GAMMA: 0.1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IMS_PER_BATCH: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LR_SCHEDULER_NAME: WarmupMultiStepLR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MAX_ITER: 50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MOMENTUM: 0.9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NESTEROV: false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REFERENCE_WORLD_SIZE: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STEPS: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 - 210000  - 250000 ]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WARMUP_FACTOR: 0.001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WARMUP_ITERS: 1000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WARMUP_METHOD: linear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WEIGHT_DECAY: 0.0001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WEIGHT_DECAY_BIAS: 0.0001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WEIGHT_DECAY_NORM: 0.0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AUG: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ENABLED: false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FLIP: true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MAX_SIZE: 4000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MIN_SIZES: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   - 400    - 500    - 600    - 700    - 800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- 900    - 1000    - 1100    - 1200 ]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DETECTIONS_PER_IMAGE: 100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EVAL_PERIOD: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EXPECTED_RESULTS: []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KEYPOINT_OKS_SIGMAS: []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PRECISE_BN: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ENABLED: false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NUM_ITER: 200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6495402" y="102262"/>
            <a:ext cx="2924717" cy="646670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Extras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CUDNN_BENCHMARK: false</a:t>
            </a:r>
            <a:endParaRPr b="1" sz="11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Version: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VIS_PERIOD: 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/>
          <p:nvPr/>
        </p:nvSpPr>
        <p:spPr>
          <a:xfrm>
            <a:off x="0" y="102262"/>
            <a:ext cx="2924716" cy="646670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Model – pt5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ANCHOR_GENERATOR: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ANGLES: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   - - -90      - 0      - 90 ]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ASPECT_RATIOS: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   - - 0.5      - 1.0      - 2.0 ]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NAME: DefaultAnchorGenerator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OFFSET: 0.0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SIZES: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   - - 32    - - 64    - - 128    - - 256    - - 512 ]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BACKBONE: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FREEZE_AT: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NAME: build_resnet_fpn_backbone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DEVICE: cuda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FPN: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FUSE_TYPE: sum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IN_FEATURES: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   - res2    - res3    - res4    - res5 ]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NORM: ''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OUT_CHANNELS: 256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KEYPOINT_ON: false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LOAD_PROPOSALS: false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MASK_ON: true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META_ARCHITECTURE: GeneralizedRCNN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PANOPTIC_FPN: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COMBINE: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ENABLED: true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INSTANCES_CONFIDENCE_THRESH: 0.5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OVERLAP_THRESH: 0.5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STUFF_AREA_LIMIT: 4096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INSTANCE_LOSS_WEIGHT: 1.0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PIXEL_MEAN: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 - 103.53  - 116.28  - 123.675 ]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PIXEL_STD: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 - 1.0  - 1.0  - 1.0 ]</a:t>
            </a:r>
            <a:endParaRPr/>
          </a:p>
        </p:txBody>
      </p:sp>
      <p:sp>
        <p:nvSpPr>
          <p:cNvPr id="103" name="Google Shape;103;p3"/>
          <p:cNvSpPr/>
          <p:nvPr/>
        </p:nvSpPr>
        <p:spPr>
          <a:xfrm>
            <a:off x="3041182" y="102262"/>
            <a:ext cx="2924716" cy="646670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Model – pt6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LOSS_WEIGHT: 1.0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MIN_KEYPOINTS_PER_IMAGE: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NAME: KRCNNConvDeconvUpsampleHead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NORMALIZE_LOSS_BY_VISIBLE_KEYPOINTS: true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NUM_KEYPOINTS: 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POOLER_RESOLUTION: 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POOLER_SAMPLING_RATIO: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POOLER_TYPE: ROIAlignV2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ROI_MASK_HEAD: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CLS_AGNOSTIC_MASK: false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CONV_DIM: 256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NAME: MaskRCNNConvUpsampleHead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NORM: ''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NUM_CONV: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POOLER_RESOLUTION: 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POOLER_SAMPLING_RATIO: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POOLER_TYPE: ROIAlignV2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RPN: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BATCH_SIZE_PER_IMAGE: 256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BBOX_REG_LOSS_TYPE: smooth_l1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BBOX_REG_LOSS_WEIGHT: 1.0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BBOX_REG_WEIGHTS: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- 1.0    - 1.0    - 1.0    - 1.0]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BOUNDARY_THRESH: 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HEAD_NAME: StandardRPNHead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IN_FEATURES: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  - p2    - p3    - p4    - p5    - p6 ]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IOU_LABELS: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   - 0   - -1    - 1 ]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IOU_THRESHOLDS: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  - 0.3    - 0.7 ]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6105657" y="89905"/>
            <a:ext cx="2924716" cy="646670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Model – pt7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LOSS_WEIGHT: 1.0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NMS_THRESH: 0.7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POSITIVE_FRACTION: 0.5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POST_NMS_TOPK_TEST: 1000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POST_NMS_TOPK_TRAIN: 1000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PRE_NMS_TOPK_TEST: 1000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PRE_NMS_TOPK_TRAIN: 2000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SMOOTH_L1_BETA: 0.0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SEM_SEG_HEAD: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COMMON_STRIDE: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CONVS_DIM: 128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IGNORE_VALUE: 255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IN_FEATURES: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   - p2    - p3    - p4    - p5 ]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LOSS_WEIGHT: 1.0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NAME: SemSegFPNHead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NORM: GN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NUM_CLASSES: 54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WEIGHTS: ./output/model_final.pth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>
            <a:off x="0" y="102262"/>
            <a:ext cx="2924716" cy="646670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Model - pt1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ANCHOR_GENERATOR: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ANGLES: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   - - -90      - 0      - 90 ]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ASPECT_RATIOS: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   - - 0.5      - 1.0      - 2.0 ]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NAME: DefaultAnchorGenerator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OFFSET: 0.0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SIZES: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   - - 32    - - 64    - - 128    - - 256    - - 512 ]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BACKBONE: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FREEZE_AT: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NAME: build_resnet_fpn_backbone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DEVICE: cuda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FPN: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FUSE_TYPE: sum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IN_FEATURES: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   - res2    - res3    - res4    - res5 ]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NORM: ''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OUT_CHANNELS: 256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KEYPOINT_ON: false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LOAD_PROPOSALS: false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MASK_ON: true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META_ARCHITECTURE: GeneralizedRCNN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PANOPTIC_FPN: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COMBINE: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ENABLED: true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INSTANCES_CONFIDENCE_THRESH: 0.5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OVERLAP_THRESH: 0.5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STUFF_AREA_LIMIT: 4096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INSTANCE_LOSS_WEIGHT: 1.0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PIXEL_MEAN: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 - 103.53  - 116.28  - 123.675 ]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PIXEL_STD: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 - 1.0  - 1.0  - 1.0 ]</a:t>
            </a:r>
            <a:endParaRPr/>
          </a:p>
        </p:txBody>
      </p:sp>
      <p:sp>
        <p:nvSpPr>
          <p:cNvPr id="110" name="Google Shape;110;p4"/>
          <p:cNvSpPr/>
          <p:nvPr/>
        </p:nvSpPr>
        <p:spPr>
          <a:xfrm>
            <a:off x="4857624" y="6755738"/>
            <a:ext cx="6096000" cy="13465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CLS_AGNOSTIC_BBOX_REG: false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CONV_DIM: 256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FC_DIM: 1024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NAME: FastRCNNConvFCHead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NORM: ''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NUM_CONV: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NUM_FC: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POOLER_RESOLUTION: 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POOLER_SAMPLING_RATIO: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POOLER_TYPE: ROIAlignV2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SMOOTH_L1_BETA: 0.0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TRAIN_ON_PRED_BOXES: false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ROI_HEADS: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BATCH_SIZE_PER_IMAGE: 128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IN_FEATURES: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   - p2    - p3    - p4    - p5 ]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IOU_LABELS: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 - 0    - 1 ]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IOU_THRESHOLDS: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- 0.5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NAME: StandardROIHeads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NMS_THRESH_TEST: 0.5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NUM_CLASSES: 46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POSITIVE_FRACTION: 0.25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PROPOSAL_APPEND_GT: true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SCORE_THRESH_TEST: 0.5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ROI_KEYPOINT_HEAD: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CONV_DIMS: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   - 512    - 512    - 512    - 512    - 512    - 512    - 512    - 512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LOSS_WEIGHT: 1.0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MIN_KEYPOINTS_PER_IMAGE: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NAME: KRCNNConvDeconvUpsampleHead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NORMALIZE_LOSS_BY_VISIBLE_KEYPOINTS: true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NUM_KEYPOINTS: 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POOLER_RESOLUTION: 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POOLER_SAMPLING_RATIO: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POOLER_TYPE: ROIAlignV2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ROI_MASK_HEAD: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CLS_AGNOSTIC_MASK: false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CONV_DIM: 256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NAME: MaskRCNNConvUpsampleHead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NORM: ''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NUM_CONV: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POOLER_RESOLUTION: 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POOLER_SAMPLING_RATIO: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POOLER_TYPE: ROIAlignV2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RPN: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BATCH_SIZE_PER_IMAGE: 256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BBOX_REG_LOSS_TYPE: smooth_l1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BBOX_REG_LOSS_WEIGHT: 1.0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BBOX_REG_WEIGHTS: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- 1.0    - 1.0    - 1.0    - 1.0]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BOUNDARY_THRESH: 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HEAD_NAME: StandardRPNHead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IN_FEATURES: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  - p2    - p3    - p4    - p5    - p6 ]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IOU_LABELS: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   - 0   - -1    - 1 ]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IOU_THRESHOLDS: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  - 0.3    - 0.7 ]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LOSS_WEIGHT: 1.0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NMS_THRESH: 0.7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POSITIVE_FRACTION: 0.5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POST_NMS_TOPK_TEST: 1000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POST_NMS_TOPK_TRAIN: 1000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PRE_NMS_TOPK_TEST: 1000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PRE_NMS_TOPK_TRAIN: 2000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SMOOTH_L1_BETA: 0.0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SEM_SEG_HEAD: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COMMON_STRIDE: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CONVS_DIM: 128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IGNORE_VALUE: 255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IN_FEATURES: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   - p2    - p3    - p4    - p5 ]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LOSS_WEIGHT: 1.0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NAME: SemSegFPNHead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NORM: GN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NUM_CLASSES: 54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WEIGHTS: ./output/model_final.pth</a:t>
            </a:r>
            <a:endParaRPr/>
          </a:p>
        </p:txBody>
      </p:sp>
      <p:sp>
        <p:nvSpPr>
          <p:cNvPr id="111" name="Google Shape;111;p4"/>
          <p:cNvSpPr/>
          <p:nvPr/>
        </p:nvSpPr>
        <p:spPr>
          <a:xfrm>
            <a:off x="3041182" y="102262"/>
            <a:ext cx="2924716" cy="646670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Model - pt2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PROPOSAL_GENERATOR: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MIN_SIZE: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NAME: RPN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RESNETS: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DEFORM_MODULATED: false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DEFORM_NUM_GROUPS: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DEFORM_ON_PER_STAGE: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   - false    - false    - false    - false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DEPTH: 50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NORM: FrozenBN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NUM_GROUPS: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OUT_FEATURES: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   - res2    - res3    - res4    - res5]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RES2_OUT_CHANNELS: 256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RES5_DILATION: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STEM_OUT_CHANNELS: 64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STRIDE_IN_1X1: true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WIDTH_PER_GROUP: 64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RETINANET: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BBOX_REG_LOSS_TYPE: smooth_l1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BBOX_REG_WEIGHTS: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   - 1.0    - 1.0    - 1.0    - 1.0]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FOCAL_LOSS_ALPHA: 0.25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FOCAL_LOSS_GAMMA: 2.0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IN_FEATURES: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   - p3    - p4    - p5    - p6    - p7 ]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IOU_LABELS: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   - 0    - -1    - 1 ]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IOU_THRESHOLDS: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   - 0.4    - 0.5 ]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RETINANET: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BBOX_REG_LOSS_TYPE: smooth_l1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BBOX_REG_WEIGHTS: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   - 1.0    - 1.0    - 1.0    - 1.0]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FOCAL_LOSS_ALPHA: 0.25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FOCAL_LOSS_GAMMA: 2.0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6105657" y="89905"/>
            <a:ext cx="2924716" cy="646670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Model – pt3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IN_FEATURES: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[    - p3    - p4    - p5    - p6    - p7 ]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IOU_LABELS: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[    - 0    - -1    - 1 ]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IOU_THRESHOLDS: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[    - 0.4    - 0.5 ]</a:t>
            </a:r>
            <a:endParaRPr b="1" sz="10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RETINANET: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BBOX_REG_LOSS_TYPE: smooth_l1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BBOX_REG_WEIGHTS: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   - 1.0    - 1.0    - 1.0    - 1.0]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FOCAL_LOSS_ALPHA: 0.25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FOCAL_LOSS_GAMMA: 2.0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IN_FEATURES: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   - p3    - p4    - p5    - p6    - p7 ]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IOU_LABELS: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   - 0    - -1    - 1 ]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IOU_THRESHOLDS: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   - 0.4    - 0.5 ]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NMS_THRESH_TEST: 0.5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NORM: ''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NUM_CLASSES: 80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NUM_CONVS: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PRIOR_PROB: 0.01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SCORE_THRESH_TEST: 0.05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SMOOTH_L1_LOSS_BETA: 0.1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TOPK_CANDIDATES_TEST: 1000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ROI_BOX_CASCADE_HEAD: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BBOX_REG_WEIGHTS: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   - - 10.0      - 10.0      - 5.0      - 5.0    - - 20.0      - 20.0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- 10.0      - 10.0    - - 30.0      - 30.0      - 15.0      - 15.0 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IOUS: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   - 0.5    - 0.6    - 0.7 ]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ROI_BOX_HEAD: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BBOX_REG_LOSS_TYPE: smooth_l1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BBOX_REG_LOSS_WEIGHT: 1.0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BBOX_REG_WEIGHTS: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   - 10.0    - 10.0    - 5.0    - 5.0 ]</a:t>
            </a: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9145419" y="65191"/>
            <a:ext cx="2924716" cy="646670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Model – pt3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CLS_AGNOSTIC_BBOX_REG: false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CONV_DIM: 256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FC_DIM: 1024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NAME: FastRCNNConvFCHead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NORM: ''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NUM_CONV: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NUM_FC: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POOLER_RESOLUTION: 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POOLER_SAMPLING_RATIO: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POOLER_TYPE: ROIAlignV2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SMOOTH_L1_BETA: 0.0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TRAIN_ON_PRED_BOXES: false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ROI_HEADS: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BATCH_SIZE_PER_IMAGE: 128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IN_FEATURES: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   - p2    - p3    - p4    - p5 ]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IOU_LABELS: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[ - 0    - 1 ]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IOU_THRESHOLDS: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- 0.5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NAME: StandardROIHeads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NMS_THRESH_TEST: 0.5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NUM_CLASSES: 46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POSITIVE_FRACTION: 0.25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PROPOSAL_APPEND_GT: true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SCORE_THRESH_TEST: 0.5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DataMapper</a:t>
            </a:r>
            <a:r>
              <a:rPr lang="en-US"/>
              <a:t> Drawings -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DataLoader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1230086" y="35477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779812" y="1832960"/>
            <a:ext cx="712915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The DefaultDatasetLoader – a callable that does the following: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Read the image from “file_name”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Applies cropping/geometric transforms to the image and annotations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Prepare data and annotations to Tensor and Instance</a:t>
            </a:r>
            <a:endParaRPr sz="1800">
              <a:solidFill>
                <a:srgbClr val="40404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404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404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404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404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detectron2format:</a:t>
            </a:r>
            <a:endParaRPr sz="1800">
              <a:solidFill>
                <a:srgbClr val="4040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0" y="-18114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Lines 1 – 15 (Intro)</a:t>
            </a:r>
            <a:endParaRPr/>
          </a:p>
        </p:txBody>
      </p:sp>
      <p:sp>
        <p:nvSpPr>
          <p:cNvPr id="127" name="Google Shape;127;p6"/>
          <p:cNvSpPr txBox="1"/>
          <p:nvPr>
            <p:ph idx="1" type="body"/>
          </p:nvPr>
        </p:nvSpPr>
        <p:spPr>
          <a:xfrm>
            <a:off x="8127249" y="3740726"/>
            <a:ext cx="3943597" cy="2423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 u="sng"/>
              <a:t>Lines 1-4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Imports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 u="sng"/>
              <a:t>Line 7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Declaring class (not inherets from anything)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 u="sng"/>
              <a:t>Lines 8-14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Basic explenation of the class’s goal</a:t>
            </a:r>
            <a:endParaRPr/>
          </a:p>
        </p:txBody>
      </p:sp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154" y="1064471"/>
            <a:ext cx="7470340" cy="286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0" y="-18114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Lines 16 – 33 (init pt1)</a:t>
            </a:r>
            <a:endParaRPr/>
          </a:p>
        </p:txBody>
      </p:sp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8127249" y="3740726"/>
            <a:ext cx="3943597" cy="2423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600" u="sng"/>
              <a:t>Lines 27 – 33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/>
              <a:t>Set Mapper formats based on config’s file default values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600"/>
              <a:t>Format</a:t>
            </a:r>
            <a:r>
              <a:rPr lang="en-US" sz="1600"/>
              <a:t>: </a:t>
            </a:r>
            <a:r>
              <a:rPr b="1" lang="en-US" sz="1600"/>
              <a:t>BGR</a:t>
            </a:r>
            <a:r>
              <a:rPr lang="en-US" sz="1600"/>
              <a:t> (RGB..)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600"/>
              <a:t>Mask_on</a:t>
            </a:r>
            <a:r>
              <a:rPr lang="en-US" sz="1600"/>
              <a:t>: True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600"/>
              <a:t>Mask_format</a:t>
            </a:r>
            <a:r>
              <a:rPr lang="en-US" sz="1600"/>
              <a:t>: Polygon (Enum probably)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600"/>
              <a:t>Keypoint_on : </a:t>
            </a:r>
            <a:r>
              <a:rPr lang="en-US" sz="1600"/>
              <a:t>False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600"/>
              <a:t>LOAD_PROPOSALS</a:t>
            </a:r>
            <a:r>
              <a:rPr lang="en-US" sz="1600"/>
              <a:t>: False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600" u="sng"/>
              <a:t>Line 33 &amp; 27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/>
              <a:t>Fmt?? Format maybe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00"/>
          </a:p>
        </p:txBody>
      </p:sp>
      <p:pic>
        <p:nvPicPr>
          <p:cNvPr id="136" name="Google Shape;13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981" y="789379"/>
            <a:ext cx="7613305" cy="334323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7"/>
          <p:cNvSpPr txBox="1"/>
          <p:nvPr/>
        </p:nvSpPr>
        <p:spPr>
          <a:xfrm>
            <a:off x="7929327" y="473723"/>
            <a:ext cx="3943597" cy="2423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Lines 16 - init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Inits the DataMapper (when calling DataMapper(config) 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Lines 18-19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are loading train images &amp; in the config file, we enabled cropping: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Crop the image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CROP.TYPE</a:t>
            </a:r>
            <a:r>
              <a:rPr lang="en-US" sz="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(str): one of "relative_range", "relative", "absolute", "absolute_range".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20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into the logging mechanizem the crop we’ve done.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"/>
          <p:cNvSpPr/>
          <p:nvPr/>
        </p:nvSpPr>
        <p:spPr>
          <a:xfrm>
            <a:off x="621114" y="4358561"/>
            <a:ext cx="62270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Lines 24-25  tfm_gens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build_transform_gen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apply transformations: (tfm = transforms)</a:t>
            </a:r>
            <a:endParaRPr/>
          </a:p>
        </p:txBody>
      </p:sp>
      <p:pic>
        <p:nvPicPr>
          <p:cNvPr id="139" name="Google Shape;139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7306" y="5043262"/>
            <a:ext cx="3150716" cy="1563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>
            <p:ph type="title"/>
          </p:nvPr>
        </p:nvSpPr>
        <p:spPr>
          <a:xfrm>
            <a:off x="0" y="-18114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Lines 34 – 53 (init pt2)</a:t>
            </a:r>
            <a:endParaRPr/>
          </a:p>
        </p:txBody>
      </p:sp>
      <p:sp>
        <p:nvSpPr>
          <p:cNvPr id="146" name="Google Shape;146;p8"/>
          <p:cNvSpPr txBox="1"/>
          <p:nvPr>
            <p:ph idx="1" type="body"/>
          </p:nvPr>
        </p:nvSpPr>
        <p:spPr>
          <a:xfrm>
            <a:off x="8127249" y="3740726"/>
            <a:ext cx="3943597" cy="2423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600" u="sng"/>
              <a:t>Lines 43 – proposoals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/>
              <a:t>If we have known Regions Of Interest (Probably in train only)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600" u="sng">
                <a:solidFill>
                  <a:schemeClr val="hlink"/>
                </a:solidFill>
                <a:hlinkClick r:id="rId3"/>
              </a:rPr>
              <a:t>Line 46 - Min_box_slide_len</a:t>
            </a:r>
            <a:endParaRPr b="1"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/>
              <a:t>the minimum size of region to propose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/>
              <a:t>proposals with either side smaller than this threshold are removed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600" u="sng"/>
              <a:t>Line 47 Proposoal_topK</a:t>
            </a:r>
            <a:endParaRPr b="1" sz="1600"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/>
              <a:t>if given, will load pre-computed proposals from dataset_dict and keep the top k proposals for each image.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1600"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00"/>
          </a:p>
        </p:txBody>
      </p:sp>
      <p:pic>
        <p:nvPicPr>
          <p:cNvPr id="147" name="Google Shape;14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537" y="876574"/>
            <a:ext cx="6466584" cy="25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8"/>
          <p:cNvSpPr/>
          <p:nvPr/>
        </p:nvSpPr>
        <p:spPr>
          <a:xfrm>
            <a:off x="390869" y="4349507"/>
            <a:ext cx="3947876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Lines37 -39: </a:t>
            </a:r>
            <a:r>
              <a:rPr b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Keypoints</a:t>
            </a:r>
            <a:endParaRPr b="1"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have ground trouth keypoints,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we want to </a:t>
            </a:r>
            <a: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create Horizontal flip augmentation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type="title"/>
          </p:nvPr>
        </p:nvSpPr>
        <p:spPr>
          <a:xfrm>
            <a:off x="0" y="-18114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Lines 54 – 68 (call pt1)</a:t>
            </a:r>
            <a:endParaRPr/>
          </a:p>
        </p:txBody>
      </p:sp>
      <p:sp>
        <p:nvSpPr>
          <p:cNvPr id="155" name="Google Shape;155;p9"/>
          <p:cNvSpPr txBox="1"/>
          <p:nvPr>
            <p:ph idx="1" type="body"/>
          </p:nvPr>
        </p:nvSpPr>
        <p:spPr>
          <a:xfrm>
            <a:off x="7909591" y="3506296"/>
            <a:ext cx="4161255" cy="2657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600" u="sng"/>
              <a:t>Line 54 – init func decleration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/>
              <a:t>Will be called when say object of type DataMapper: will be called with wanted image(s)_representation data_mapper(img_2_dict)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/>
              <a:t>Or data_mapper(batch_of_images) ( We will assume It receives a single image in our writing 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600" u="sng"/>
              <a:t>Line 63</a:t>
            </a:r>
            <a:endParaRPr b="1" sz="1600"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/>
              <a:t>Create a deep copy of the image representation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600" u="sng"/>
              <a:t>Line 65 read image from disk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/>
              <a:t>Read the image from the disk, given the format (BGR) (like cv2.imread)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600" u="sng"/>
              <a:t>Line 67 </a:t>
            </a:r>
            <a:r>
              <a:rPr b="1" lang="en-US" sz="1600" u="sng">
                <a:solidFill>
                  <a:schemeClr val="hlink"/>
                </a:solidFill>
                <a:hlinkClick r:id="rId3"/>
              </a:rPr>
              <a:t>Check Image Size</a:t>
            </a:r>
            <a:endParaRPr b="1" sz="1600"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/>
              <a:t>Raise an error if the image’s size does not match the size specified in the dict.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00"/>
          </a:p>
        </p:txBody>
      </p:sp>
      <p:sp>
        <p:nvSpPr>
          <p:cNvPr id="156" name="Google Shape;156;p9"/>
          <p:cNvSpPr txBox="1"/>
          <p:nvPr/>
        </p:nvSpPr>
        <p:spPr>
          <a:xfrm>
            <a:off x="3196971" y="5553601"/>
            <a:ext cx="3943597" cy="847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 u="sng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TODO: Make sure that this is indeed what the photo_dict looks like</a:t>
            </a:r>
            <a:endParaRPr sz="16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154" y="974245"/>
            <a:ext cx="7233517" cy="2982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1136" y="4138864"/>
            <a:ext cx="2935835" cy="2542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2021-06-30T16:16:21Z</dcterms:created>
  <dc:creator>Shahar Raz</dc:creator>
</cp:coreProperties>
</file>