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326F-9E57-4DB6-8288-7DC251967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5903-9DFC-4FB5-A782-8815B1D8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1E1A-C0DF-4950-95C4-5FD8EC7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1F80-0EFB-40E1-A9A5-1D2C3D8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19C9-4225-4E30-B3BC-FDB9C604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AA2E-EDE2-440E-BEC8-18BB82B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7CAE-36A5-4537-914B-B8A8C5461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CB2A-D528-4FF7-9308-FF8621A3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757F-E4BC-46B1-8909-006A268D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F6B9-D195-451A-A870-B24F4745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52421-5C08-4DD6-8F62-DED1D0D0D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C094B-EEDC-4E36-8F7A-003B131A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4ABA-19A6-4DAE-BEA5-49AFFA02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8944-339A-4F34-AB19-8EE65F1B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BE82-3BFB-45AD-AFA7-4FD7CAD4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D1A9-6455-4DB5-B3FE-0192E106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4323-15EF-4E7C-B5BD-4E8F5BED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10E1-6A46-46CE-B45E-A72292ED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986D-AF80-49FF-9EC8-37FA760B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0A56-31B3-44F1-96A6-86F409DC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1746-136D-46CC-A925-22FD6E8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570D9-71AA-4B0E-A325-9D9A39F9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8D13-E1C9-4F6B-A4DD-34EE9DF0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35FE-E1E7-4447-ABBA-029639D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E77E-CF73-41EA-9624-6717F87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0EA-3AB7-4BC4-823D-BE2D3ED1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59BE-AE4D-4732-ACA2-2F16DEEF7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B9DB-2CC7-43B0-BC2A-9877ABB2A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DF5B-1BA8-49D3-A0F0-1184EFFA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5659D-08C9-4990-8E49-712B87BD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84329-1248-41CF-B502-629C6CF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C66A-A070-4198-9CB1-624D4337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2E93-09D8-4BAA-B6CE-447F9FAF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43F8-9746-4074-A754-DA311303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B5-C924-467E-95D7-D5C9AC518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D728-DD24-4FA0-A9E4-052A4C62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6F11-B56B-42E9-94B0-12F5F65B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F4F44-7D6E-4FB9-905C-3C8EAE1F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F83A7-2C5B-4A2E-A2CA-5908E171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C2B-1104-4296-AC09-0C53784E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00C39-DC25-4C63-BE82-256EC1F5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A57D8-651E-449E-8ECC-E6F3F446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B43F5-0A32-4AB9-A120-5D52DB4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AEFB3-ED45-479C-B133-F3C5781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F272-7BD3-4D6B-813E-246594F3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2ABA-5A3A-4790-80C9-F852D53D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AE79-0DA4-44C2-B82E-1D02B3A0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DB61-67C7-4BCF-A4C3-9DE1DF81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C195D-E76A-47A5-BBEB-90903112E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0D46-D78F-46D5-99F7-B5D458B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5C98-5910-40C8-BF36-9502AB38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AEB4-2208-488E-8F47-262E515D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A8CC-72AC-4FF3-A025-348F3F5C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17DB8-2F99-4AF8-BD0C-E7A5FA08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16EC7-915B-49AA-8840-53C94798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3DB0F-AC76-47A6-9929-4512073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0DBF-7BC3-4A29-A39F-BDA9B42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A206-35C7-460B-BB23-1DA4871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FF700-B41F-486D-AAEA-5714B65E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2054-1571-4939-B33B-35CC4F1D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0B22-5159-4A9E-AD14-1799F50A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2AA2-7579-4199-8B0D-9758A313FD0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66E-8CAF-461E-9487-492F5E4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9FB-862D-484E-AE0D-A284A831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BB38-C488-4509-8AD2-418786D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72660"/>
              </p:ext>
            </p:extLst>
          </p:nvPr>
        </p:nvGraphicFramePr>
        <p:xfrm>
          <a:off x="4792993" y="75770"/>
          <a:ext cx="7061672" cy="53305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82709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030711"/>
                  </p:ext>
                </p:extLst>
              </p:nvPr>
            </p:nvGraphicFramePr>
            <p:xfrm>
              <a:off x="404536" y="4737993"/>
              <a:ext cx="2380608" cy="1822197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793536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793536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793536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60739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60739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60739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030711"/>
                  </p:ext>
                </p:extLst>
              </p:nvPr>
            </p:nvGraphicFramePr>
            <p:xfrm>
              <a:off x="404536" y="4737993"/>
              <a:ext cx="2380608" cy="1822197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793536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793536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793536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607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" t="-1000" r="-20384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" r="-10229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38" t="-1000" r="-3077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607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" t="-101000" r="-20384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000" r="-10229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38" t="-101000" r="-3077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607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" t="-201000" r="-20384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000" r="-10229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38" t="-201000" r="-3077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4792993" y="75770"/>
            <a:ext cx="2632282" cy="20001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5DDD-DC4F-432D-B858-2007B5903C05}"/>
                  </a:ext>
                </a:extLst>
              </p:cNvPr>
              <p:cNvSpPr txBox="1"/>
              <p:nvPr/>
            </p:nvSpPr>
            <p:spPr>
              <a:xfrm>
                <a:off x="43145" y="181031"/>
                <a:ext cx="4489114" cy="615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5DDD-DC4F-432D-B858-2007B590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" y="181031"/>
                <a:ext cx="4489114" cy="615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395E7-8356-40E8-8D90-E667DE853678}"/>
                  </a:ext>
                </a:extLst>
              </p:cNvPr>
              <p:cNvSpPr txBox="1"/>
              <p:nvPr/>
            </p:nvSpPr>
            <p:spPr>
              <a:xfrm>
                <a:off x="1" y="2433349"/>
                <a:ext cx="4532258" cy="615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𝐶𝑜𝑟𝑟𝑒𝑙𝑎𝑡𝑖𝑜𝑛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395E7-8356-40E8-8D90-E667DE853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433349"/>
                <a:ext cx="4532258" cy="615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C9CC5-797A-4CF2-B11D-BE582BE45F7B}"/>
                  </a:ext>
                </a:extLst>
              </p:cNvPr>
              <p:cNvSpPr txBox="1"/>
              <p:nvPr/>
            </p:nvSpPr>
            <p:spPr>
              <a:xfrm>
                <a:off x="-198120" y="815381"/>
                <a:ext cx="5352176" cy="426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7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7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7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eqArr>
                            <m:eqArr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100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20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20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155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80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80</m:t>
                                              </m:r>
                                            </m:e>
                                          </m:box>
                                        </m:e>
                                      </m:d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200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C9CC5-797A-4CF2-B11D-BE582BE45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120" y="815381"/>
                <a:ext cx="5352176" cy="426142"/>
              </a:xfrm>
              <a:prstGeom prst="rect">
                <a:avLst/>
              </a:prstGeom>
              <a:blipFill>
                <a:blip r:embed="rId5"/>
                <a:stretch>
                  <a:fillRect t="-75714" b="-1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22F8C-376E-45C2-B1FD-FEDE4D760621}"/>
                  </a:ext>
                </a:extLst>
              </p:cNvPr>
              <p:cNvSpPr txBox="1"/>
              <p:nvPr/>
            </p:nvSpPr>
            <p:spPr>
              <a:xfrm>
                <a:off x="-472440" y="1751326"/>
                <a:ext cx="6096000" cy="47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eqArr>
                            <m:eqArr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22F8C-376E-45C2-B1FD-FEDE4D76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2440" y="1751326"/>
                <a:ext cx="6096000" cy="473912"/>
              </a:xfrm>
              <a:prstGeom prst="rect">
                <a:avLst/>
              </a:prstGeom>
              <a:blipFill>
                <a:blip r:embed="rId6"/>
                <a:stretch>
                  <a:fillRect t="-75641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34433A-A6E4-4DE2-B52A-71ED6B4F8AE6}"/>
                  </a:ext>
                </a:extLst>
              </p:cNvPr>
              <p:cNvSpPr txBox="1"/>
              <p:nvPr/>
            </p:nvSpPr>
            <p:spPr>
              <a:xfrm>
                <a:off x="-335280" y="3069329"/>
                <a:ext cx="5489336" cy="47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eqArr>
                            <m:eqArr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34433A-A6E4-4DE2-B52A-71ED6B4F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280" y="3069329"/>
                <a:ext cx="5489336" cy="473912"/>
              </a:xfrm>
              <a:prstGeom prst="rect">
                <a:avLst/>
              </a:prstGeom>
              <a:blipFill>
                <a:blip r:embed="rId7"/>
                <a:stretch>
                  <a:fillRect t="-75641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419141" y="6492303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1" y="6492303"/>
                <a:ext cx="23806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6824D-82AE-4C98-8F69-24EAB4F4955E}"/>
                  </a:ext>
                </a:extLst>
              </p:cNvPr>
              <p:cNvSpPr txBox="1"/>
              <p:nvPr/>
            </p:nvSpPr>
            <p:spPr>
              <a:xfrm>
                <a:off x="659137" y="4493191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filter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6824D-82AE-4C98-8F69-24EAB4F4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7" y="4493191"/>
                <a:ext cx="2380608" cy="369332"/>
              </a:xfrm>
              <a:prstGeom prst="rect">
                <a:avLst/>
              </a:prstGeom>
              <a:blipFill>
                <a:blip r:embed="rId9"/>
                <a:stretch>
                  <a:fillRect l="-20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3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41827"/>
              </p:ext>
            </p:extLst>
          </p:nvPr>
        </p:nvGraphicFramePr>
        <p:xfrm>
          <a:off x="4944044" y="181031"/>
          <a:ext cx="7061672" cy="53305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82709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882709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789723"/>
                  </p:ext>
                </p:extLst>
              </p:nvPr>
            </p:nvGraphicFramePr>
            <p:xfrm>
              <a:off x="2823886" y="5158810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789723"/>
                  </p:ext>
                </p:extLst>
              </p:nvPr>
            </p:nvGraphicFramePr>
            <p:xfrm>
              <a:off x="2823886" y="5158810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299" r="-20202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299" r="-104082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299" r="-303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01299" r="-20202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01299" r="-104082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299" r="-3030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01299" r="-20202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01299" r="-10408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299" r="-303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4944044" y="181031"/>
            <a:ext cx="2632282" cy="20001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5DDD-DC4F-432D-B858-2007B5903C05}"/>
                  </a:ext>
                </a:extLst>
              </p:cNvPr>
              <p:cNvSpPr txBox="1"/>
              <p:nvPr/>
            </p:nvSpPr>
            <p:spPr>
              <a:xfrm>
                <a:off x="186284" y="792564"/>
                <a:ext cx="4439672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5DDD-DC4F-432D-B858-2007B590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792564"/>
                <a:ext cx="4439672" cy="615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458345" y="5933235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5" y="5933235"/>
                <a:ext cx="23806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6824D-82AE-4C98-8F69-24EAB4F4955E}"/>
                  </a:ext>
                </a:extLst>
              </p:cNvPr>
              <p:cNvSpPr txBox="1"/>
              <p:nvPr/>
            </p:nvSpPr>
            <p:spPr>
              <a:xfrm>
                <a:off x="443278" y="5306280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filter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6824D-82AE-4C98-8F69-24EAB4F4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8" y="5306280"/>
                <a:ext cx="2380608" cy="369332"/>
              </a:xfrm>
              <a:prstGeom prst="rect">
                <a:avLst/>
              </a:prstGeom>
              <a:blipFill>
                <a:blip r:embed="rId5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DD537-7C7B-4244-A843-FF0052623B96}"/>
                  </a:ext>
                </a:extLst>
              </p:cNvPr>
              <p:cNvSpPr txBox="1"/>
              <p:nvPr/>
            </p:nvSpPr>
            <p:spPr>
              <a:xfrm>
                <a:off x="186284" y="1561931"/>
                <a:ext cx="3515280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DD537-7C7B-4244-A843-FF005262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1561931"/>
                <a:ext cx="3515280" cy="439223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05D0F2-3ADB-456B-ACE7-089459A46F99}"/>
                  </a:ext>
                </a:extLst>
              </p:cNvPr>
              <p:cNvSpPr txBox="1"/>
              <p:nvPr/>
            </p:nvSpPr>
            <p:spPr>
              <a:xfrm>
                <a:off x="186284" y="2155096"/>
                <a:ext cx="3334305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05D0F2-3ADB-456B-ACE7-089459A4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2155096"/>
                <a:ext cx="3334305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6BAE6-C453-4099-9CD5-451534C26C31}"/>
                  </a:ext>
                </a:extLst>
              </p:cNvPr>
              <p:cNvSpPr txBox="1"/>
              <p:nvPr/>
            </p:nvSpPr>
            <p:spPr>
              <a:xfrm>
                <a:off x="186284" y="2748261"/>
                <a:ext cx="3334305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6BAE6-C453-4099-9CD5-451534C2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2748261"/>
                <a:ext cx="3334305" cy="4392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C8D26-5EA0-4A28-A690-003938143460}"/>
                  </a:ext>
                </a:extLst>
              </p:cNvPr>
              <p:cNvSpPr txBox="1"/>
              <p:nvPr/>
            </p:nvSpPr>
            <p:spPr>
              <a:xfrm>
                <a:off x="186284" y="3341426"/>
                <a:ext cx="3334305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C8D26-5EA0-4A28-A690-00393814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3341426"/>
                <a:ext cx="3334305" cy="439223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46489D-6B91-433E-9076-13FB208FD3E2}"/>
                  </a:ext>
                </a:extLst>
              </p:cNvPr>
              <p:cNvSpPr txBox="1"/>
              <p:nvPr/>
            </p:nvSpPr>
            <p:spPr>
              <a:xfrm>
                <a:off x="186284" y="3934591"/>
                <a:ext cx="2924730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46489D-6B91-433E-9076-13FB208F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3934591"/>
                <a:ext cx="2924730" cy="439223"/>
              </a:xfrm>
              <a:prstGeom prst="rect">
                <a:avLst/>
              </a:prstGeom>
              <a:blipFill>
                <a:blip r:embed="rId1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A40844-1E37-4651-94DD-C9F3521F0E62}"/>
                  </a:ext>
                </a:extLst>
              </p:cNvPr>
              <p:cNvSpPr txBox="1"/>
              <p:nvPr/>
            </p:nvSpPr>
            <p:spPr>
              <a:xfrm>
                <a:off x="186284" y="4527756"/>
                <a:ext cx="3334305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A40844-1E37-4651-94DD-C9F3521F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" y="4527756"/>
                <a:ext cx="3334305" cy="4392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33680F5-E32E-415C-9342-E6FAB1DA4B62}"/>
              </a:ext>
            </a:extLst>
          </p:cNvPr>
          <p:cNvSpPr txBox="1"/>
          <p:nvPr/>
        </p:nvSpPr>
        <p:spPr>
          <a:xfrm>
            <a:off x="186284" y="269290"/>
            <a:ext cx="417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Convolution for G[1,1] in [G-result image]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2A24FA4-9167-40E4-8A67-F2C7F97B3FF9}"/>
              </a:ext>
            </a:extLst>
          </p:cNvPr>
          <p:cNvSpPr/>
          <p:nvPr/>
        </p:nvSpPr>
        <p:spPr>
          <a:xfrm>
            <a:off x="3131970" y="1613937"/>
            <a:ext cx="569594" cy="36576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28" name="Rechteck 36">
            <a:extLst>
              <a:ext uri="{FF2B5EF4-FFF2-40B4-BE49-F238E27FC236}">
                <a16:creationId xmlns:a16="http://schemas.microsoft.com/office/drawing/2014/main" id="{5367EC28-A03B-43D4-8356-090F4B1804F5}"/>
              </a:ext>
            </a:extLst>
          </p:cNvPr>
          <p:cNvSpPr/>
          <p:nvPr/>
        </p:nvSpPr>
        <p:spPr>
          <a:xfrm>
            <a:off x="6856245" y="1635394"/>
            <a:ext cx="569594" cy="36576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29" name="Rechteck 36">
            <a:extLst>
              <a:ext uri="{FF2B5EF4-FFF2-40B4-BE49-F238E27FC236}">
                <a16:creationId xmlns:a16="http://schemas.microsoft.com/office/drawing/2014/main" id="{14195331-EC11-47CF-8739-2319FC817560}"/>
              </a:ext>
            </a:extLst>
          </p:cNvPr>
          <p:cNvSpPr/>
          <p:nvPr/>
        </p:nvSpPr>
        <p:spPr>
          <a:xfrm>
            <a:off x="2950995" y="2206111"/>
            <a:ext cx="569594" cy="36576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0" name="Rechteck 36">
            <a:extLst>
              <a:ext uri="{FF2B5EF4-FFF2-40B4-BE49-F238E27FC236}">
                <a16:creationId xmlns:a16="http://schemas.microsoft.com/office/drawing/2014/main" id="{F1146E2D-222F-471B-8DE6-D37D720C1FC3}"/>
              </a:ext>
            </a:extLst>
          </p:cNvPr>
          <p:cNvSpPr/>
          <p:nvPr/>
        </p:nvSpPr>
        <p:spPr>
          <a:xfrm>
            <a:off x="5950208" y="1635394"/>
            <a:ext cx="569594" cy="36576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1" name="Rechteck 36">
            <a:extLst>
              <a:ext uri="{FF2B5EF4-FFF2-40B4-BE49-F238E27FC236}">
                <a16:creationId xmlns:a16="http://schemas.microsoft.com/office/drawing/2014/main" id="{06D0DC86-A2F0-4B81-921E-990BFB63D06B}"/>
              </a:ext>
            </a:extLst>
          </p:cNvPr>
          <p:cNvSpPr/>
          <p:nvPr/>
        </p:nvSpPr>
        <p:spPr>
          <a:xfrm>
            <a:off x="2922420" y="3387211"/>
            <a:ext cx="569594" cy="3657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2" name="Rechteck 36">
            <a:extLst>
              <a:ext uri="{FF2B5EF4-FFF2-40B4-BE49-F238E27FC236}">
                <a16:creationId xmlns:a16="http://schemas.microsoft.com/office/drawing/2014/main" id="{8471A2EC-538C-4BED-B85F-75EAAF56B6BC}"/>
              </a:ext>
            </a:extLst>
          </p:cNvPr>
          <p:cNvSpPr/>
          <p:nvPr/>
        </p:nvSpPr>
        <p:spPr>
          <a:xfrm>
            <a:off x="6875295" y="1015486"/>
            <a:ext cx="569594" cy="3657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3" name="Rechteck 36">
            <a:extLst>
              <a:ext uri="{FF2B5EF4-FFF2-40B4-BE49-F238E27FC236}">
                <a16:creationId xmlns:a16="http://schemas.microsoft.com/office/drawing/2014/main" id="{017D4F8E-A718-4AE1-ADF3-80A7292F44EC}"/>
              </a:ext>
            </a:extLst>
          </p:cNvPr>
          <p:cNvSpPr/>
          <p:nvPr/>
        </p:nvSpPr>
        <p:spPr>
          <a:xfrm>
            <a:off x="2922420" y="4587361"/>
            <a:ext cx="569594" cy="3657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  <p:sp>
        <p:nvSpPr>
          <p:cNvPr id="34" name="Rechteck 36">
            <a:extLst>
              <a:ext uri="{FF2B5EF4-FFF2-40B4-BE49-F238E27FC236}">
                <a16:creationId xmlns:a16="http://schemas.microsoft.com/office/drawing/2014/main" id="{CFD2455A-78EE-4271-AD90-840FC5B27A4D}"/>
              </a:ext>
            </a:extLst>
          </p:cNvPr>
          <p:cNvSpPr/>
          <p:nvPr/>
        </p:nvSpPr>
        <p:spPr>
          <a:xfrm>
            <a:off x="6862109" y="353214"/>
            <a:ext cx="569594" cy="3657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9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4BEC-D1B0-4272-8E77-646E6B4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7366"/>
              </p:ext>
            </p:extLst>
          </p:nvPr>
        </p:nvGraphicFramePr>
        <p:xfrm>
          <a:off x="7268634" y="3237660"/>
          <a:ext cx="4810312" cy="3468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1289">
                  <a:extLst>
                    <a:ext uri="{9D8B030D-6E8A-4147-A177-3AD203B41FA5}">
                      <a16:colId xmlns:a16="http://schemas.microsoft.com/office/drawing/2014/main" val="374628547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1269673931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3568030356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2887268529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2358148919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1506701707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2196987888"/>
                    </a:ext>
                  </a:extLst>
                </a:gridCol>
                <a:gridCol w="601289">
                  <a:extLst>
                    <a:ext uri="{9D8B030D-6E8A-4147-A177-3AD203B41FA5}">
                      <a16:colId xmlns:a16="http://schemas.microsoft.com/office/drawing/2014/main" val="1613171007"/>
                    </a:ext>
                  </a:extLst>
                </a:gridCol>
              </a:tblGrid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57886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304057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8507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24183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29994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012222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84442"/>
                  </a:ext>
                </a:extLst>
              </a:tr>
              <a:tr h="43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450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0729105"/>
                  </p:ext>
                </p:extLst>
              </p:nvPr>
            </p:nvGraphicFramePr>
            <p:xfrm>
              <a:off x="5271380" y="5077981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984B7B-3D53-4051-ADCC-5BC3FCF8F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0729105"/>
                  </p:ext>
                </p:extLst>
              </p:nvPr>
            </p:nvGraphicFramePr>
            <p:xfrm>
              <a:off x="5271380" y="5077981"/>
              <a:ext cx="1797645" cy="140138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99215">
                      <a:extLst>
                        <a:ext uri="{9D8B030D-6E8A-4147-A177-3AD203B41FA5}">
                          <a16:colId xmlns:a16="http://schemas.microsoft.com/office/drawing/2014/main" val="420929542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658772069"/>
                        </a:ext>
                      </a:extLst>
                    </a:gridCol>
                    <a:gridCol w="599215">
                      <a:extLst>
                        <a:ext uri="{9D8B030D-6E8A-4147-A177-3AD203B41FA5}">
                          <a16:colId xmlns:a16="http://schemas.microsoft.com/office/drawing/2014/main" val="1021952252"/>
                        </a:ext>
                      </a:extLst>
                    </a:gridCol>
                  </a:tblGrid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597" r="-202020" b="-2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597" r="-104082" b="-2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597" r="-3030" b="-2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550122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103947" r="-202020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103947" r="-104082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3947" r="-3030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47075"/>
                      </a:ext>
                    </a:extLst>
                  </a:tr>
                  <a:tr h="46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201299" r="-20202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041" t="-201299" r="-10408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299" r="-3030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297B27-F3FD-4940-B641-B265FE4831C4}"/>
              </a:ext>
            </a:extLst>
          </p:cNvPr>
          <p:cNvSpPr/>
          <p:nvPr/>
        </p:nvSpPr>
        <p:spPr>
          <a:xfrm>
            <a:off x="7268634" y="3237660"/>
            <a:ext cx="1793073" cy="130150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5DDD-DC4F-432D-B858-2007B5903C05}"/>
                  </a:ext>
                </a:extLst>
              </p:cNvPr>
              <p:cNvSpPr txBox="1"/>
              <p:nvPr/>
            </p:nvSpPr>
            <p:spPr>
              <a:xfrm>
                <a:off x="374896" y="759130"/>
                <a:ext cx="4489114" cy="615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𝐶𝑜𝑟𝑟𝑒𝑙𝑎𝑡𝑖𝑜𝑛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5DDD-DC4F-432D-B858-2007B590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759130"/>
                <a:ext cx="4489114" cy="615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/>
              <p:nvPr/>
            </p:nvSpPr>
            <p:spPr>
              <a:xfrm>
                <a:off x="4979898" y="6469300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2D92F6-FD42-41C5-A7FF-490F8520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98" y="6469300"/>
                <a:ext cx="23806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6824D-82AE-4C98-8F69-24EAB4F4955E}"/>
                  </a:ext>
                </a:extLst>
              </p:cNvPr>
              <p:cNvSpPr txBox="1"/>
              <p:nvPr/>
            </p:nvSpPr>
            <p:spPr>
              <a:xfrm>
                <a:off x="5093336" y="4661401"/>
                <a:ext cx="238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filter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6824D-82AE-4C98-8F69-24EAB4F4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36" y="4661401"/>
                <a:ext cx="2380608" cy="369332"/>
              </a:xfrm>
              <a:prstGeom prst="rect">
                <a:avLst/>
              </a:prstGeom>
              <a:blipFill>
                <a:blip r:embed="rId5"/>
                <a:stretch>
                  <a:fillRect l="-23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DD537-7C7B-4244-A843-FF0052623B96}"/>
                  </a:ext>
                </a:extLst>
              </p:cNvPr>
              <p:cNvSpPr txBox="1"/>
              <p:nvPr/>
            </p:nvSpPr>
            <p:spPr>
              <a:xfrm>
                <a:off x="374896" y="1544695"/>
                <a:ext cx="3533658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DD537-7C7B-4244-A843-FF005262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1544695"/>
                <a:ext cx="3533658" cy="439223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05D0F2-3ADB-456B-ACE7-089459A46F99}"/>
                  </a:ext>
                </a:extLst>
              </p:cNvPr>
              <p:cNvSpPr txBox="1"/>
              <p:nvPr/>
            </p:nvSpPr>
            <p:spPr>
              <a:xfrm>
                <a:off x="374896" y="2154058"/>
                <a:ext cx="331107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05D0F2-3ADB-456B-ACE7-089459A4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2154058"/>
                <a:ext cx="3311076" cy="439223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6BAE6-C453-4099-9CD5-451534C26C31}"/>
                  </a:ext>
                </a:extLst>
              </p:cNvPr>
              <p:cNvSpPr txBox="1"/>
              <p:nvPr/>
            </p:nvSpPr>
            <p:spPr>
              <a:xfrm>
                <a:off x="374896" y="2763421"/>
                <a:ext cx="331107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6BAE6-C453-4099-9CD5-451534C2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2763421"/>
                <a:ext cx="3311076" cy="439223"/>
              </a:xfrm>
              <a:prstGeom prst="rect">
                <a:avLst/>
              </a:prstGeom>
              <a:blipFill>
                <a:blip r:embed="rId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C8D26-5EA0-4A28-A690-003938143460}"/>
                  </a:ext>
                </a:extLst>
              </p:cNvPr>
              <p:cNvSpPr txBox="1"/>
              <p:nvPr/>
            </p:nvSpPr>
            <p:spPr>
              <a:xfrm>
                <a:off x="374896" y="3372784"/>
                <a:ext cx="3250400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[1,0]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C8D26-5EA0-4A28-A690-00393814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3372784"/>
                <a:ext cx="3250400" cy="439223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46489D-6B91-433E-9076-13FB208FD3E2}"/>
                  </a:ext>
                </a:extLst>
              </p:cNvPr>
              <p:cNvSpPr txBox="1"/>
              <p:nvPr/>
            </p:nvSpPr>
            <p:spPr>
              <a:xfrm>
                <a:off x="374896" y="3982147"/>
                <a:ext cx="2925660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[1,1]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46489D-6B91-433E-9076-13FB208F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3982147"/>
                <a:ext cx="2925660" cy="439223"/>
              </a:xfrm>
              <a:prstGeom prst="rect">
                <a:avLst/>
              </a:prstGeom>
              <a:blipFill>
                <a:blip r:embed="rId1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A40844-1E37-4651-94DD-C9F3521F0E62}"/>
                  </a:ext>
                </a:extLst>
              </p:cNvPr>
              <p:cNvSpPr txBox="1"/>
              <p:nvPr/>
            </p:nvSpPr>
            <p:spPr>
              <a:xfrm>
                <a:off x="374896" y="4591510"/>
                <a:ext cx="3250400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7⇒</m:t>
                      </m:r>
                      <m:f>
                        <m:fPr>
                          <m:type m:val="noBa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[2,0]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A40844-1E37-4651-94DD-C9F3521F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6" y="4591510"/>
                <a:ext cx="3250400" cy="439223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A8E65-B386-4A11-8D0A-F5C11FC26FC9}"/>
                  </a:ext>
                </a:extLst>
              </p:cNvPr>
              <p:cNvSpPr txBox="1"/>
              <p:nvPr/>
            </p:nvSpPr>
            <p:spPr>
              <a:xfrm>
                <a:off x="4979898" y="951126"/>
                <a:ext cx="57869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2,0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A8E65-B386-4A11-8D0A-F5C11FC2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98" y="951126"/>
                <a:ext cx="578695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E3D778-0EC6-4C6E-A383-6948D4CB3798}"/>
                  </a:ext>
                </a:extLst>
              </p:cNvPr>
              <p:cNvSpPr txBox="1"/>
              <p:nvPr/>
            </p:nvSpPr>
            <p:spPr>
              <a:xfrm>
                <a:off x="5093336" y="1441201"/>
                <a:ext cx="6307524" cy="438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155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box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∗200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E3D778-0EC6-4C6E-A383-6948D4CB3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36" y="1441201"/>
                <a:ext cx="6307524" cy="4381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82657A5-B3D7-4380-82D0-5A55E0C3726B}"/>
              </a:ext>
            </a:extLst>
          </p:cNvPr>
          <p:cNvSpPr txBox="1"/>
          <p:nvPr/>
        </p:nvSpPr>
        <p:spPr>
          <a:xfrm>
            <a:off x="3110669" y="190204"/>
            <a:ext cx="667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Correlation (2D cross Correlation) for G[1,1] in [G-result image]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812A2-8384-48DF-BB87-DD10C880E29E}"/>
                  </a:ext>
                </a:extLst>
              </p:cNvPr>
              <p:cNvSpPr txBox="1"/>
              <p:nvPr/>
            </p:nvSpPr>
            <p:spPr>
              <a:xfrm>
                <a:off x="5093336" y="1998103"/>
                <a:ext cx="122200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812A2-8384-48DF-BB87-DD10C88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36" y="1998103"/>
                <a:ext cx="1222006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2146677-6BE5-406D-B0D6-CD022ADBF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99364"/>
              </p:ext>
            </p:extLst>
          </p:nvPr>
        </p:nvGraphicFramePr>
        <p:xfrm>
          <a:off x="4145426" y="2424651"/>
          <a:ext cx="3049170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195">
                  <a:extLst>
                    <a:ext uri="{9D8B030D-6E8A-4147-A177-3AD203B41FA5}">
                      <a16:colId xmlns:a16="http://schemas.microsoft.com/office/drawing/2014/main" val="499722776"/>
                    </a:ext>
                  </a:extLst>
                </a:gridCol>
                <a:gridCol w="508195">
                  <a:extLst>
                    <a:ext uri="{9D8B030D-6E8A-4147-A177-3AD203B41FA5}">
                      <a16:colId xmlns:a16="http://schemas.microsoft.com/office/drawing/2014/main" val="3718443121"/>
                    </a:ext>
                  </a:extLst>
                </a:gridCol>
                <a:gridCol w="508195">
                  <a:extLst>
                    <a:ext uri="{9D8B030D-6E8A-4147-A177-3AD203B41FA5}">
                      <a16:colId xmlns:a16="http://schemas.microsoft.com/office/drawing/2014/main" val="2128963712"/>
                    </a:ext>
                  </a:extLst>
                </a:gridCol>
                <a:gridCol w="508195">
                  <a:extLst>
                    <a:ext uri="{9D8B030D-6E8A-4147-A177-3AD203B41FA5}">
                      <a16:colId xmlns:a16="http://schemas.microsoft.com/office/drawing/2014/main" val="2331822923"/>
                    </a:ext>
                  </a:extLst>
                </a:gridCol>
                <a:gridCol w="508195">
                  <a:extLst>
                    <a:ext uri="{9D8B030D-6E8A-4147-A177-3AD203B41FA5}">
                      <a16:colId xmlns:a16="http://schemas.microsoft.com/office/drawing/2014/main" val="1243770453"/>
                    </a:ext>
                  </a:extLst>
                </a:gridCol>
                <a:gridCol w="508195">
                  <a:extLst>
                    <a:ext uri="{9D8B030D-6E8A-4147-A177-3AD203B41FA5}">
                      <a16:colId xmlns:a16="http://schemas.microsoft.com/office/drawing/2014/main" val="4283415768"/>
                    </a:ext>
                  </a:extLst>
                </a:gridCol>
              </a:tblGrid>
              <a:tr h="321904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highlight>
                            <a:srgbClr val="00FF00"/>
                          </a:highlight>
                        </a:rPr>
                        <a:t>74.1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956493"/>
                  </a:ext>
                </a:extLst>
              </a:tr>
              <a:tr h="3219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581810"/>
                  </a:ext>
                </a:extLst>
              </a:tr>
              <a:tr h="32190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298425"/>
                  </a:ext>
                </a:extLst>
              </a:tr>
              <a:tr h="32190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327662"/>
                  </a:ext>
                </a:extLst>
              </a:tr>
              <a:tr h="32190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563805"/>
                  </a:ext>
                </a:extLst>
              </a:tr>
              <a:tr h="32190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13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520</Words>
  <Application>Microsoft Office PowerPoint</Application>
  <PresentationFormat>Widescreen</PresentationFormat>
  <Paragraphs>250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Raz</dc:creator>
  <cp:lastModifiedBy>Shahar Raz</cp:lastModifiedBy>
  <cp:revision>8</cp:revision>
  <dcterms:created xsi:type="dcterms:W3CDTF">2021-03-09T11:55:34Z</dcterms:created>
  <dcterms:modified xsi:type="dcterms:W3CDTF">2021-03-09T13:00:38Z</dcterms:modified>
</cp:coreProperties>
</file>