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326F-9E57-4DB6-8288-7DC251967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5903-9DFC-4FB5-A782-8815B1D8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1E1A-C0DF-4950-95C4-5FD8EC7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1F80-0EFB-40E1-A9A5-1D2C3D8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19C9-4225-4E30-B3BC-FDB9C604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AA2E-EDE2-440E-BEC8-18BB82B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7CAE-36A5-4537-914B-B8A8C5461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CB2A-D528-4FF7-9308-FF8621A3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757F-E4BC-46B1-8909-006A268D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F6B9-D195-451A-A870-B24F4745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52421-5C08-4DD6-8F62-DED1D0D0D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C094B-EEDC-4E36-8F7A-003B131A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4ABA-19A6-4DAE-BEA5-49AFFA02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8944-339A-4F34-AB19-8EE65F1B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BE82-3BFB-45AD-AFA7-4FD7CAD4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D1A9-6455-4DB5-B3FE-0192E106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4323-15EF-4E7C-B5BD-4E8F5BED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10E1-6A46-46CE-B45E-A72292ED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986D-AF80-49FF-9EC8-37FA760B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0A56-31B3-44F1-96A6-86F409DC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1746-136D-46CC-A925-22FD6E8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570D9-71AA-4B0E-A325-9D9A39F9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8D13-E1C9-4F6B-A4DD-34EE9DF0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35FE-E1E7-4447-ABBA-029639D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E77E-CF73-41EA-9624-6717F87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0EA-3AB7-4BC4-823D-BE2D3ED1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59BE-AE4D-4732-ACA2-2F16DEEF7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B9DB-2CC7-43B0-BC2A-9877ABB2A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DF5B-1BA8-49D3-A0F0-1184EFFA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5659D-08C9-4990-8E49-712B87BD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84329-1248-41CF-B502-629C6CF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C66A-A070-4198-9CB1-624D4337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2E93-09D8-4BAA-B6CE-447F9FAF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43F8-9746-4074-A754-DA311303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B5-C924-467E-95D7-D5C9AC518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D728-DD24-4FA0-A9E4-052A4C62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6F11-B56B-42E9-94B0-12F5F65B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F4F44-7D6E-4FB9-905C-3C8EAE1F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F83A7-2C5B-4A2E-A2CA-5908E171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C2B-1104-4296-AC09-0C53784E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00C39-DC25-4C63-BE82-256EC1F5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A57D8-651E-449E-8ECC-E6F3F446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B43F5-0A32-4AB9-A120-5D52DB4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AEFB3-ED45-479C-B133-F3C5781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F272-7BD3-4D6B-813E-246594F3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2ABA-5A3A-4790-80C9-F852D53D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AE79-0DA4-44C2-B82E-1D02B3A0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DB61-67C7-4BCF-A4C3-9DE1DF81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C195D-E76A-47A5-BBEB-90903112E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0D46-D78F-46D5-99F7-B5D458B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5C98-5910-40C8-BF36-9502AB38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AEB4-2208-488E-8F47-262E515D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A8CC-72AC-4FF3-A025-348F3F5C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17DB8-2F99-4AF8-BD0C-E7A5FA08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16EC7-915B-49AA-8840-53C94798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3DB0F-AC76-47A6-9929-4512073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0DBF-7BC3-4A29-A39F-BDA9B42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A206-35C7-460B-BB23-1DA4871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FF700-B41F-486D-AAEA-5714B65E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2054-1571-4939-B33B-35CC4F1D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0B22-5159-4A9E-AD14-1799F50A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2AA2-7579-4199-8B0D-9758A313FD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66E-8CAF-461E-9487-492F5E4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9FB-862D-484E-AE0D-A284A831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44885"/>
              </p:ext>
            </p:extLst>
          </p:nvPr>
        </p:nvGraphicFramePr>
        <p:xfrm>
          <a:off x="4944044" y="181031"/>
          <a:ext cx="7061670" cy="66092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6167">
                  <a:extLst>
                    <a:ext uri="{9D8B030D-6E8A-4147-A177-3AD203B41FA5}">
                      <a16:colId xmlns:a16="http://schemas.microsoft.com/office/drawing/2014/main" val="693571024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6097239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6663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52575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111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083084"/>
                  </p:ext>
                </p:extLst>
              </p:nvPr>
            </p:nvGraphicFramePr>
            <p:xfrm>
              <a:off x="1935992" y="4580437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083084"/>
                  </p:ext>
                </p:extLst>
              </p:nvPr>
            </p:nvGraphicFramePr>
            <p:xfrm>
              <a:off x="1935992" y="4580437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299" r="-20202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299" r="-104082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299" r="-303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01299" r="-20202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01299" r="-104082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299" r="-3030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01299" r="-20202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01299" r="-10408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299" r="-303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5659455" y="2211144"/>
            <a:ext cx="2108751" cy="20001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-429549" y="5354862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9549" y="5354862"/>
                <a:ext cx="238060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A6824D-82AE-4C98-8F69-24EAB4F4955E}"/>
              </a:ext>
            </a:extLst>
          </p:cNvPr>
          <p:cNvSpPr txBox="1"/>
          <p:nvPr/>
        </p:nvSpPr>
        <p:spPr>
          <a:xfrm>
            <a:off x="2457975" y="483077"/>
            <a:ext cx="238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Image</a:t>
            </a:r>
          </a:p>
        </p:txBody>
      </p:sp>
      <p:sp>
        <p:nvSpPr>
          <p:cNvPr id="28" name="Rechteck 36">
            <a:extLst>
              <a:ext uri="{FF2B5EF4-FFF2-40B4-BE49-F238E27FC236}">
                <a16:creationId xmlns:a16="http://schemas.microsoft.com/office/drawing/2014/main" id="{5367EC28-A03B-43D4-8356-090F4B1804F5}"/>
              </a:ext>
            </a:extLst>
          </p:cNvPr>
          <p:cNvSpPr/>
          <p:nvPr/>
        </p:nvSpPr>
        <p:spPr>
          <a:xfrm>
            <a:off x="762499" y="3322939"/>
            <a:ext cx="569594" cy="36576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0" name="Rechteck 36">
            <a:extLst>
              <a:ext uri="{FF2B5EF4-FFF2-40B4-BE49-F238E27FC236}">
                <a16:creationId xmlns:a16="http://schemas.microsoft.com/office/drawing/2014/main" id="{F1146E2D-222F-471B-8DE6-D37D720C1FC3}"/>
              </a:ext>
            </a:extLst>
          </p:cNvPr>
          <p:cNvSpPr/>
          <p:nvPr/>
        </p:nvSpPr>
        <p:spPr>
          <a:xfrm>
            <a:off x="-143538" y="3322939"/>
            <a:ext cx="569594" cy="36576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2" name="Rechteck 36">
            <a:extLst>
              <a:ext uri="{FF2B5EF4-FFF2-40B4-BE49-F238E27FC236}">
                <a16:creationId xmlns:a16="http://schemas.microsoft.com/office/drawing/2014/main" id="{8471A2EC-538C-4BED-B85F-75EAAF56B6BC}"/>
              </a:ext>
            </a:extLst>
          </p:cNvPr>
          <p:cNvSpPr/>
          <p:nvPr/>
        </p:nvSpPr>
        <p:spPr>
          <a:xfrm>
            <a:off x="1510210" y="1279381"/>
            <a:ext cx="569594" cy="3657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4" name="Rechteck 36">
            <a:extLst>
              <a:ext uri="{FF2B5EF4-FFF2-40B4-BE49-F238E27FC236}">
                <a16:creationId xmlns:a16="http://schemas.microsoft.com/office/drawing/2014/main" id="{CFD2455A-78EE-4271-AD90-840FC5B27A4D}"/>
              </a:ext>
            </a:extLst>
          </p:cNvPr>
          <p:cNvSpPr/>
          <p:nvPr/>
        </p:nvSpPr>
        <p:spPr>
          <a:xfrm>
            <a:off x="1283430" y="522351"/>
            <a:ext cx="569594" cy="3657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66293"/>
              </p:ext>
            </p:extLst>
          </p:nvPr>
        </p:nvGraphicFramePr>
        <p:xfrm>
          <a:off x="4927530" y="201191"/>
          <a:ext cx="7061670" cy="66092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6167">
                  <a:extLst>
                    <a:ext uri="{9D8B030D-6E8A-4147-A177-3AD203B41FA5}">
                      <a16:colId xmlns:a16="http://schemas.microsoft.com/office/drawing/2014/main" val="693571024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698499">
                  <a:extLst>
                    <a:ext uri="{9D8B030D-6E8A-4147-A177-3AD203B41FA5}">
                      <a16:colId xmlns:a16="http://schemas.microsoft.com/office/drawing/2014/main" val="609723988"/>
                    </a:ext>
                  </a:extLst>
                </a:gridCol>
                <a:gridCol w="713835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716207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696127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6663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52575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(3,0)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(4,0)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(5,0)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(7,0)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(8,0)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(4,1)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(5,1)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(7,1)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(8,1)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(7,2)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(8,2)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(4,3)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111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137808"/>
                  </p:ext>
                </p:extLst>
              </p:nvPr>
            </p:nvGraphicFramePr>
            <p:xfrm>
              <a:off x="2904583" y="5400724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137808"/>
                  </p:ext>
                </p:extLst>
              </p:nvPr>
            </p:nvGraphicFramePr>
            <p:xfrm>
              <a:off x="2904583" y="5400724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299" r="-20202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299" r="-104082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299" r="-303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01299" r="-20202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01299" r="-104082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299" r="-3030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01299" r="-20202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01299" r="-10408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299" r="-303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5625899" y="888111"/>
            <a:ext cx="2108751" cy="20001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369631" y="1183652"/>
                <a:ext cx="3784407" cy="51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/>
                  <a:t>Zoom X2</a:t>
                </a:r>
              </a:p>
              <a:p>
                <a:pPr/>
                <a:r>
                  <a:rPr lang="en-US" dirty="0"/>
                  <a:t>Center (1,3)</a:t>
                </a:r>
              </a:p>
              <a:p>
                <a:pPr/>
                <a:r>
                  <a:rPr lang="en-US" dirty="0" err="1"/>
                  <a:t>matSize</a:t>
                </a:r>
                <a:r>
                  <a:rPr lang="en-US" dirty="0"/>
                  <a:t>=(9X9)</a:t>
                </a:r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First pixel (left top) in new picture: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𝐹𝑃𝑇𝐿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𝑧𝑜𝑜𝑚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𝑚𝑎𝑡𝑆𝑖𝑧𝑒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Figure out how much pixels we want to include in the new pictures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Get these pictures to surround the middle pixel (target 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Choose “stretch function)</a:t>
                </a:r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31" y="1183652"/>
                <a:ext cx="3784407" cy="5110951"/>
              </a:xfrm>
              <a:prstGeom prst="rect">
                <a:avLst/>
              </a:prstGeom>
              <a:blipFill>
                <a:blip r:embed="rId3"/>
                <a:stretch>
                  <a:fillRect l="-1452" r="-1452" b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A6824D-82AE-4C98-8F69-24EAB4F4955E}"/>
              </a:ext>
            </a:extLst>
          </p:cNvPr>
          <p:cNvSpPr txBox="1"/>
          <p:nvPr/>
        </p:nvSpPr>
        <p:spPr>
          <a:xfrm>
            <a:off x="2321620" y="414517"/>
            <a:ext cx="238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Mesh Grid - TARGET</a:t>
            </a:r>
          </a:p>
        </p:txBody>
      </p:sp>
      <p:sp>
        <p:nvSpPr>
          <p:cNvPr id="28" name="Rechteck 36">
            <a:extLst>
              <a:ext uri="{FF2B5EF4-FFF2-40B4-BE49-F238E27FC236}">
                <a16:creationId xmlns:a16="http://schemas.microsoft.com/office/drawing/2014/main" id="{5367EC28-A03B-43D4-8356-090F4B1804F5}"/>
              </a:ext>
            </a:extLst>
          </p:cNvPr>
          <p:cNvSpPr/>
          <p:nvPr/>
        </p:nvSpPr>
        <p:spPr>
          <a:xfrm>
            <a:off x="1692241" y="6187193"/>
            <a:ext cx="569594" cy="36576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0" name="Rechteck 36">
            <a:extLst>
              <a:ext uri="{FF2B5EF4-FFF2-40B4-BE49-F238E27FC236}">
                <a16:creationId xmlns:a16="http://schemas.microsoft.com/office/drawing/2014/main" id="{F1146E2D-222F-471B-8DE6-D37D720C1FC3}"/>
              </a:ext>
            </a:extLst>
          </p:cNvPr>
          <p:cNvSpPr/>
          <p:nvPr/>
        </p:nvSpPr>
        <p:spPr>
          <a:xfrm>
            <a:off x="651358" y="6187193"/>
            <a:ext cx="569594" cy="36576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2" name="Rechteck 36">
            <a:extLst>
              <a:ext uri="{FF2B5EF4-FFF2-40B4-BE49-F238E27FC236}">
                <a16:creationId xmlns:a16="http://schemas.microsoft.com/office/drawing/2014/main" id="{8471A2EC-538C-4BED-B85F-75EAAF56B6BC}"/>
              </a:ext>
            </a:extLst>
          </p:cNvPr>
          <p:cNvSpPr/>
          <p:nvPr/>
        </p:nvSpPr>
        <p:spPr>
          <a:xfrm>
            <a:off x="1510210" y="1279381"/>
            <a:ext cx="569594" cy="3657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4" name="Rechteck 36">
            <a:extLst>
              <a:ext uri="{FF2B5EF4-FFF2-40B4-BE49-F238E27FC236}">
                <a16:creationId xmlns:a16="http://schemas.microsoft.com/office/drawing/2014/main" id="{CFD2455A-78EE-4271-AD90-840FC5B27A4D}"/>
              </a:ext>
            </a:extLst>
          </p:cNvPr>
          <p:cNvSpPr/>
          <p:nvPr/>
        </p:nvSpPr>
        <p:spPr>
          <a:xfrm>
            <a:off x="1283430" y="522351"/>
            <a:ext cx="569594" cy="3657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78398"/>
              </p:ext>
            </p:extLst>
          </p:nvPr>
        </p:nvGraphicFramePr>
        <p:xfrm>
          <a:off x="4944044" y="181031"/>
          <a:ext cx="7061670" cy="66092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6167">
                  <a:extLst>
                    <a:ext uri="{9D8B030D-6E8A-4147-A177-3AD203B41FA5}">
                      <a16:colId xmlns:a16="http://schemas.microsoft.com/office/drawing/2014/main" val="693571024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6097239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6663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52575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(2,4)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111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35992" y="4580437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35992" y="4580437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299" r="-20202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299" r="-104082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299" r="-303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01299" r="-20202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01299" r="-104082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299" r="-3030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01299" r="-20202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01299" r="-10408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299" r="-303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5659455" y="2211144"/>
            <a:ext cx="2108751" cy="20001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-429549" y="5354862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9549" y="5354862"/>
                <a:ext cx="238060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A6824D-82AE-4C98-8F69-24EAB4F4955E}"/>
              </a:ext>
            </a:extLst>
          </p:cNvPr>
          <p:cNvSpPr txBox="1"/>
          <p:nvPr/>
        </p:nvSpPr>
        <p:spPr>
          <a:xfrm>
            <a:off x="2321620" y="414517"/>
            <a:ext cx="2380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Mesh Grid – </a:t>
            </a:r>
          </a:p>
          <a:p>
            <a:r>
              <a:rPr lang="en-US" sz="2400" dirty="0"/>
              <a:t>First Step</a:t>
            </a:r>
          </a:p>
          <a:p>
            <a:endParaRPr lang="en-US" sz="2400" dirty="0"/>
          </a:p>
          <a:p>
            <a:r>
              <a:rPr lang="en-US" sz="2400" dirty="0" err="1"/>
              <a:t>CenterX</a:t>
            </a:r>
            <a:r>
              <a:rPr lang="en-US" sz="2400" dirty="0"/>
              <a:t> = 1</a:t>
            </a:r>
          </a:p>
          <a:p>
            <a:r>
              <a:rPr lang="en-US" sz="2400" dirty="0"/>
              <a:t>Century = 3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8" name="Rechteck 36">
            <a:extLst>
              <a:ext uri="{FF2B5EF4-FFF2-40B4-BE49-F238E27FC236}">
                <a16:creationId xmlns:a16="http://schemas.microsoft.com/office/drawing/2014/main" id="{5367EC28-A03B-43D4-8356-090F4B1804F5}"/>
              </a:ext>
            </a:extLst>
          </p:cNvPr>
          <p:cNvSpPr/>
          <p:nvPr/>
        </p:nvSpPr>
        <p:spPr>
          <a:xfrm>
            <a:off x="1510210" y="3429000"/>
            <a:ext cx="569594" cy="36576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0" name="Rechteck 36">
            <a:extLst>
              <a:ext uri="{FF2B5EF4-FFF2-40B4-BE49-F238E27FC236}">
                <a16:creationId xmlns:a16="http://schemas.microsoft.com/office/drawing/2014/main" id="{F1146E2D-222F-471B-8DE6-D37D720C1FC3}"/>
              </a:ext>
            </a:extLst>
          </p:cNvPr>
          <p:cNvSpPr/>
          <p:nvPr/>
        </p:nvSpPr>
        <p:spPr>
          <a:xfrm>
            <a:off x="604173" y="3429000"/>
            <a:ext cx="569594" cy="36576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29876"/>
              </p:ext>
            </p:extLst>
          </p:nvPr>
        </p:nvGraphicFramePr>
        <p:xfrm>
          <a:off x="4944044" y="181031"/>
          <a:ext cx="7061670" cy="66092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6167">
                  <a:extLst>
                    <a:ext uri="{9D8B030D-6E8A-4147-A177-3AD203B41FA5}">
                      <a16:colId xmlns:a16="http://schemas.microsoft.com/office/drawing/2014/main" val="693571024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6097239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706167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6663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52575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111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80608" y="5511615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80608" y="5511615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299" r="-20202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299" r="-104082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299" r="-303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01299" r="-20202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01299" r="-104082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299" r="-3030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01299" r="-20202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01299" r="-10408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299" r="-303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1629130" y="2325160"/>
            <a:ext cx="2108751" cy="20001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15067" y="6286040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" y="6286040"/>
                <a:ext cx="238060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A6824D-82AE-4C98-8F69-24EAB4F4955E}"/>
              </a:ext>
            </a:extLst>
          </p:cNvPr>
          <p:cNvSpPr txBox="1"/>
          <p:nvPr/>
        </p:nvSpPr>
        <p:spPr>
          <a:xfrm>
            <a:off x="2380608" y="382410"/>
            <a:ext cx="238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Target Image</a:t>
            </a:r>
          </a:p>
        </p:txBody>
      </p:sp>
      <p:sp>
        <p:nvSpPr>
          <p:cNvPr id="28" name="Rechteck 36">
            <a:extLst>
              <a:ext uri="{FF2B5EF4-FFF2-40B4-BE49-F238E27FC236}">
                <a16:creationId xmlns:a16="http://schemas.microsoft.com/office/drawing/2014/main" id="{5367EC28-A03B-43D4-8356-090F4B1804F5}"/>
              </a:ext>
            </a:extLst>
          </p:cNvPr>
          <p:cNvSpPr/>
          <p:nvPr/>
        </p:nvSpPr>
        <p:spPr>
          <a:xfrm>
            <a:off x="1962125" y="3313192"/>
            <a:ext cx="569594" cy="36576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0" name="Rechteck 36">
            <a:extLst>
              <a:ext uri="{FF2B5EF4-FFF2-40B4-BE49-F238E27FC236}">
                <a16:creationId xmlns:a16="http://schemas.microsoft.com/office/drawing/2014/main" id="{F1146E2D-222F-471B-8DE6-D37D720C1FC3}"/>
              </a:ext>
            </a:extLst>
          </p:cNvPr>
          <p:cNvSpPr/>
          <p:nvPr/>
        </p:nvSpPr>
        <p:spPr>
          <a:xfrm>
            <a:off x="1056088" y="3313192"/>
            <a:ext cx="569594" cy="36576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2" name="Rechteck 36">
            <a:extLst>
              <a:ext uri="{FF2B5EF4-FFF2-40B4-BE49-F238E27FC236}">
                <a16:creationId xmlns:a16="http://schemas.microsoft.com/office/drawing/2014/main" id="{8471A2EC-538C-4BED-B85F-75EAAF56B6BC}"/>
              </a:ext>
            </a:extLst>
          </p:cNvPr>
          <p:cNvSpPr/>
          <p:nvPr/>
        </p:nvSpPr>
        <p:spPr>
          <a:xfrm>
            <a:off x="1216595" y="1998825"/>
            <a:ext cx="569594" cy="3657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4" name="Rechteck 36">
            <a:extLst>
              <a:ext uri="{FF2B5EF4-FFF2-40B4-BE49-F238E27FC236}">
                <a16:creationId xmlns:a16="http://schemas.microsoft.com/office/drawing/2014/main" id="{CFD2455A-78EE-4271-AD90-840FC5B27A4D}"/>
              </a:ext>
            </a:extLst>
          </p:cNvPr>
          <p:cNvSpPr/>
          <p:nvPr/>
        </p:nvSpPr>
        <p:spPr>
          <a:xfrm>
            <a:off x="989815" y="1241795"/>
            <a:ext cx="569594" cy="3657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9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857</Words>
  <Application>Microsoft Office PowerPoint</Application>
  <PresentationFormat>Widescreen</PresentationFormat>
  <Paragraphs>459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Raz</dc:creator>
  <cp:lastModifiedBy>Shahar Raz</cp:lastModifiedBy>
  <cp:revision>17</cp:revision>
  <dcterms:created xsi:type="dcterms:W3CDTF">2021-03-09T11:55:34Z</dcterms:created>
  <dcterms:modified xsi:type="dcterms:W3CDTF">2021-03-21T16:28:01Z</dcterms:modified>
</cp:coreProperties>
</file>