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92" r:id="rId3"/>
    <p:sldId id="275" r:id="rId4"/>
    <p:sldId id="295" r:id="rId5"/>
    <p:sldId id="257" r:id="rId6"/>
    <p:sldId id="258" r:id="rId7"/>
    <p:sldId id="268" r:id="rId8"/>
    <p:sldId id="259" r:id="rId9"/>
    <p:sldId id="269" r:id="rId10"/>
    <p:sldId id="266" r:id="rId11"/>
    <p:sldId id="267" r:id="rId12"/>
    <p:sldId id="276" r:id="rId13"/>
    <p:sldId id="278" r:id="rId14"/>
    <p:sldId id="279" r:id="rId15"/>
    <p:sldId id="280" r:id="rId16"/>
    <p:sldId id="281" r:id="rId17"/>
    <p:sldId id="261" r:id="rId18"/>
    <p:sldId id="284" r:id="rId19"/>
    <p:sldId id="283" r:id="rId20"/>
    <p:sldId id="286" r:id="rId21"/>
    <p:sldId id="287" r:id="rId22"/>
    <p:sldId id="288" r:id="rId23"/>
    <p:sldId id="291" r:id="rId24"/>
    <p:sldId id="282" r:id="rId25"/>
    <p:sldId id="289" r:id="rId26"/>
    <p:sldId id="290" r:id="rId27"/>
    <p:sldId id="270" r:id="rId28"/>
    <p:sldId id="271" r:id="rId29"/>
    <p:sldId id="274" r:id="rId30"/>
    <p:sldId id="272" r:id="rId31"/>
    <p:sldId id="273" r:id="rId32"/>
    <p:sldId id="293" r:id="rId33"/>
    <p:sldId id="294" r:id="rId3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ar Raz" initials="SR" lastIdx="5" clrIdx="0">
    <p:extLst>
      <p:ext uri="{19B8F6BF-5375-455C-9EA6-DF929625EA0E}">
        <p15:presenceInfo xmlns:p15="http://schemas.microsoft.com/office/powerpoint/2012/main" userId="a08c95707ad807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1FF"/>
    <a:srgbClr val="FFFF00"/>
    <a:srgbClr val="F0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33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B80C2-EC73-4EC4-8E97-83ED8C698C1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DB43B-F2CA-4502-AA86-FE46E980F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3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CB0-B0C8-4243-9025-1873B44F837B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1147-5BB4-45DF-920B-A505BCA55339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4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F5AF-1F2C-4D9E-A42C-7FCC6CB92714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A84E-E870-4D47-92E5-84E6512D15F0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237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5BB7-DB54-42BA-B38D-05F8E6F31076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435E-DF8C-468B-A2F3-41BFA7625E1C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37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6B9B-28E5-4D4F-A911-2ADC19E6010A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40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2088-7988-451E-8EA4-6645BC66EF8B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2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3B69-79F8-41FB-B048-A4713134631F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8429-AB5F-4CCA-9CB4-261E6BAC444A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9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7933-4E7A-4386-BBB7-BCA66163750C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2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94DA-5AA1-4850-8773-F38A17FC75D8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A01B-9A38-4275-AE9C-8B6143684715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5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E5C7-B657-4538-AE3E-B7A96DAEFCC3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0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7488-ECAA-4EC7-A1B0-70F2A3DBAA07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448A-A07D-4B28-ADB5-1CED869BB882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5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CA-1A62-4260-AA87-FF4F2436ED31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6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515">
              <a:srgbClr val="A4AEEA"/>
            </a:gs>
            <a:gs pos="36000">
              <a:schemeClr val="accent1">
                <a:alpha val="51000"/>
                <a:lumMod val="70000"/>
              </a:schemeClr>
            </a:gs>
            <a:gs pos="64000">
              <a:schemeClr val="accent1">
                <a:lumMod val="82000"/>
                <a:lumOff val="18000"/>
              </a:schemeClr>
            </a:gs>
            <a:gs pos="77640">
              <a:srgbClr val="ABB4EC"/>
            </a:gs>
            <a:gs pos="96000">
              <a:schemeClr val="accent1">
                <a:lumMod val="51000"/>
                <a:lumOff val="4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FB32F62-C967-4D8B-9BB8-3691DF3ECD12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86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slide" Target="slide2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15652880-90DA-4D72-9855-5F0F9F290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5A1A8-7E52-45EB-A24D-45D25B582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7" y="2267800"/>
            <a:ext cx="4100418" cy="323926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</a:pPr>
            <a:r>
              <a:rPr lang="en-US" sz="8000" i="1" dirty="0">
                <a:latin typeface="Berlin Sans FB" panose="020E0602020502020306" pitchFamily="34" charset="0"/>
              </a:rPr>
              <a:t>Trie</a:t>
            </a:r>
            <a:r>
              <a:rPr lang="en-US" sz="8000" dirty="0">
                <a:latin typeface="Berlin Sans FB" panose="020E0602020502020306" pitchFamily="34" charset="0"/>
              </a:rPr>
              <a:t> data Structure</a:t>
            </a:r>
            <a:endParaRPr lang="he-IL" sz="8000" dirty="0">
              <a:latin typeface="Berlin Sans FB" panose="020E06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8C048-181B-4791-AFF0-EB39EFDCCBFA}"/>
              </a:ext>
            </a:extLst>
          </p:cNvPr>
          <p:cNvSpPr txBox="1"/>
          <p:nvPr/>
        </p:nvSpPr>
        <p:spPr>
          <a:xfrm>
            <a:off x="1847922" y="6189811"/>
            <a:ext cx="87369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effectLst>
                  <a:glow rad="50800">
                    <a:schemeClr val="bg1">
                      <a:alpha val="39000"/>
                    </a:schemeClr>
                  </a:glow>
                  <a:outerShdw blurRad="50800" dist="50800" dir="19620000" algn="ctr" rotWithShape="0">
                    <a:srgbClr val="000000">
                      <a:alpha val="69000"/>
                    </a:srgbClr>
                  </a:outerShdw>
                </a:effectLst>
              </a:rPr>
              <a:t>Shahar Raz | Avner Levy</a:t>
            </a:r>
          </a:p>
        </p:txBody>
      </p:sp>
    </p:spTree>
    <p:extLst>
      <p:ext uri="{BB962C8B-B14F-4D97-AF65-F5344CB8AC3E}">
        <p14:creationId xmlns:p14="http://schemas.microsoft.com/office/powerpoint/2010/main" val="204719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4" descr="תמונה קשורה">
            <a:extLst>
              <a:ext uri="{FF2B5EF4-FFF2-40B4-BE49-F238E27FC236}">
                <a16:creationId xmlns:a16="http://schemas.microsoft.com/office/drawing/2014/main" id="{A6974039-1CBE-47B2-80F4-0C062CF1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80C5D9-838C-47B7-9A36-2E8ED72025BE}"/>
              </a:ext>
            </a:extLst>
          </p:cNvPr>
          <p:cNvSpPr/>
          <p:nvPr/>
        </p:nvSpPr>
        <p:spPr>
          <a:xfrm>
            <a:off x="188626" y="367145"/>
            <a:ext cx="3449782" cy="295101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8AE29-2DAB-4F2A-B548-7E5E9B35B59D}"/>
              </a:ext>
            </a:extLst>
          </p:cNvPr>
          <p:cNvCxnSpPr>
            <a:cxnSpLocks/>
          </p:cNvCxnSpPr>
          <p:nvPr/>
        </p:nvCxnSpPr>
        <p:spPr>
          <a:xfrm>
            <a:off x="692729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BD7C38-1167-4A75-9661-E8DBE5601E89}"/>
              </a:ext>
            </a:extLst>
          </p:cNvPr>
          <p:cNvCxnSpPr>
            <a:cxnSpLocks/>
          </p:cNvCxnSpPr>
          <p:nvPr/>
        </p:nvCxnSpPr>
        <p:spPr>
          <a:xfrm>
            <a:off x="1226127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E05EEF-EE7C-42BD-9F54-697DDE04A075}"/>
              </a:ext>
            </a:extLst>
          </p:cNvPr>
          <p:cNvCxnSpPr>
            <a:cxnSpLocks/>
          </p:cNvCxnSpPr>
          <p:nvPr/>
        </p:nvCxnSpPr>
        <p:spPr>
          <a:xfrm>
            <a:off x="976747" y="807026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F2250F-569C-44A4-A259-8FFB5BE35F97}"/>
              </a:ext>
            </a:extLst>
          </p:cNvPr>
          <p:cNvCxnSpPr>
            <a:cxnSpLocks/>
          </p:cNvCxnSpPr>
          <p:nvPr/>
        </p:nvCxnSpPr>
        <p:spPr>
          <a:xfrm>
            <a:off x="2915844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5BDA96-D4A4-4C8A-9BE1-345859E27BC1}"/>
              </a:ext>
            </a:extLst>
          </p:cNvPr>
          <p:cNvSpPr txBox="1"/>
          <p:nvPr/>
        </p:nvSpPr>
        <p:spPr>
          <a:xfrm>
            <a:off x="428048" y="768992"/>
            <a:ext cx="27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DF8A7-4EC0-4696-91B5-B4E9D6B94E3F}"/>
              </a:ext>
            </a:extLst>
          </p:cNvPr>
          <p:cNvCxnSpPr>
            <a:cxnSpLocks/>
          </p:cNvCxnSpPr>
          <p:nvPr/>
        </p:nvCxnSpPr>
        <p:spPr>
          <a:xfrm>
            <a:off x="2559517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C452C4-21F8-47AE-AF56-F6EE6628F3B1}"/>
              </a:ext>
            </a:extLst>
          </p:cNvPr>
          <p:cNvSpPr txBox="1"/>
          <p:nvPr/>
        </p:nvSpPr>
        <p:spPr>
          <a:xfrm>
            <a:off x="679396" y="790258"/>
            <a:ext cx="28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1ECEE-AB2D-4541-A3CD-6C7FC3CD773A}"/>
              </a:ext>
            </a:extLst>
          </p:cNvPr>
          <p:cNvSpPr txBox="1"/>
          <p:nvPr/>
        </p:nvSpPr>
        <p:spPr>
          <a:xfrm>
            <a:off x="989483" y="768474"/>
            <a:ext cx="2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6FDD3-EC2C-4B43-865C-412BB6F00C54}"/>
              </a:ext>
            </a:extLst>
          </p:cNvPr>
          <p:cNvSpPr/>
          <p:nvPr/>
        </p:nvSpPr>
        <p:spPr>
          <a:xfrm>
            <a:off x="499856" y="2394901"/>
            <a:ext cx="1091752" cy="750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0EDCD-1E3B-4C0D-894E-2FBD49436C7F}"/>
              </a:ext>
            </a:extLst>
          </p:cNvPr>
          <p:cNvSpPr txBox="1"/>
          <p:nvPr/>
        </p:nvSpPr>
        <p:spPr>
          <a:xfrm>
            <a:off x="499856" y="2394901"/>
            <a:ext cx="1091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IsEndofWord?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DDAF9-3CF2-469C-B2B7-CBF1389DC923}"/>
              </a:ext>
            </a:extLst>
          </p:cNvPr>
          <p:cNvSpPr txBox="1"/>
          <p:nvPr/>
        </p:nvSpPr>
        <p:spPr>
          <a:xfrm>
            <a:off x="586603" y="2745451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T/F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2E4A1-6552-4A32-8B55-9C4130D94ABB}"/>
              </a:ext>
            </a:extLst>
          </p:cNvPr>
          <p:cNvSpPr/>
          <p:nvPr/>
        </p:nvSpPr>
        <p:spPr>
          <a:xfrm>
            <a:off x="2059532" y="2394901"/>
            <a:ext cx="1327638" cy="719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4FD3E-107D-4B9C-8320-CD60583AB9C7}"/>
              </a:ext>
            </a:extLst>
          </p:cNvPr>
          <p:cNvSpPr txBox="1"/>
          <p:nvPr/>
        </p:nvSpPr>
        <p:spPr>
          <a:xfrm>
            <a:off x="2059532" y="2420548"/>
            <a:ext cx="132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NumOfWordsUsing? :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DF1974-69AB-45C7-9BD1-6147DD4261A3}"/>
              </a:ext>
            </a:extLst>
          </p:cNvPr>
          <p:cNvSpPr/>
          <p:nvPr/>
        </p:nvSpPr>
        <p:spPr>
          <a:xfrm>
            <a:off x="2461047" y="2745451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D4E33-2C0C-4404-82FA-2538A093D37E}"/>
              </a:ext>
            </a:extLst>
          </p:cNvPr>
          <p:cNvSpPr txBox="1"/>
          <p:nvPr/>
        </p:nvSpPr>
        <p:spPr>
          <a:xfrm>
            <a:off x="1007749" y="367145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32B2A-E19D-4920-8868-DAA5DD91D39E}"/>
              </a:ext>
            </a:extLst>
          </p:cNvPr>
          <p:cNvSpPr txBox="1"/>
          <p:nvPr/>
        </p:nvSpPr>
        <p:spPr>
          <a:xfrm>
            <a:off x="2504507" y="821952"/>
            <a:ext cx="42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6EB5B5-EAD0-43AB-BF5C-3E278FD389A8}"/>
              </a:ext>
            </a:extLst>
          </p:cNvPr>
          <p:cNvSpPr txBox="1"/>
          <p:nvPr/>
        </p:nvSpPr>
        <p:spPr>
          <a:xfrm>
            <a:off x="2891660" y="821644"/>
            <a:ext cx="41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DF59AF-93A0-4B11-BF6C-146304C0648E}"/>
              </a:ext>
            </a:extLst>
          </p:cNvPr>
          <p:cNvSpPr/>
          <p:nvPr/>
        </p:nvSpPr>
        <p:spPr>
          <a:xfrm>
            <a:off x="424428" y="797499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4E4C3E-087F-4832-8A36-A1FE1924D80F}"/>
              </a:ext>
            </a:extLst>
          </p:cNvPr>
          <p:cNvSpPr txBox="1"/>
          <p:nvPr/>
        </p:nvSpPr>
        <p:spPr>
          <a:xfrm>
            <a:off x="1219094" y="829723"/>
            <a:ext cx="1380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Each cell is a pointer to other Trie Node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C14D4AD-B6CD-4E2F-A562-9EFF73A2F42F}"/>
              </a:ext>
            </a:extLst>
          </p:cNvPr>
          <p:cNvSpPr/>
          <p:nvPr/>
        </p:nvSpPr>
        <p:spPr>
          <a:xfrm>
            <a:off x="4077655" y="2200804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6FBF149-ABB2-4C41-B7DE-984C56566587}"/>
              </a:ext>
            </a:extLst>
          </p:cNvPr>
          <p:cNvCxnSpPr>
            <a:cxnSpLocks/>
          </p:cNvCxnSpPr>
          <p:nvPr/>
        </p:nvCxnSpPr>
        <p:spPr>
          <a:xfrm>
            <a:off x="4607144" y="2714163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E4FD80E-4611-43EE-A88F-09818B172109}"/>
              </a:ext>
            </a:extLst>
          </p:cNvPr>
          <p:cNvCxnSpPr>
            <a:cxnSpLocks/>
          </p:cNvCxnSpPr>
          <p:nvPr/>
        </p:nvCxnSpPr>
        <p:spPr>
          <a:xfrm>
            <a:off x="4891162" y="271416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C7ED0C6-482F-47D7-8F20-E0640BDBEAEB}"/>
              </a:ext>
            </a:extLst>
          </p:cNvPr>
          <p:cNvCxnSpPr>
            <a:cxnSpLocks/>
          </p:cNvCxnSpPr>
          <p:nvPr/>
        </p:nvCxnSpPr>
        <p:spPr>
          <a:xfrm>
            <a:off x="6830259" y="2714163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565EF83-66D4-4CE8-8BF7-B01745C83678}"/>
              </a:ext>
            </a:extLst>
          </p:cNvPr>
          <p:cNvSpPr txBox="1"/>
          <p:nvPr/>
        </p:nvSpPr>
        <p:spPr>
          <a:xfrm>
            <a:off x="4342463" y="2718075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2A077DD-BA4B-4271-8BE4-49A58C9CE03B}"/>
              </a:ext>
            </a:extLst>
          </p:cNvPr>
          <p:cNvCxnSpPr>
            <a:cxnSpLocks/>
          </p:cNvCxnSpPr>
          <p:nvPr/>
        </p:nvCxnSpPr>
        <p:spPr>
          <a:xfrm>
            <a:off x="6473932" y="2714163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BFC059F-95B8-410A-9A64-D5AA03A9CA1B}"/>
              </a:ext>
            </a:extLst>
          </p:cNvPr>
          <p:cNvSpPr txBox="1"/>
          <p:nvPr/>
        </p:nvSpPr>
        <p:spPr>
          <a:xfrm>
            <a:off x="4589616" y="2726757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9AE1D7-4ED4-4669-9730-BEA7508995F9}"/>
              </a:ext>
            </a:extLst>
          </p:cNvPr>
          <p:cNvSpPr txBox="1"/>
          <p:nvPr/>
        </p:nvSpPr>
        <p:spPr>
          <a:xfrm>
            <a:off x="5246670" y="2714744"/>
            <a:ext cx="68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h-7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2FF2DF6-7797-4AB4-A96B-66CEB0BBBFBE}"/>
              </a:ext>
            </a:extLst>
          </p:cNvPr>
          <p:cNvSpPr/>
          <p:nvPr/>
        </p:nvSpPr>
        <p:spPr>
          <a:xfrm>
            <a:off x="4462429" y="3584082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E47CB33-D028-4924-B4A2-42FF6C3952E0}"/>
              </a:ext>
            </a:extLst>
          </p:cNvPr>
          <p:cNvSpPr txBox="1"/>
          <p:nvPr/>
        </p:nvSpPr>
        <p:spPr>
          <a:xfrm>
            <a:off x="4295832" y="3638583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DD7CA03-329B-4BF6-BBCD-288B8E914206}"/>
              </a:ext>
            </a:extLst>
          </p:cNvPr>
          <p:cNvSpPr/>
          <p:nvPr/>
        </p:nvSpPr>
        <p:spPr>
          <a:xfrm>
            <a:off x="6372459" y="3568434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3CF84A6-9573-43CC-8E74-4058962C1E1D}"/>
              </a:ext>
            </a:extLst>
          </p:cNvPr>
          <p:cNvSpPr/>
          <p:nvPr/>
        </p:nvSpPr>
        <p:spPr>
          <a:xfrm>
            <a:off x="6492392" y="3672189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9913E91-0E91-4F7E-9ECE-A31CDE9294FB}"/>
              </a:ext>
            </a:extLst>
          </p:cNvPr>
          <p:cNvSpPr txBox="1"/>
          <p:nvPr/>
        </p:nvSpPr>
        <p:spPr>
          <a:xfrm>
            <a:off x="4719542" y="2274283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F0ED58C-E5A6-4573-96C2-950968F83AAC}"/>
              </a:ext>
            </a:extLst>
          </p:cNvPr>
          <p:cNvSpPr txBox="1"/>
          <p:nvPr/>
        </p:nvSpPr>
        <p:spPr>
          <a:xfrm>
            <a:off x="6418922" y="2729090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514F592-A187-4031-BE27-4921D10ECF15}"/>
              </a:ext>
            </a:extLst>
          </p:cNvPr>
          <p:cNvSpPr txBox="1"/>
          <p:nvPr/>
        </p:nvSpPr>
        <p:spPr>
          <a:xfrm>
            <a:off x="6806075" y="2728782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047C736-A991-446D-BC00-58C895C0F34F}"/>
              </a:ext>
            </a:extLst>
          </p:cNvPr>
          <p:cNvSpPr/>
          <p:nvPr/>
        </p:nvSpPr>
        <p:spPr>
          <a:xfrm>
            <a:off x="4338843" y="2704637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A262664-7D48-49E7-8247-8DF357BE488F}"/>
              </a:ext>
            </a:extLst>
          </p:cNvPr>
          <p:cNvCxnSpPr>
            <a:cxnSpLocks/>
          </p:cNvCxnSpPr>
          <p:nvPr/>
        </p:nvCxnSpPr>
        <p:spPr>
          <a:xfrm>
            <a:off x="5311651" y="272117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32CDFF8-E0DD-4BBE-AF7D-5DA1FD77C212}"/>
              </a:ext>
            </a:extLst>
          </p:cNvPr>
          <p:cNvCxnSpPr>
            <a:cxnSpLocks/>
          </p:cNvCxnSpPr>
          <p:nvPr/>
        </p:nvCxnSpPr>
        <p:spPr>
          <a:xfrm>
            <a:off x="5905564" y="2728782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9" name="Smiley Face 178">
            <a:extLst>
              <a:ext uri="{FF2B5EF4-FFF2-40B4-BE49-F238E27FC236}">
                <a16:creationId xmlns:a16="http://schemas.microsoft.com/office/drawing/2014/main" id="{C0B4054C-6DB0-447B-B079-D15356B69EA2}"/>
              </a:ext>
            </a:extLst>
          </p:cNvPr>
          <p:cNvSpPr/>
          <p:nvPr/>
        </p:nvSpPr>
        <p:spPr>
          <a:xfrm>
            <a:off x="4941744" y="3058650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Smiley Face 179">
            <a:extLst>
              <a:ext uri="{FF2B5EF4-FFF2-40B4-BE49-F238E27FC236}">
                <a16:creationId xmlns:a16="http://schemas.microsoft.com/office/drawing/2014/main" id="{48518C3D-5235-4BD6-ACE1-C41353660B18}"/>
              </a:ext>
            </a:extLst>
          </p:cNvPr>
          <p:cNvSpPr/>
          <p:nvPr/>
        </p:nvSpPr>
        <p:spPr>
          <a:xfrm>
            <a:off x="5063628" y="3058650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Smiley Face 180">
            <a:extLst>
              <a:ext uri="{FF2B5EF4-FFF2-40B4-BE49-F238E27FC236}">
                <a16:creationId xmlns:a16="http://schemas.microsoft.com/office/drawing/2014/main" id="{1C45E939-791F-44AE-A860-27DD7BB0B072}"/>
              </a:ext>
            </a:extLst>
          </p:cNvPr>
          <p:cNvSpPr/>
          <p:nvPr/>
        </p:nvSpPr>
        <p:spPr>
          <a:xfrm>
            <a:off x="5971234" y="3042008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miley Face 181">
            <a:extLst>
              <a:ext uri="{FF2B5EF4-FFF2-40B4-BE49-F238E27FC236}">
                <a16:creationId xmlns:a16="http://schemas.microsoft.com/office/drawing/2014/main" id="{3156B57B-578B-4B2F-8DCA-220E5DD6B457}"/>
              </a:ext>
            </a:extLst>
          </p:cNvPr>
          <p:cNvSpPr/>
          <p:nvPr/>
        </p:nvSpPr>
        <p:spPr>
          <a:xfrm>
            <a:off x="6155938" y="3046261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Smiley Face 183">
            <a:extLst>
              <a:ext uri="{FF2B5EF4-FFF2-40B4-BE49-F238E27FC236}">
                <a16:creationId xmlns:a16="http://schemas.microsoft.com/office/drawing/2014/main" id="{06526FDA-9886-48E9-AD06-F7E3566F3D54}"/>
              </a:ext>
            </a:extLst>
          </p:cNvPr>
          <p:cNvSpPr/>
          <p:nvPr/>
        </p:nvSpPr>
        <p:spPr>
          <a:xfrm>
            <a:off x="6340642" y="3050768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Smiley Face 184">
            <a:extLst>
              <a:ext uri="{FF2B5EF4-FFF2-40B4-BE49-F238E27FC236}">
                <a16:creationId xmlns:a16="http://schemas.microsoft.com/office/drawing/2014/main" id="{8E5CC30C-2CE7-419E-ACD0-356772426AED}"/>
              </a:ext>
            </a:extLst>
          </p:cNvPr>
          <p:cNvSpPr/>
          <p:nvPr/>
        </p:nvSpPr>
        <p:spPr>
          <a:xfrm>
            <a:off x="5184286" y="3058650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E6AA322-92F9-465E-BB3E-EAEB3F1BD2D9}"/>
              </a:ext>
            </a:extLst>
          </p:cNvPr>
          <p:cNvSpPr txBox="1"/>
          <p:nvPr/>
        </p:nvSpPr>
        <p:spPr>
          <a:xfrm>
            <a:off x="238991" y="367145"/>
            <a:ext cx="11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Address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2E8B40F-66E4-4B31-855C-F46CC9477CB6}"/>
              </a:ext>
            </a:extLst>
          </p:cNvPr>
          <p:cNvSpPr txBox="1"/>
          <p:nvPr/>
        </p:nvSpPr>
        <p:spPr>
          <a:xfrm>
            <a:off x="4187814" y="2241213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104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60A6C56-36B5-49D1-984D-BC7178A48C8B}"/>
              </a:ext>
            </a:extLst>
          </p:cNvPr>
          <p:cNvSpPr/>
          <p:nvPr/>
        </p:nvSpPr>
        <p:spPr>
          <a:xfrm>
            <a:off x="5311651" y="3087007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C4849C5-ACEB-4B37-8849-13368CBA61C4}"/>
              </a:ext>
            </a:extLst>
          </p:cNvPr>
          <p:cNvSpPr/>
          <p:nvPr/>
        </p:nvSpPr>
        <p:spPr>
          <a:xfrm>
            <a:off x="5311651" y="3346251"/>
            <a:ext cx="577645" cy="130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9DC96E7-363E-4106-B98F-B60EA7FDECA8}"/>
              </a:ext>
            </a:extLst>
          </p:cNvPr>
          <p:cNvSpPr txBox="1"/>
          <p:nvPr/>
        </p:nvSpPr>
        <p:spPr>
          <a:xfrm>
            <a:off x="5373798" y="3086141"/>
            <a:ext cx="54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108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7CC8702-8455-4D4A-8890-288EE2A7EC8A}"/>
              </a:ext>
            </a:extLst>
          </p:cNvPr>
          <p:cNvSpPr/>
          <p:nvPr/>
        </p:nvSpPr>
        <p:spPr>
          <a:xfrm>
            <a:off x="2545622" y="1330274"/>
            <a:ext cx="727944" cy="243583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74F3C4E-3B1E-4B25-AB21-2F1C43C79B04}"/>
              </a:ext>
            </a:extLst>
          </p:cNvPr>
          <p:cNvSpPr txBox="1"/>
          <p:nvPr/>
        </p:nvSpPr>
        <p:spPr>
          <a:xfrm>
            <a:off x="2586940" y="1314115"/>
            <a:ext cx="68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NULL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DC858E1-7626-4457-921A-94C906E1EE8B}"/>
              </a:ext>
            </a:extLst>
          </p:cNvPr>
          <p:cNvSpPr/>
          <p:nvPr/>
        </p:nvSpPr>
        <p:spPr>
          <a:xfrm>
            <a:off x="427839" y="1326186"/>
            <a:ext cx="796017" cy="243583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FC33283-0C57-4EAF-B6D1-447D1497658B}"/>
              </a:ext>
            </a:extLst>
          </p:cNvPr>
          <p:cNvSpPr txBox="1"/>
          <p:nvPr/>
        </p:nvSpPr>
        <p:spPr>
          <a:xfrm>
            <a:off x="527160" y="1296051"/>
            <a:ext cx="68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NULL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14A9573-B72B-4417-9942-AA96EABFD7C7}"/>
              </a:ext>
            </a:extLst>
          </p:cNvPr>
          <p:cNvSpPr/>
          <p:nvPr/>
        </p:nvSpPr>
        <p:spPr>
          <a:xfrm>
            <a:off x="46191" y="4999440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69D0E7-05B7-488D-A2F2-6618A6D59173}"/>
              </a:ext>
            </a:extLst>
          </p:cNvPr>
          <p:cNvCxnSpPr>
            <a:cxnSpLocks/>
          </p:cNvCxnSpPr>
          <p:nvPr/>
        </p:nvCxnSpPr>
        <p:spPr>
          <a:xfrm>
            <a:off x="575680" y="551279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FE92EF1-DF4D-478F-9F74-624D4228885F}"/>
              </a:ext>
            </a:extLst>
          </p:cNvPr>
          <p:cNvCxnSpPr>
            <a:cxnSpLocks/>
          </p:cNvCxnSpPr>
          <p:nvPr/>
        </p:nvCxnSpPr>
        <p:spPr>
          <a:xfrm>
            <a:off x="859698" y="551280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AAD390A-9C0F-44B6-A03B-B83EAC0C2C5E}"/>
              </a:ext>
            </a:extLst>
          </p:cNvPr>
          <p:cNvCxnSpPr>
            <a:cxnSpLocks/>
          </p:cNvCxnSpPr>
          <p:nvPr/>
        </p:nvCxnSpPr>
        <p:spPr>
          <a:xfrm>
            <a:off x="2798795" y="551279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D6C0E53-C310-4768-A30B-1F313D6180A5}"/>
              </a:ext>
            </a:extLst>
          </p:cNvPr>
          <p:cNvSpPr txBox="1"/>
          <p:nvPr/>
        </p:nvSpPr>
        <p:spPr>
          <a:xfrm>
            <a:off x="310999" y="5516711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468DE9C-B590-4033-8757-375912529C49}"/>
              </a:ext>
            </a:extLst>
          </p:cNvPr>
          <p:cNvCxnSpPr>
            <a:cxnSpLocks/>
          </p:cNvCxnSpPr>
          <p:nvPr/>
        </p:nvCxnSpPr>
        <p:spPr>
          <a:xfrm>
            <a:off x="2442468" y="551279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CB82F1C2-8F4A-45E5-8A31-EED3FC89FDFA}"/>
              </a:ext>
            </a:extLst>
          </p:cNvPr>
          <p:cNvSpPr txBox="1"/>
          <p:nvPr/>
        </p:nvSpPr>
        <p:spPr>
          <a:xfrm>
            <a:off x="558152" y="5525393"/>
            <a:ext cx="28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bB1</a:t>
            </a:r>
            <a:endParaRPr lang="en-US" sz="12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9A14FAE-BAD0-4590-B8DF-AE83EE80D3F9}"/>
              </a:ext>
            </a:extLst>
          </p:cNvPr>
          <p:cNvSpPr/>
          <p:nvPr/>
        </p:nvSpPr>
        <p:spPr>
          <a:xfrm>
            <a:off x="430965" y="6382718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4900051-9D50-42CD-A171-FEE04942231E}"/>
              </a:ext>
            </a:extLst>
          </p:cNvPr>
          <p:cNvSpPr txBox="1"/>
          <p:nvPr/>
        </p:nvSpPr>
        <p:spPr>
          <a:xfrm>
            <a:off x="264368" y="6437219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92241BE-17F1-4391-872D-8095D837000C}"/>
              </a:ext>
            </a:extLst>
          </p:cNvPr>
          <p:cNvSpPr/>
          <p:nvPr/>
        </p:nvSpPr>
        <p:spPr>
          <a:xfrm>
            <a:off x="2340995" y="6367070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2059960-7333-4478-B531-D51B90D6EBE7}"/>
              </a:ext>
            </a:extLst>
          </p:cNvPr>
          <p:cNvSpPr/>
          <p:nvPr/>
        </p:nvSpPr>
        <p:spPr>
          <a:xfrm>
            <a:off x="2460928" y="6470825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9E53942-BC1F-493E-AC1C-CC53D3185C0F}"/>
              </a:ext>
            </a:extLst>
          </p:cNvPr>
          <p:cNvSpPr txBox="1"/>
          <p:nvPr/>
        </p:nvSpPr>
        <p:spPr>
          <a:xfrm>
            <a:off x="688078" y="5072919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F6C6884-210E-449E-951C-7D2AA7583EDE}"/>
              </a:ext>
            </a:extLst>
          </p:cNvPr>
          <p:cNvSpPr txBox="1"/>
          <p:nvPr/>
        </p:nvSpPr>
        <p:spPr>
          <a:xfrm>
            <a:off x="2387458" y="5527726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BF10EA3-A46A-4B96-B6D5-5A33D3420450}"/>
              </a:ext>
            </a:extLst>
          </p:cNvPr>
          <p:cNvSpPr txBox="1"/>
          <p:nvPr/>
        </p:nvSpPr>
        <p:spPr>
          <a:xfrm>
            <a:off x="2774611" y="5527418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CC9222E-6A4A-4465-B403-D4B2F6C68D59}"/>
              </a:ext>
            </a:extLst>
          </p:cNvPr>
          <p:cNvSpPr/>
          <p:nvPr/>
        </p:nvSpPr>
        <p:spPr>
          <a:xfrm>
            <a:off x="307379" y="5503273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Smiley Face 213">
            <a:extLst>
              <a:ext uri="{FF2B5EF4-FFF2-40B4-BE49-F238E27FC236}">
                <a16:creationId xmlns:a16="http://schemas.microsoft.com/office/drawing/2014/main" id="{23809BF5-5930-4E8C-AD43-E6C7B31813C6}"/>
              </a:ext>
            </a:extLst>
          </p:cNvPr>
          <p:cNvSpPr/>
          <p:nvPr/>
        </p:nvSpPr>
        <p:spPr>
          <a:xfrm>
            <a:off x="910280" y="585728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Smiley Face 214">
            <a:extLst>
              <a:ext uri="{FF2B5EF4-FFF2-40B4-BE49-F238E27FC236}">
                <a16:creationId xmlns:a16="http://schemas.microsoft.com/office/drawing/2014/main" id="{DDF3006E-2C74-4B8C-9869-E024D211384B}"/>
              </a:ext>
            </a:extLst>
          </p:cNvPr>
          <p:cNvSpPr/>
          <p:nvPr/>
        </p:nvSpPr>
        <p:spPr>
          <a:xfrm>
            <a:off x="1032164" y="585728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Smiley Face 215">
            <a:extLst>
              <a:ext uri="{FF2B5EF4-FFF2-40B4-BE49-F238E27FC236}">
                <a16:creationId xmlns:a16="http://schemas.microsoft.com/office/drawing/2014/main" id="{569005AF-181E-4285-9807-8BCA0BCE7FE5}"/>
              </a:ext>
            </a:extLst>
          </p:cNvPr>
          <p:cNvSpPr/>
          <p:nvPr/>
        </p:nvSpPr>
        <p:spPr>
          <a:xfrm>
            <a:off x="1679936" y="5840644"/>
            <a:ext cx="350726" cy="319576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Smiley Face 216">
            <a:extLst>
              <a:ext uri="{FF2B5EF4-FFF2-40B4-BE49-F238E27FC236}">
                <a16:creationId xmlns:a16="http://schemas.microsoft.com/office/drawing/2014/main" id="{C25BED02-697C-4C83-9B79-AC7DE3A392A9}"/>
              </a:ext>
            </a:extLst>
          </p:cNvPr>
          <p:cNvSpPr/>
          <p:nvPr/>
        </p:nvSpPr>
        <p:spPr>
          <a:xfrm>
            <a:off x="2124474" y="5844897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Smiley Face 217">
            <a:extLst>
              <a:ext uri="{FF2B5EF4-FFF2-40B4-BE49-F238E27FC236}">
                <a16:creationId xmlns:a16="http://schemas.microsoft.com/office/drawing/2014/main" id="{BDE9B036-C49A-4B75-97B3-45CA35EFE150}"/>
              </a:ext>
            </a:extLst>
          </p:cNvPr>
          <p:cNvSpPr/>
          <p:nvPr/>
        </p:nvSpPr>
        <p:spPr>
          <a:xfrm>
            <a:off x="2309178" y="5849404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Smiley Face 218">
            <a:extLst>
              <a:ext uri="{FF2B5EF4-FFF2-40B4-BE49-F238E27FC236}">
                <a16:creationId xmlns:a16="http://schemas.microsoft.com/office/drawing/2014/main" id="{4A2E2023-658D-481D-9318-9C5A7A7F3672}"/>
              </a:ext>
            </a:extLst>
          </p:cNvPr>
          <p:cNvSpPr/>
          <p:nvPr/>
        </p:nvSpPr>
        <p:spPr>
          <a:xfrm>
            <a:off x="1152823" y="5857286"/>
            <a:ext cx="367884" cy="319576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146C465-19D7-46BD-B54A-72D291EE6AF5}"/>
              </a:ext>
            </a:extLst>
          </p:cNvPr>
          <p:cNvSpPr txBox="1"/>
          <p:nvPr/>
        </p:nvSpPr>
        <p:spPr>
          <a:xfrm>
            <a:off x="156350" y="5039849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112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4962478-0BF7-47DD-8DCE-7722BFA6018B}"/>
              </a:ext>
            </a:extLst>
          </p:cNvPr>
          <p:cNvSpPr/>
          <p:nvPr/>
        </p:nvSpPr>
        <p:spPr>
          <a:xfrm>
            <a:off x="4940955" y="160979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A296944-B670-41BA-A354-620009442227}"/>
              </a:ext>
            </a:extLst>
          </p:cNvPr>
          <p:cNvCxnSpPr>
            <a:cxnSpLocks/>
          </p:cNvCxnSpPr>
          <p:nvPr/>
        </p:nvCxnSpPr>
        <p:spPr>
          <a:xfrm>
            <a:off x="5470444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E86696D-2A96-461E-A58D-DA5B1D4EA7F7}"/>
              </a:ext>
            </a:extLst>
          </p:cNvPr>
          <p:cNvCxnSpPr>
            <a:cxnSpLocks/>
          </p:cNvCxnSpPr>
          <p:nvPr/>
        </p:nvCxnSpPr>
        <p:spPr>
          <a:xfrm>
            <a:off x="5754462" y="67433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9690AB32-B7C1-4C04-81D1-3636DA842D98}"/>
              </a:ext>
            </a:extLst>
          </p:cNvPr>
          <p:cNvCxnSpPr>
            <a:cxnSpLocks/>
          </p:cNvCxnSpPr>
          <p:nvPr/>
        </p:nvCxnSpPr>
        <p:spPr>
          <a:xfrm>
            <a:off x="7693559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752B2552-C3BE-4BFC-B257-8109D68B9EB8}"/>
              </a:ext>
            </a:extLst>
          </p:cNvPr>
          <p:cNvSpPr txBox="1"/>
          <p:nvPr/>
        </p:nvSpPr>
        <p:spPr>
          <a:xfrm>
            <a:off x="5205763" y="678250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a0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F31C990-5BA0-4B71-A6F5-8D34B5DF4455}"/>
              </a:ext>
            </a:extLst>
          </p:cNvPr>
          <p:cNvCxnSpPr>
            <a:cxnSpLocks/>
          </p:cNvCxnSpPr>
          <p:nvPr/>
        </p:nvCxnSpPr>
        <p:spPr>
          <a:xfrm>
            <a:off x="7337232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55234C95-F6C3-46F0-A266-C360D6B69B40}"/>
              </a:ext>
            </a:extLst>
          </p:cNvPr>
          <p:cNvSpPr txBox="1"/>
          <p:nvPr/>
        </p:nvSpPr>
        <p:spPr>
          <a:xfrm>
            <a:off x="5452916" y="686932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9762E0B-FB3C-4A46-B80D-9403124C41FC}"/>
              </a:ext>
            </a:extLst>
          </p:cNvPr>
          <p:cNvSpPr txBox="1"/>
          <p:nvPr/>
        </p:nvSpPr>
        <p:spPr>
          <a:xfrm>
            <a:off x="6109970" y="674919"/>
            <a:ext cx="68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t-19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3CB6AAC-A077-4C89-B6CE-F442646CD05E}"/>
              </a:ext>
            </a:extLst>
          </p:cNvPr>
          <p:cNvSpPr/>
          <p:nvPr/>
        </p:nvSpPr>
        <p:spPr>
          <a:xfrm>
            <a:off x="5325729" y="1544257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722403F-26C0-455B-85EB-FD65876F3758}"/>
              </a:ext>
            </a:extLst>
          </p:cNvPr>
          <p:cNvSpPr txBox="1"/>
          <p:nvPr/>
        </p:nvSpPr>
        <p:spPr>
          <a:xfrm>
            <a:off x="5159132" y="1598758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8A5241E-AE44-431D-9D3D-614F98C0BF47}"/>
              </a:ext>
            </a:extLst>
          </p:cNvPr>
          <p:cNvSpPr/>
          <p:nvPr/>
        </p:nvSpPr>
        <p:spPr>
          <a:xfrm>
            <a:off x="7235759" y="1528609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75B65F-93A0-43D4-A748-7217E9AA8D9C}"/>
              </a:ext>
            </a:extLst>
          </p:cNvPr>
          <p:cNvSpPr/>
          <p:nvPr/>
        </p:nvSpPr>
        <p:spPr>
          <a:xfrm>
            <a:off x="7355692" y="1632364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2D4D1F3-9252-44E3-946A-7D7AE70F90E8}"/>
              </a:ext>
            </a:extLst>
          </p:cNvPr>
          <p:cNvSpPr txBox="1"/>
          <p:nvPr/>
        </p:nvSpPr>
        <p:spPr>
          <a:xfrm>
            <a:off x="5582842" y="234458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ROOT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53717C2-034B-4B92-B643-EE5F56168BD8}"/>
              </a:ext>
            </a:extLst>
          </p:cNvPr>
          <p:cNvSpPr txBox="1"/>
          <p:nvPr/>
        </p:nvSpPr>
        <p:spPr>
          <a:xfrm>
            <a:off x="7282222" y="689265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1EAA797-440E-4925-ABB2-361668F58F7F}"/>
              </a:ext>
            </a:extLst>
          </p:cNvPr>
          <p:cNvSpPr txBox="1"/>
          <p:nvPr/>
        </p:nvSpPr>
        <p:spPr>
          <a:xfrm>
            <a:off x="7669375" y="688957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FBD8742E-5407-4091-AA0F-272A7B1DBF88}"/>
              </a:ext>
            </a:extLst>
          </p:cNvPr>
          <p:cNvSpPr/>
          <p:nvPr/>
        </p:nvSpPr>
        <p:spPr>
          <a:xfrm>
            <a:off x="5202143" y="664812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21CD5-86C7-49A4-9150-D0D8A8B936A3}"/>
              </a:ext>
            </a:extLst>
          </p:cNvPr>
          <p:cNvCxnSpPr>
            <a:cxnSpLocks/>
          </p:cNvCxnSpPr>
          <p:nvPr/>
        </p:nvCxnSpPr>
        <p:spPr>
          <a:xfrm>
            <a:off x="6174951" y="68135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37C8095-FF36-454E-A125-8AF05F82D7B8}"/>
              </a:ext>
            </a:extLst>
          </p:cNvPr>
          <p:cNvCxnSpPr>
            <a:cxnSpLocks/>
          </p:cNvCxnSpPr>
          <p:nvPr/>
        </p:nvCxnSpPr>
        <p:spPr>
          <a:xfrm>
            <a:off x="6768864" y="68895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8" name="Smiley Face 247">
            <a:extLst>
              <a:ext uri="{FF2B5EF4-FFF2-40B4-BE49-F238E27FC236}">
                <a16:creationId xmlns:a16="http://schemas.microsoft.com/office/drawing/2014/main" id="{17E88389-C1C4-4DC0-9B89-51AA83F9A52F}"/>
              </a:ext>
            </a:extLst>
          </p:cNvPr>
          <p:cNvSpPr/>
          <p:nvPr/>
        </p:nvSpPr>
        <p:spPr>
          <a:xfrm>
            <a:off x="5805044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Smiley Face 248">
            <a:extLst>
              <a:ext uri="{FF2B5EF4-FFF2-40B4-BE49-F238E27FC236}">
                <a16:creationId xmlns:a16="http://schemas.microsoft.com/office/drawing/2014/main" id="{A7C16720-6301-4966-98D9-E3C67CEB65EE}"/>
              </a:ext>
            </a:extLst>
          </p:cNvPr>
          <p:cNvSpPr/>
          <p:nvPr/>
        </p:nvSpPr>
        <p:spPr>
          <a:xfrm>
            <a:off x="5926928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Smiley Face 249">
            <a:extLst>
              <a:ext uri="{FF2B5EF4-FFF2-40B4-BE49-F238E27FC236}">
                <a16:creationId xmlns:a16="http://schemas.microsoft.com/office/drawing/2014/main" id="{94A891A1-3679-429D-AC2F-D5F968C93428}"/>
              </a:ext>
            </a:extLst>
          </p:cNvPr>
          <p:cNvSpPr/>
          <p:nvPr/>
        </p:nvSpPr>
        <p:spPr>
          <a:xfrm>
            <a:off x="6834534" y="1002183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Smiley Face 250">
            <a:extLst>
              <a:ext uri="{FF2B5EF4-FFF2-40B4-BE49-F238E27FC236}">
                <a16:creationId xmlns:a16="http://schemas.microsoft.com/office/drawing/2014/main" id="{04C5742C-E805-4169-81C1-6594E0D22406}"/>
              </a:ext>
            </a:extLst>
          </p:cNvPr>
          <p:cNvSpPr/>
          <p:nvPr/>
        </p:nvSpPr>
        <p:spPr>
          <a:xfrm>
            <a:off x="7019238" y="100643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Smiley Face 251">
            <a:extLst>
              <a:ext uri="{FF2B5EF4-FFF2-40B4-BE49-F238E27FC236}">
                <a16:creationId xmlns:a16="http://schemas.microsoft.com/office/drawing/2014/main" id="{C6D96F6A-0BFF-4ABD-B653-EEF9AEA9B93C}"/>
              </a:ext>
            </a:extLst>
          </p:cNvPr>
          <p:cNvSpPr/>
          <p:nvPr/>
        </p:nvSpPr>
        <p:spPr>
          <a:xfrm>
            <a:off x="7203942" y="1010943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Smiley Face 252">
            <a:extLst>
              <a:ext uri="{FF2B5EF4-FFF2-40B4-BE49-F238E27FC236}">
                <a16:creationId xmlns:a16="http://schemas.microsoft.com/office/drawing/2014/main" id="{5248534A-72A4-4ED7-9DC1-4DD2CEE1F3AD}"/>
              </a:ext>
            </a:extLst>
          </p:cNvPr>
          <p:cNvSpPr/>
          <p:nvPr/>
        </p:nvSpPr>
        <p:spPr>
          <a:xfrm>
            <a:off x="6047586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D40513C-E3AC-467B-910B-946FD4773DE5}"/>
              </a:ext>
            </a:extLst>
          </p:cNvPr>
          <p:cNvSpPr txBox="1"/>
          <p:nvPr/>
        </p:nvSpPr>
        <p:spPr>
          <a:xfrm>
            <a:off x="5051114" y="201388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100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C47DE91-B6BD-4C94-9BAC-C50C5CD4D9FA}"/>
              </a:ext>
            </a:extLst>
          </p:cNvPr>
          <p:cNvSpPr/>
          <p:nvPr/>
        </p:nvSpPr>
        <p:spPr>
          <a:xfrm>
            <a:off x="6174951" y="1047182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73E031B-1511-4EFA-8E53-7E5BF42BEE62}"/>
              </a:ext>
            </a:extLst>
          </p:cNvPr>
          <p:cNvSpPr/>
          <p:nvPr/>
        </p:nvSpPr>
        <p:spPr>
          <a:xfrm>
            <a:off x="6174951" y="1306426"/>
            <a:ext cx="577645" cy="130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2EC841B-5184-47DA-97C1-19D134969C1A}"/>
              </a:ext>
            </a:extLst>
          </p:cNvPr>
          <p:cNvSpPr txBox="1"/>
          <p:nvPr/>
        </p:nvSpPr>
        <p:spPr>
          <a:xfrm>
            <a:off x="6237098" y="1046316"/>
            <a:ext cx="54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104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EF886594-BF28-4427-BC48-DBD7C10A202C}"/>
              </a:ext>
            </a:extLst>
          </p:cNvPr>
          <p:cNvCxnSpPr>
            <a:cxnSpLocks/>
            <a:endCxn id="187" idx="1"/>
          </p:cNvCxnSpPr>
          <p:nvPr/>
        </p:nvCxnSpPr>
        <p:spPr>
          <a:xfrm rot="10800000" flipV="1">
            <a:off x="4187814" y="1469087"/>
            <a:ext cx="2319862" cy="956792"/>
          </a:xfrm>
          <a:prstGeom prst="bentConnector3">
            <a:avLst>
              <a:gd name="adj1" fmla="val 10985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1D69B99E-BC87-4B2B-A107-11497BA085C0}"/>
              </a:ext>
            </a:extLst>
          </p:cNvPr>
          <p:cNvSpPr txBox="1"/>
          <p:nvPr/>
        </p:nvSpPr>
        <p:spPr>
          <a:xfrm>
            <a:off x="8741223" y="-26037"/>
            <a:ext cx="2880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Insert word: the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150FF45-AA44-4B52-B744-2895C2C63781}"/>
              </a:ext>
            </a:extLst>
          </p:cNvPr>
          <p:cNvSpPr txBox="1"/>
          <p:nvPr/>
        </p:nvSpPr>
        <p:spPr>
          <a:xfrm>
            <a:off x="8729986" y="613467"/>
            <a:ext cx="24037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Create pointer to 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TrieNode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  </a:t>
            </a:r>
          </a:p>
          <a:p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&lt;-ROOT </a:t>
            </a:r>
          </a:p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       Create char </a:t>
            </a:r>
          </a:p>
          <a:p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&lt;- </a:t>
            </a:r>
            <a:r>
              <a:rPr lang="en-US" sz="2000" b="1" dirty="0">
                <a:latin typeface="Miriam" panose="020B0502050101010101" pitchFamily="34" charset="-79"/>
                <a:cs typeface="Miriam" panose="020B0502050101010101" pitchFamily="34" charset="-79"/>
              </a:rPr>
              <a:t>t 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(</a:t>
            </a: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1</a:t>
            </a:r>
            <a:r>
              <a:rPr lang="en-US" sz="1400" baseline="30000" dirty="0">
                <a:latin typeface="Miriam" panose="020B0502050101010101" pitchFamily="34" charset="-79"/>
                <a:cs typeface="Miriam" panose="020B0502050101010101" pitchFamily="34" charset="-79"/>
              </a:rPr>
              <a:t>st</a:t>
            </a: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 char in word)</a:t>
            </a:r>
            <a:endParaRPr lang="en-US" sz="20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6B36B03-F07C-490F-984B-12EDF59B6CBD}"/>
              </a:ext>
            </a:extLst>
          </p:cNvPr>
          <p:cNvSpPr txBox="1"/>
          <p:nvPr/>
        </p:nvSpPr>
        <p:spPr>
          <a:xfrm>
            <a:off x="8729986" y="2229341"/>
            <a:ext cx="2729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2. Using 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Char_To_index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</a:p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find </a:t>
            </a:r>
            <a:r>
              <a:rPr lang="en-US" sz="2000" b="1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’s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 index in the array</a:t>
            </a:r>
          </a:p>
          <a:p>
            <a:r>
              <a:rPr lang="en-US" sz="2000" b="1" dirty="0">
                <a:latin typeface="Miriam" panose="020B0502050101010101" pitchFamily="34" charset="-79"/>
                <a:cs typeface="Miriam" panose="020B0502050101010101" pitchFamily="34" charset="-79"/>
              </a:rPr>
              <a:t>t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(116)-</a:t>
            </a:r>
            <a:r>
              <a:rPr lang="en-US" sz="2000" b="1" dirty="0">
                <a:latin typeface="Miriam" panose="020B0502050101010101" pitchFamily="34" charset="-79"/>
                <a:cs typeface="Miriam" panose="020B0502050101010101" pitchFamily="34" charset="-79"/>
              </a:rPr>
              <a:t>a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(97)=19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D642B79-8D2C-423A-A17C-788DFF493872}"/>
              </a:ext>
            </a:extLst>
          </p:cNvPr>
          <p:cNvSpPr txBox="1"/>
          <p:nvPr/>
        </p:nvSpPr>
        <p:spPr>
          <a:xfrm>
            <a:off x="8745647" y="3535241"/>
            <a:ext cx="2729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3. If (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[19]==NULL)</a:t>
            </a:r>
          </a:p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Create New Node and point 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[19] to it.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D31D6D0-1BA9-46A3-A644-A1C6BE4653FF}"/>
              </a:ext>
            </a:extLst>
          </p:cNvPr>
          <p:cNvSpPr txBox="1"/>
          <p:nvPr/>
        </p:nvSpPr>
        <p:spPr>
          <a:xfrm>
            <a:off x="8741223" y="4560396"/>
            <a:ext cx="2729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4.pTN &lt;- 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[19] </a:t>
            </a:r>
          </a:p>
          <a:p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&lt;- </a:t>
            </a:r>
            <a:r>
              <a:rPr lang="en-US" sz="2000" b="1" dirty="0">
                <a:latin typeface="Miriam" panose="020B0502050101010101" pitchFamily="34" charset="-79"/>
                <a:cs typeface="Miriam" panose="020B0502050101010101" pitchFamily="34" charset="-79"/>
              </a:rPr>
              <a:t>h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 (next char in word)*</a:t>
            </a:r>
          </a:p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000" b="1" dirty="0">
                <a:latin typeface="Miriam" panose="020B0502050101010101" pitchFamily="34" charset="-79"/>
                <a:cs typeface="Miriam" panose="020B0502050101010101" pitchFamily="34" charset="-79"/>
              </a:rPr>
              <a:t>repeat steps 2-&gt;4</a:t>
            </a:r>
          </a:p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*STOP when 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==null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4CAB8CA-5172-44E6-A599-6D2E64589F6E}"/>
              </a:ext>
            </a:extLst>
          </p:cNvPr>
          <p:cNvSpPr txBox="1"/>
          <p:nvPr/>
        </p:nvSpPr>
        <p:spPr>
          <a:xfrm>
            <a:off x="8789355" y="6114053"/>
            <a:ext cx="261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5. Mark </a:t>
            </a:r>
          </a:p>
          <a:p>
            <a:r>
              <a:rPr lang="en-US" dirty="0" err="1"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-&gt;</a:t>
            </a:r>
            <a:r>
              <a:rPr lang="en-US" dirty="0" err="1">
                <a:latin typeface="Miriam" panose="020B0502050101010101" pitchFamily="34" charset="-79"/>
                <a:cs typeface="Miriam" panose="020B0502050101010101" pitchFamily="34" charset="-79"/>
              </a:rPr>
              <a:t>isEndOfWord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=True</a:t>
            </a: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DD1DDF7A-237F-47F8-944C-1E6BD5229317}"/>
              </a:ext>
            </a:extLst>
          </p:cNvPr>
          <p:cNvSpPr/>
          <p:nvPr/>
        </p:nvSpPr>
        <p:spPr>
          <a:xfrm>
            <a:off x="7506744" y="2184103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0708D7B-519D-49AE-9BBB-065C9C39E04B}"/>
              </a:ext>
            </a:extLst>
          </p:cNvPr>
          <p:cNvSpPr txBox="1"/>
          <p:nvPr/>
        </p:nvSpPr>
        <p:spPr>
          <a:xfrm>
            <a:off x="7598718" y="2245923"/>
            <a:ext cx="859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=104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=h</a:t>
            </a: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BF9744E4-04BD-4FED-AE3C-A9337F832706}"/>
              </a:ext>
            </a:extLst>
          </p:cNvPr>
          <p:cNvSpPr/>
          <p:nvPr/>
        </p:nvSpPr>
        <p:spPr>
          <a:xfrm>
            <a:off x="3885143" y="196250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C3A30E6-4758-440A-BE07-04FAC4F68F5F}"/>
              </a:ext>
            </a:extLst>
          </p:cNvPr>
          <p:cNvSpPr txBox="1"/>
          <p:nvPr/>
        </p:nvSpPr>
        <p:spPr>
          <a:xfrm>
            <a:off x="3977117" y="258070"/>
            <a:ext cx="859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=100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=t</a:t>
            </a: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8E656861-133B-4519-9CA1-37FB373E1DD4}"/>
              </a:ext>
            </a:extLst>
          </p:cNvPr>
          <p:cNvSpPr/>
          <p:nvPr/>
        </p:nvSpPr>
        <p:spPr>
          <a:xfrm>
            <a:off x="45337" y="4438639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F58D69C-7855-4DB0-B6A4-D288CAED0CBA}"/>
              </a:ext>
            </a:extLst>
          </p:cNvPr>
          <p:cNvSpPr txBox="1"/>
          <p:nvPr/>
        </p:nvSpPr>
        <p:spPr>
          <a:xfrm>
            <a:off x="70636" y="4509984"/>
            <a:ext cx="1060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=108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=\0 / NULL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C7C1AD5-1994-47F6-84CB-6CCA60C418E7}"/>
              </a:ext>
            </a:extLst>
          </p:cNvPr>
          <p:cNvSpPr/>
          <p:nvPr/>
        </p:nvSpPr>
        <p:spPr>
          <a:xfrm>
            <a:off x="4940955" y="4238025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1EAED15-5FA8-465B-B5C0-9E963410944E}"/>
              </a:ext>
            </a:extLst>
          </p:cNvPr>
          <p:cNvCxnSpPr>
            <a:cxnSpLocks/>
          </p:cNvCxnSpPr>
          <p:nvPr/>
        </p:nvCxnSpPr>
        <p:spPr>
          <a:xfrm>
            <a:off x="5470444" y="475138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690EBDF-C5D6-469B-B0D5-5C4C46F00ED2}"/>
              </a:ext>
            </a:extLst>
          </p:cNvPr>
          <p:cNvCxnSpPr>
            <a:cxnSpLocks/>
          </p:cNvCxnSpPr>
          <p:nvPr/>
        </p:nvCxnSpPr>
        <p:spPr>
          <a:xfrm>
            <a:off x="5754462" y="475138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8F966D4-45A3-4C0F-BDC5-F213CD94D7B6}"/>
              </a:ext>
            </a:extLst>
          </p:cNvPr>
          <p:cNvCxnSpPr>
            <a:cxnSpLocks/>
          </p:cNvCxnSpPr>
          <p:nvPr/>
        </p:nvCxnSpPr>
        <p:spPr>
          <a:xfrm>
            <a:off x="7693559" y="475138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56FC47B9-B574-478F-8767-5C8A273C2622}"/>
              </a:ext>
            </a:extLst>
          </p:cNvPr>
          <p:cNvSpPr txBox="1"/>
          <p:nvPr/>
        </p:nvSpPr>
        <p:spPr>
          <a:xfrm>
            <a:off x="5205763" y="4755296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1FF426F-539C-4989-ABB7-62C7BE26BBA0}"/>
              </a:ext>
            </a:extLst>
          </p:cNvPr>
          <p:cNvCxnSpPr>
            <a:cxnSpLocks/>
          </p:cNvCxnSpPr>
          <p:nvPr/>
        </p:nvCxnSpPr>
        <p:spPr>
          <a:xfrm>
            <a:off x="7337232" y="475138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C2E5F306-3C36-421B-819B-71E254A7394E}"/>
              </a:ext>
            </a:extLst>
          </p:cNvPr>
          <p:cNvSpPr txBox="1"/>
          <p:nvPr/>
        </p:nvSpPr>
        <p:spPr>
          <a:xfrm>
            <a:off x="5452916" y="4763978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496646D-87F1-4323-AC2B-07924C6386B9}"/>
              </a:ext>
            </a:extLst>
          </p:cNvPr>
          <p:cNvSpPr txBox="1"/>
          <p:nvPr/>
        </p:nvSpPr>
        <p:spPr>
          <a:xfrm>
            <a:off x="6109970" y="4751965"/>
            <a:ext cx="68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e-4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8328706-7E42-4541-A270-6F2DC69B3406}"/>
              </a:ext>
            </a:extLst>
          </p:cNvPr>
          <p:cNvSpPr/>
          <p:nvPr/>
        </p:nvSpPr>
        <p:spPr>
          <a:xfrm>
            <a:off x="5325729" y="5621303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07D38D3-083D-4B37-BE7E-2D6564975457}"/>
              </a:ext>
            </a:extLst>
          </p:cNvPr>
          <p:cNvSpPr txBox="1"/>
          <p:nvPr/>
        </p:nvSpPr>
        <p:spPr>
          <a:xfrm>
            <a:off x="5159132" y="5675804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0BE8214-4EA0-4FC5-8A85-47DD1D334B9B}"/>
              </a:ext>
            </a:extLst>
          </p:cNvPr>
          <p:cNvSpPr/>
          <p:nvPr/>
        </p:nvSpPr>
        <p:spPr>
          <a:xfrm>
            <a:off x="7235759" y="5605655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400B6DA-FDEC-499A-A3EF-BBFEAE08E58E}"/>
              </a:ext>
            </a:extLst>
          </p:cNvPr>
          <p:cNvSpPr/>
          <p:nvPr/>
        </p:nvSpPr>
        <p:spPr>
          <a:xfrm>
            <a:off x="7355692" y="5709410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15AA886-4168-426E-87FA-F54632E6A1E8}"/>
              </a:ext>
            </a:extLst>
          </p:cNvPr>
          <p:cNvSpPr txBox="1"/>
          <p:nvPr/>
        </p:nvSpPr>
        <p:spPr>
          <a:xfrm>
            <a:off x="5582842" y="4311504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68FD4EC-03D6-4EE5-98BC-54E2B2B7E39C}"/>
              </a:ext>
            </a:extLst>
          </p:cNvPr>
          <p:cNvSpPr txBox="1"/>
          <p:nvPr/>
        </p:nvSpPr>
        <p:spPr>
          <a:xfrm>
            <a:off x="7282222" y="4766311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7B6EB9A-DBD4-47F7-9592-78C73F693724}"/>
              </a:ext>
            </a:extLst>
          </p:cNvPr>
          <p:cNvSpPr txBox="1"/>
          <p:nvPr/>
        </p:nvSpPr>
        <p:spPr>
          <a:xfrm>
            <a:off x="7669375" y="4766003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CA0810D-FA67-4CCB-834E-51DBCADDA444}"/>
              </a:ext>
            </a:extLst>
          </p:cNvPr>
          <p:cNvSpPr/>
          <p:nvPr/>
        </p:nvSpPr>
        <p:spPr>
          <a:xfrm>
            <a:off x="5202143" y="4741858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49256CB-3233-4667-B7AB-0C6B57805E21}"/>
              </a:ext>
            </a:extLst>
          </p:cNvPr>
          <p:cNvCxnSpPr>
            <a:cxnSpLocks/>
          </p:cNvCxnSpPr>
          <p:nvPr/>
        </p:nvCxnSpPr>
        <p:spPr>
          <a:xfrm>
            <a:off x="6174951" y="475840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69D364C6-1B43-484A-9840-9E618126C16E}"/>
              </a:ext>
            </a:extLst>
          </p:cNvPr>
          <p:cNvCxnSpPr>
            <a:cxnSpLocks/>
          </p:cNvCxnSpPr>
          <p:nvPr/>
        </p:nvCxnSpPr>
        <p:spPr>
          <a:xfrm>
            <a:off x="6768864" y="4766003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0" name="Smiley Face 259">
            <a:extLst>
              <a:ext uri="{FF2B5EF4-FFF2-40B4-BE49-F238E27FC236}">
                <a16:creationId xmlns:a16="http://schemas.microsoft.com/office/drawing/2014/main" id="{FF5E4ED7-FE27-4C15-A065-3134BD9F732B}"/>
              </a:ext>
            </a:extLst>
          </p:cNvPr>
          <p:cNvSpPr/>
          <p:nvPr/>
        </p:nvSpPr>
        <p:spPr>
          <a:xfrm>
            <a:off x="5805044" y="5095871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Smiley Face 261">
            <a:extLst>
              <a:ext uri="{FF2B5EF4-FFF2-40B4-BE49-F238E27FC236}">
                <a16:creationId xmlns:a16="http://schemas.microsoft.com/office/drawing/2014/main" id="{F0D48855-AB6F-4C4A-8C3F-64BFB1D897BF}"/>
              </a:ext>
            </a:extLst>
          </p:cNvPr>
          <p:cNvSpPr/>
          <p:nvPr/>
        </p:nvSpPr>
        <p:spPr>
          <a:xfrm>
            <a:off x="5926928" y="5095871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Smiley Face 262">
            <a:extLst>
              <a:ext uri="{FF2B5EF4-FFF2-40B4-BE49-F238E27FC236}">
                <a16:creationId xmlns:a16="http://schemas.microsoft.com/office/drawing/2014/main" id="{80F5C7AE-C74D-4851-95DF-742CA7E97CBB}"/>
              </a:ext>
            </a:extLst>
          </p:cNvPr>
          <p:cNvSpPr/>
          <p:nvPr/>
        </p:nvSpPr>
        <p:spPr>
          <a:xfrm>
            <a:off x="6834534" y="5079229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miley Face 263">
            <a:extLst>
              <a:ext uri="{FF2B5EF4-FFF2-40B4-BE49-F238E27FC236}">
                <a16:creationId xmlns:a16="http://schemas.microsoft.com/office/drawing/2014/main" id="{6F2EE869-D9B2-4C76-837C-CD21D2F0C303}"/>
              </a:ext>
            </a:extLst>
          </p:cNvPr>
          <p:cNvSpPr/>
          <p:nvPr/>
        </p:nvSpPr>
        <p:spPr>
          <a:xfrm>
            <a:off x="7019238" y="5083482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Smiley Face 264">
            <a:extLst>
              <a:ext uri="{FF2B5EF4-FFF2-40B4-BE49-F238E27FC236}">
                <a16:creationId xmlns:a16="http://schemas.microsoft.com/office/drawing/2014/main" id="{27312126-3B2A-4A1F-B3D5-791F7ADFEB42}"/>
              </a:ext>
            </a:extLst>
          </p:cNvPr>
          <p:cNvSpPr/>
          <p:nvPr/>
        </p:nvSpPr>
        <p:spPr>
          <a:xfrm>
            <a:off x="7203942" y="5087989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Smiley Face 265">
            <a:extLst>
              <a:ext uri="{FF2B5EF4-FFF2-40B4-BE49-F238E27FC236}">
                <a16:creationId xmlns:a16="http://schemas.microsoft.com/office/drawing/2014/main" id="{DE6DF59A-D72E-4812-BD13-0015F82C7DB8}"/>
              </a:ext>
            </a:extLst>
          </p:cNvPr>
          <p:cNvSpPr/>
          <p:nvPr/>
        </p:nvSpPr>
        <p:spPr>
          <a:xfrm>
            <a:off x="6047586" y="5095871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2022187-B754-4B87-99E0-F6C387342316}"/>
              </a:ext>
            </a:extLst>
          </p:cNvPr>
          <p:cNvSpPr txBox="1"/>
          <p:nvPr/>
        </p:nvSpPr>
        <p:spPr>
          <a:xfrm>
            <a:off x="5051114" y="4278434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108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4FAFCB6-A6B6-48DE-A35E-41C6AB56FBE2}"/>
              </a:ext>
            </a:extLst>
          </p:cNvPr>
          <p:cNvSpPr/>
          <p:nvPr/>
        </p:nvSpPr>
        <p:spPr>
          <a:xfrm>
            <a:off x="6174951" y="5124228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34B19585-B4F3-4BEB-B1EB-F1A94F2F8225}"/>
              </a:ext>
            </a:extLst>
          </p:cNvPr>
          <p:cNvSpPr/>
          <p:nvPr/>
        </p:nvSpPr>
        <p:spPr>
          <a:xfrm>
            <a:off x="6174951" y="5383472"/>
            <a:ext cx="577645" cy="130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EE7E877-FD07-4EAB-820B-E47B999DC83D}"/>
              </a:ext>
            </a:extLst>
          </p:cNvPr>
          <p:cNvSpPr txBox="1"/>
          <p:nvPr/>
        </p:nvSpPr>
        <p:spPr>
          <a:xfrm>
            <a:off x="6237098" y="5123362"/>
            <a:ext cx="54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112</a:t>
            </a: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7FD1F5DE-ED8E-4F02-ACDB-A3D0810160D4}"/>
              </a:ext>
            </a:extLst>
          </p:cNvPr>
          <p:cNvSpPr/>
          <p:nvPr/>
        </p:nvSpPr>
        <p:spPr>
          <a:xfrm>
            <a:off x="3885143" y="4273296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203A826-E74C-49CB-8443-FD80DFEC0830}"/>
              </a:ext>
            </a:extLst>
          </p:cNvPr>
          <p:cNvSpPr txBox="1"/>
          <p:nvPr/>
        </p:nvSpPr>
        <p:spPr>
          <a:xfrm>
            <a:off x="3977117" y="4335116"/>
            <a:ext cx="859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=108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453A56F-99DB-4914-A27C-8B298F06128B}"/>
              </a:ext>
            </a:extLst>
          </p:cNvPr>
          <p:cNvCxnSpPr>
            <a:cxnSpLocks/>
          </p:cNvCxnSpPr>
          <p:nvPr/>
        </p:nvCxnSpPr>
        <p:spPr>
          <a:xfrm rot="5400000">
            <a:off x="5116883" y="3739304"/>
            <a:ext cx="670119" cy="29706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0F87A83-6C85-4650-95B5-8006992BC29F}"/>
              </a:ext>
            </a:extLst>
          </p:cNvPr>
          <p:cNvCxnSpPr/>
          <p:nvPr/>
        </p:nvCxnSpPr>
        <p:spPr>
          <a:xfrm rot="10800000">
            <a:off x="3436975" y="5173046"/>
            <a:ext cx="2949112" cy="354680"/>
          </a:xfrm>
          <a:prstGeom prst="bentConnector3">
            <a:avLst>
              <a:gd name="adj1" fmla="val 5581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5112DFC-BE43-4A63-A0CB-5B8A56923487}"/>
              </a:ext>
            </a:extLst>
          </p:cNvPr>
          <p:cNvSpPr/>
          <p:nvPr/>
        </p:nvSpPr>
        <p:spPr>
          <a:xfrm>
            <a:off x="425005" y="6391948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B7ACC0E-D875-435A-A053-693A65FB2B45}"/>
              </a:ext>
            </a:extLst>
          </p:cNvPr>
          <p:cNvSpPr txBox="1"/>
          <p:nvPr/>
        </p:nvSpPr>
        <p:spPr>
          <a:xfrm>
            <a:off x="258408" y="6446449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DD7DDE6-F9D5-4D94-85E0-58601952687E}"/>
              </a:ext>
            </a:extLst>
          </p:cNvPr>
          <p:cNvSpPr/>
          <p:nvPr/>
        </p:nvSpPr>
        <p:spPr>
          <a:xfrm>
            <a:off x="6185247" y="1037492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3AA8BD9-CB6E-4A1B-9B52-F79349CB3588}"/>
              </a:ext>
            </a:extLst>
          </p:cNvPr>
          <p:cNvSpPr/>
          <p:nvPr/>
        </p:nvSpPr>
        <p:spPr>
          <a:xfrm>
            <a:off x="5318472" y="3094892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AD37398-454A-4DF4-AEDB-E87929DC5454}"/>
              </a:ext>
            </a:extLst>
          </p:cNvPr>
          <p:cNvSpPr/>
          <p:nvPr/>
        </p:nvSpPr>
        <p:spPr>
          <a:xfrm>
            <a:off x="6185247" y="5123717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0C647D-26F0-43E2-8C9C-A10BB6F2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5712" y="6487653"/>
            <a:ext cx="6672865" cy="365125"/>
          </a:xfrm>
        </p:spPr>
        <p:txBody>
          <a:bodyPr/>
          <a:lstStyle/>
          <a:p>
            <a:r>
              <a:rPr lang="en-US" dirty="0"/>
              <a:t>Shahar Raz &amp; Avner Levi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957397-96A4-4F0F-89EB-6690FC1E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5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9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5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1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7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1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 animBg="1"/>
      <p:bldP spid="19" grpId="0"/>
      <p:bldP spid="20" grpId="0"/>
      <p:bldP spid="21" grpId="0"/>
      <p:bldP spid="22" grpId="0" animBg="1"/>
      <p:bldP spid="23" grpId="0"/>
      <p:bldP spid="159" grpId="0" animBg="1"/>
      <p:bldP spid="163" grpId="0"/>
      <p:bldP spid="165" grpId="0"/>
      <p:bldP spid="166" grpId="0"/>
      <p:bldP spid="167" grpId="0" animBg="1"/>
      <p:bldP spid="168" grpId="0"/>
      <p:bldP spid="169" grpId="0" animBg="1"/>
      <p:bldP spid="170" grpId="0" animBg="1"/>
      <p:bldP spid="171" grpId="0"/>
      <p:bldP spid="172" grpId="0"/>
      <p:bldP spid="173" grpId="0"/>
      <p:bldP spid="174" grpId="0" animBg="1"/>
      <p:bldP spid="179" grpId="0" animBg="1"/>
      <p:bldP spid="180" grpId="0" animBg="1"/>
      <p:bldP spid="181" grpId="0" animBg="1"/>
      <p:bldP spid="182" grpId="0" animBg="1"/>
      <p:bldP spid="184" grpId="0" animBg="1"/>
      <p:bldP spid="185" grpId="0" animBg="1"/>
      <p:bldP spid="186" grpId="0"/>
      <p:bldP spid="187" grpId="0"/>
      <p:bldP spid="188" grpId="0" animBg="1"/>
      <p:bldP spid="189" grpId="0" animBg="1"/>
      <p:bldP spid="190" grpId="0"/>
      <p:bldP spid="191" grpId="0" animBg="1"/>
      <p:bldP spid="193" grpId="0"/>
      <p:bldP spid="194" grpId="0" animBg="1"/>
      <p:bldP spid="195" grpId="0"/>
      <p:bldP spid="196" grpId="0" animBg="1"/>
      <p:bldP spid="200" grpId="0"/>
      <p:bldP spid="202" grpId="0"/>
      <p:bldP spid="204" grpId="0" animBg="1"/>
      <p:bldP spid="205" grpId="0"/>
      <p:bldP spid="206" grpId="0" animBg="1"/>
      <p:bldP spid="207" grpId="0" animBg="1"/>
      <p:bldP spid="208" grpId="0"/>
      <p:bldP spid="209" grpId="0"/>
      <p:bldP spid="210" grpId="0"/>
      <p:bldP spid="211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/>
      <p:bldP spid="230" grpId="0" animBg="1"/>
      <p:bldP spid="234" grpId="0"/>
      <p:bldP spid="236" grpId="0"/>
      <p:bldP spid="237" grpId="0"/>
      <p:bldP spid="238" grpId="0" animBg="1"/>
      <p:bldP spid="239" grpId="0"/>
      <p:bldP spid="240" grpId="0" animBg="1"/>
      <p:bldP spid="241" grpId="0" animBg="1"/>
      <p:bldP spid="242" grpId="0"/>
      <p:bldP spid="243" grpId="0"/>
      <p:bldP spid="244" grpId="0"/>
      <p:bldP spid="245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/>
      <p:bldP spid="255" grpId="0" animBg="1"/>
      <p:bldP spid="256" grpId="0" animBg="1"/>
      <p:bldP spid="257" grpId="0"/>
      <p:bldP spid="276" grpId="0"/>
      <p:bldP spid="277" grpId="0"/>
      <p:bldP spid="278" grpId="0"/>
      <p:bldP spid="279" grpId="0"/>
      <p:bldP spid="281" grpId="0" animBg="1"/>
      <p:bldP spid="282" grpId="0"/>
      <p:bldP spid="283" grpId="0" animBg="1"/>
      <p:bldP spid="284" grpId="0"/>
      <p:bldP spid="285" grpId="0" animBg="1"/>
      <p:bldP spid="286" grpId="0"/>
      <p:bldP spid="177" grpId="0" animBg="1"/>
      <p:bldP spid="203" grpId="0"/>
      <p:bldP spid="213" grpId="0"/>
      <p:bldP spid="221" grpId="0"/>
      <p:bldP spid="222" grpId="0" animBg="1"/>
      <p:bldP spid="223" grpId="0"/>
      <p:bldP spid="224" grpId="0" animBg="1"/>
      <p:bldP spid="225" grpId="0" animBg="1"/>
      <p:bldP spid="226" grpId="0"/>
      <p:bldP spid="227" grpId="0"/>
      <p:bldP spid="228" grpId="0"/>
      <p:bldP spid="229" grpId="0" animBg="1"/>
      <p:bldP spid="260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/>
      <p:bldP spid="268" grpId="0" animBg="1"/>
      <p:bldP spid="270" grpId="0" animBg="1"/>
      <p:bldP spid="271" grpId="0"/>
      <p:bldP spid="272" grpId="0" animBg="1"/>
      <p:bldP spid="273" grpId="0"/>
      <p:bldP spid="280" grpId="0" animBg="1"/>
      <p:bldP spid="287" grpId="0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4" descr="תמונה קשורה">
            <a:extLst>
              <a:ext uri="{FF2B5EF4-FFF2-40B4-BE49-F238E27FC236}">
                <a16:creationId xmlns:a16="http://schemas.microsoft.com/office/drawing/2014/main" id="{3653ADF6-1EA6-4546-9CC9-635B8E12A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06" y="-2188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80C5D9-838C-47B7-9A36-2E8ED72025BE}"/>
              </a:ext>
            </a:extLst>
          </p:cNvPr>
          <p:cNvSpPr/>
          <p:nvPr/>
        </p:nvSpPr>
        <p:spPr>
          <a:xfrm>
            <a:off x="188626" y="367145"/>
            <a:ext cx="3449782" cy="295101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8AE29-2DAB-4F2A-B548-7E5E9B35B59D}"/>
              </a:ext>
            </a:extLst>
          </p:cNvPr>
          <p:cNvCxnSpPr>
            <a:cxnSpLocks/>
          </p:cNvCxnSpPr>
          <p:nvPr/>
        </p:nvCxnSpPr>
        <p:spPr>
          <a:xfrm>
            <a:off x="692729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BD7C38-1167-4A75-9661-E8DBE5601E89}"/>
              </a:ext>
            </a:extLst>
          </p:cNvPr>
          <p:cNvCxnSpPr>
            <a:cxnSpLocks/>
          </p:cNvCxnSpPr>
          <p:nvPr/>
        </p:nvCxnSpPr>
        <p:spPr>
          <a:xfrm>
            <a:off x="1226127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E05EEF-EE7C-42BD-9F54-697DDE04A075}"/>
              </a:ext>
            </a:extLst>
          </p:cNvPr>
          <p:cNvCxnSpPr>
            <a:cxnSpLocks/>
          </p:cNvCxnSpPr>
          <p:nvPr/>
        </p:nvCxnSpPr>
        <p:spPr>
          <a:xfrm>
            <a:off x="976747" y="807026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F2250F-569C-44A4-A259-8FFB5BE35F97}"/>
              </a:ext>
            </a:extLst>
          </p:cNvPr>
          <p:cNvCxnSpPr>
            <a:cxnSpLocks/>
          </p:cNvCxnSpPr>
          <p:nvPr/>
        </p:nvCxnSpPr>
        <p:spPr>
          <a:xfrm>
            <a:off x="2915844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5BDA96-D4A4-4C8A-9BE1-345859E27BC1}"/>
              </a:ext>
            </a:extLst>
          </p:cNvPr>
          <p:cNvSpPr txBox="1"/>
          <p:nvPr/>
        </p:nvSpPr>
        <p:spPr>
          <a:xfrm>
            <a:off x="428048" y="768992"/>
            <a:ext cx="270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DF8A7-4EC0-4696-91B5-B4E9D6B94E3F}"/>
              </a:ext>
            </a:extLst>
          </p:cNvPr>
          <p:cNvCxnSpPr>
            <a:cxnSpLocks/>
          </p:cNvCxnSpPr>
          <p:nvPr/>
        </p:nvCxnSpPr>
        <p:spPr>
          <a:xfrm>
            <a:off x="2559517" y="8070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C452C4-21F8-47AE-AF56-F6EE6628F3B1}"/>
              </a:ext>
            </a:extLst>
          </p:cNvPr>
          <p:cNvSpPr txBox="1"/>
          <p:nvPr/>
        </p:nvSpPr>
        <p:spPr>
          <a:xfrm>
            <a:off x="679396" y="790258"/>
            <a:ext cx="28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1ECEE-AB2D-4541-A3CD-6C7FC3CD773A}"/>
              </a:ext>
            </a:extLst>
          </p:cNvPr>
          <p:cNvSpPr txBox="1"/>
          <p:nvPr/>
        </p:nvSpPr>
        <p:spPr>
          <a:xfrm>
            <a:off x="989483" y="768474"/>
            <a:ext cx="2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6FDD3-EC2C-4B43-865C-412BB6F00C54}"/>
              </a:ext>
            </a:extLst>
          </p:cNvPr>
          <p:cNvSpPr/>
          <p:nvPr/>
        </p:nvSpPr>
        <p:spPr>
          <a:xfrm>
            <a:off x="499856" y="2394901"/>
            <a:ext cx="1091752" cy="750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0EDCD-1E3B-4C0D-894E-2FBD49436C7F}"/>
              </a:ext>
            </a:extLst>
          </p:cNvPr>
          <p:cNvSpPr txBox="1"/>
          <p:nvPr/>
        </p:nvSpPr>
        <p:spPr>
          <a:xfrm>
            <a:off x="499856" y="2394901"/>
            <a:ext cx="1091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IsEndofWord?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DDAF9-3CF2-469C-B2B7-CBF1389DC923}"/>
              </a:ext>
            </a:extLst>
          </p:cNvPr>
          <p:cNvSpPr txBox="1"/>
          <p:nvPr/>
        </p:nvSpPr>
        <p:spPr>
          <a:xfrm>
            <a:off x="586603" y="2745451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T/F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2E4A1-6552-4A32-8B55-9C4130D94ABB}"/>
              </a:ext>
            </a:extLst>
          </p:cNvPr>
          <p:cNvSpPr/>
          <p:nvPr/>
        </p:nvSpPr>
        <p:spPr>
          <a:xfrm>
            <a:off x="2059532" y="2394901"/>
            <a:ext cx="1327638" cy="719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4FD3E-107D-4B9C-8320-CD60583AB9C7}"/>
              </a:ext>
            </a:extLst>
          </p:cNvPr>
          <p:cNvSpPr txBox="1"/>
          <p:nvPr/>
        </p:nvSpPr>
        <p:spPr>
          <a:xfrm>
            <a:off x="2059532" y="2420548"/>
            <a:ext cx="132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NumOfWordsUsing? :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DF1974-69AB-45C7-9BD1-6147DD4261A3}"/>
              </a:ext>
            </a:extLst>
          </p:cNvPr>
          <p:cNvSpPr/>
          <p:nvPr/>
        </p:nvSpPr>
        <p:spPr>
          <a:xfrm>
            <a:off x="2461047" y="2745451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D4E33-2C0C-4404-82FA-2538A093D37E}"/>
              </a:ext>
            </a:extLst>
          </p:cNvPr>
          <p:cNvSpPr txBox="1"/>
          <p:nvPr/>
        </p:nvSpPr>
        <p:spPr>
          <a:xfrm>
            <a:off x="1007749" y="367145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32B2A-E19D-4920-8868-DAA5DD91D39E}"/>
              </a:ext>
            </a:extLst>
          </p:cNvPr>
          <p:cNvSpPr txBox="1"/>
          <p:nvPr/>
        </p:nvSpPr>
        <p:spPr>
          <a:xfrm>
            <a:off x="2504507" y="821952"/>
            <a:ext cx="42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6EB5B5-EAD0-43AB-BF5C-3E278FD389A8}"/>
              </a:ext>
            </a:extLst>
          </p:cNvPr>
          <p:cNvSpPr txBox="1"/>
          <p:nvPr/>
        </p:nvSpPr>
        <p:spPr>
          <a:xfrm>
            <a:off x="2891660" y="821644"/>
            <a:ext cx="41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DF59AF-93A0-4B11-BF6C-146304C0648E}"/>
              </a:ext>
            </a:extLst>
          </p:cNvPr>
          <p:cNvSpPr/>
          <p:nvPr/>
        </p:nvSpPr>
        <p:spPr>
          <a:xfrm>
            <a:off x="424428" y="797499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4E4C3E-087F-4832-8A36-A1FE1924D80F}"/>
              </a:ext>
            </a:extLst>
          </p:cNvPr>
          <p:cNvSpPr txBox="1"/>
          <p:nvPr/>
        </p:nvSpPr>
        <p:spPr>
          <a:xfrm>
            <a:off x="1219094" y="829723"/>
            <a:ext cx="1380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Each cell is a pointer to other Trie Node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C14D4AD-B6CD-4E2F-A562-9EFF73A2F42F}"/>
              </a:ext>
            </a:extLst>
          </p:cNvPr>
          <p:cNvSpPr/>
          <p:nvPr/>
        </p:nvSpPr>
        <p:spPr>
          <a:xfrm>
            <a:off x="4063082" y="2448250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6FBF149-ABB2-4C41-B7DE-984C56566587}"/>
              </a:ext>
            </a:extLst>
          </p:cNvPr>
          <p:cNvCxnSpPr>
            <a:cxnSpLocks/>
          </p:cNvCxnSpPr>
          <p:nvPr/>
        </p:nvCxnSpPr>
        <p:spPr>
          <a:xfrm>
            <a:off x="4592571" y="296160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E4FD80E-4611-43EE-A88F-09818B172109}"/>
              </a:ext>
            </a:extLst>
          </p:cNvPr>
          <p:cNvCxnSpPr>
            <a:cxnSpLocks/>
          </p:cNvCxnSpPr>
          <p:nvPr/>
        </p:nvCxnSpPr>
        <p:spPr>
          <a:xfrm>
            <a:off x="4876589" y="296161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C7ED0C6-482F-47D7-8F20-E0640BDBEAEB}"/>
              </a:ext>
            </a:extLst>
          </p:cNvPr>
          <p:cNvCxnSpPr>
            <a:cxnSpLocks/>
          </p:cNvCxnSpPr>
          <p:nvPr/>
        </p:nvCxnSpPr>
        <p:spPr>
          <a:xfrm>
            <a:off x="6815686" y="296160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565EF83-66D4-4CE8-8BF7-B01745C83678}"/>
              </a:ext>
            </a:extLst>
          </p:cNvPr>
          <p:cNvSpPr txBox="1"/>
          <p:nvPr/>
        </p:nvSpPr>
        <p:spPr>
          <a:xfrm>
            <a:off x="4327890" y="2965521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2A077DD-BA4B-4271-8BE4-49A58C9CE03B}"/>
              </a:ext>
            </a:extLst>
          </p:cNvPr>
          <p:cNvCxnSpPr>
            <a:cxnSpLocks/>
          </p:cNvCxnSpPr>
          <p:nvPr/>
        </p:nvCxnSpPr>
        <p:spPr>
          <a:xfrm>
            <a:off x="6459359" y="296160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BFC059F-95B8-410A-9A64-D5AA03A9CA1B}"/>
              </a:ext>
            </a:extLst>
          </p:cNvPr>
          <p:cNvSpPr txBox="1"/>
          <p:nvPr/>
        </p:nvSpPr>
        <p:spPr>
          <a:xfrm>
            <a:off x="4575043" y="2974203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9AE1D7-4ED4-4669-9730-BEA7508995F9}"/>
              </a:ext>
            </a:extLst>
          </p:cNvPr>
          <p:cNvSpPr txBox="1"/>
          <p:nvPr/>
        </p:nvSpPr>
        <p:spPr>
          <a:xfrm>
            <a:off x="5232097" y="2962190"/>
            <a:ext cx="68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o-14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2FF2DF6-7797-4AB4-A96B-66CEB0BBBFBE}"/>
              </a:ext>
            </a:extLst>
          </p:cNvPr>
          <p:cNvSpPr/>
          <p:nvPr/>
        </p:nvSpPr>
        <p:spPr>
          <a:xfrm>
            <a:off x="4447856" y="3831528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E47CB33-D028-4924-B4A2-42FF6C3952E0}"/>
              </a:ext>
            </a:extLst>
          </p:cNvPr>
          <p:cNvSpPr txBox="1"/>
          <p:nvPr/>
        </p:nvSpPr>
        <p:spPr>
          <a:xfrm>
            <a:off x="4281259" y="3886029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DD7CA03-329B-4BF6-BBCD-288B8E914206}"/>
              </a:ext>
            </a:extLst>
          </p:cNvPr>
          <p:cNvSpPr/>
          <p:nvPr/>
        </p:nvSpPr>
        <p:spPr>
          <a:xfrm>
            <a:off x="6357886" y="3815880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3CF84A6-9573-43CC-8E74-4058962C1E1D}"/>
              </a:ext>
            </a:extLst>
          </p:cNvPr>
          <p:cNvSpPr/>
          <p:nvPr/>
        </p:nvSpPr>
        <p:spPr>
          <a:xfrm>
            <a:off x="6477819" y="3919635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9913E91-0E91-4F7E-9ECE-A31CDE9294FB}"/>
              </a:ext>
            </a:extLst>
          </p:cNvPr>
          <p:cNvSpPr txBox="1"/>
          <p:nvPr/>
        </p:nvSpPr>
        <p:spPr>
          <a:xfrm>
            <a:off x="4704969" y="2521729"/>
            <a:ext cx="224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F0ED58C-E5A6-4573-96C2-950968F83AAC}"/>
              </a:ext>
            </a:extLst>
          </p:cNvPr>
          <p:cNvSpPr txBox="1"/>
          <p:nvPr/>
        </p:nvSpPr>
        <p:spPr>
          <a:xfrm>
            <a:off x="6404349" y="2976536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514F592-A187-4031-BE27-4921D10ECF15}"/>
              </a:ext>
            </a:extLst>
          </p:cNvPr>
          <p:cNvSpPr txBox="1"/>
          <p:nvPr/>
        </p:nvSpPr>
        <p:spPr>
          <a:xfrm>
            <a:off x="6791502" y="2976228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047C736-A991-446D-BC00-58C895C0F34F}"/>
              </a:ext>
            </a:extLst>
          </p:cNvPr>
          <p:cNvSpPr/>
          <p:nvPr/>
        </p:nvSpPr>
        <p:spPr>
          <a:xfrm>
            <a:off x="4324270" y="2952083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A262664-7D48-49E7-8247-8DF357BE488F}"/>
              </a:ext>
            </a:extLst>
          </p:cNvPr>
          <p:cNvCxnSpPr>
            <a:cxnSpLocks/>
          </p:cNvCxnSpPr>
          <p:nvPr/>
        </p:nvCxnSpPr>
        <p:spPr>
          <a:xfrm>
            <a:off x="5297078" y="2968625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32CDFF8-E0DD-4BBE-AF7D-5DA1FD77C212}"/>
              </a:ext>
            </a:extLst>
          </p:cNvPr>
          <p:cNvCxnSpPr>
            <a:cxnSpLocks/>
          </p:cNvCxnSpPr>
          <p:nvPr/>
        </p:nvCxnSpPr>
        <p:spPr>
          <a:xfrm>
            <a:off x="5890991" y="297622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9" name="Smiley Face 178">
            <a:extLst>
              <a:ext uri="{FF2B5EF4-FFF2-40B4-BE49-F238E27FC236}">
                <a16:creationId xmlns:a16="http://schemas.microsoft.com/office/drawing/2014/main" id="{C0B4054C-6DB0-447B-B079-D15356B69EA2}"/>
              </a:ext>
            </a:extLst>
          </p:cNvPr>
          <p:cNvSpPr/>
          <p:nvPr/>
        </p:nvSpPr>
        <p:spPr>
          <a:xfrm>
            <a:off x="4927171" y="330609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Smiley Face 179">
            <a:extLst>
              <a:ext uri="{FF2B5EF4-FFF2-40B4-BE49-F238E27FC236}">
                <a16:creationId xmlns:a16="http://schemas.microsoft.com/office/drawing/2014/main" id="{48518C3D-5235-4BD6-ACE1-C41353660B18}"/>
              </a:ext>
            </a:extLst>
          </p:cNvPr>
          <p:cNvSpPr/>
          <p:nvPr/>
        </p:nvSpPr>
        <p:spPr>
          <a:xfrm>
            <a:off x="5049055" y="330609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Smiley Face 180">
            <a:extLst>
              <a:ext uri="{FF2B5EF4-FFF2-40B4-BE49-F238E27FC236}">
                <a16:creationId xmlns:a16="http://schemas.microsoft.com/office/drawing/2014/main" id="{1C45E939-791F-44AE-A860-27DD7BB0B072}"/>
              </a:ext>
            </a:extLst>
          </p:cNvPr>
          <p:cNvSpPr/>
          <p:nvPr/>
        </p:nvSpPr>
        <p:spPr>
          <a:xfrm>
            <a:off x="5956661" y="3289454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miley Face 181">
            <a:extLst>
              <a:ext uri="{FF2B5EF4-FFF2-40B4-BE49-F238E27FC236}">
                <a16:creationId xmlns:a16="http://schemas.microsoft.com/office/drawing/2014/main" id="{3156B57B-578B-4B2F-8DCA-220E5DD6B457}"/>
              </a:ext>
            </a:extLst>
          </p:cNvPr>
          <p:cNvSpPr/>
          <p:nvPr/>
        </p:nvSpPr>
        <p:spPr>
          <a:xfrm>
            <a:off x="6141365" y="3293707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Smiley Face 183">
            <a:extLst>
              <a:ext uri="{FF2B5EF4-FFF2-40B4-BE49-F238E27FC236}">
                <a16:creationId xmlns:a16="http://schemas.microsoft.com/office/drawing/2014/main" id="{06526FDA-9886-48E9-AD06-F7E3566F3D54}"/>
              </a:ext>
            </a:extLst>
          </p:cNvPr>
          <p:cNvSpPr/>
          <p:nvPr/>
        </p:nvSpPr>
        <p:spPr>
          <a:xfrm>
            <a:off x="6326069" y="3298214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Smiley Face 184">
            <a:extLst>
              <a:ext uri="{FF2B5EF4-FFF2-40B4-BE49-F238E27FC236}">
                <a16:creationId xmlns:a16="http://schemas.microsoft.com/office/drawing/2014/main" id="{8E5CC30C-2CE7-419E-ACD0-356772426AED}"/>
              </a:ext>
            </a:extLst>
          </p:cNvPr>
          <p:cNvSpPr/>
          <p:nvPr/>
        </p:nvSpPr>
        <p:spPr>
          <a:xfrm>
            <a:off x="5169713" y="330609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E6AA322-92F9-465E-BB3E-EAEB3F1BD2D9}"/>
              </a:ext>
            </a:extLst>
          </p:cNvPr>
          <p:cNvSpPr txBox="1"/>
          <p:nvPr/>
        </p:nvSpPr>
        <p:spPr>
          <a:xfrm>
            <a:off x="238991" y="367145"/>
            <a:ext cx="11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Address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2E8B40F-66E4-4B31-855C-F46CC9477CB6}"/>
              </a:ext>
            </a:extLst>
          </p:cNvPr>
          <p:cNvSpPr txBox="1"/>
          <p:nvPr/>
        </p:nvSpPr>
        <p:spPr>
          <a:xfrm>
            <a:off x="4173241" y="2488659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104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60A6C56-36B5-49D1-984D-BC7178A48C8B}"/>
              </a:ext>
            </a:extLst>
          </p:cNvPr>
          <p:cNvSpPr/>
          <p:nvPr/>
        </p:nvSpPr>
        <p:spPr>
          <a:xfrm>
            <a:off x="5297078" y="3334453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C4849C5-ACEB-4B37-8849-13368CBA61C4}"/>
              </a:ext>
            </a:extLst>
          </p:cNvPr>
          <p:cNvSpPr/>
          <p:nvPr/>
        </p:nvSpPr>
        <p:spPr>
          <a:xfrm>
            <a:off x="5297078" y="3593697"/>
            <a:ext cx="577645" cy="130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9DC96E7-363E-4106-B98F-B60EA7FDECA8}"/>
              </a:ext>
            </a:extLst>
          </p:cNvPr>
          <p:cNvSpPr txBox="1"/>
          <p:nvPr/>
        </p:nvSpPr>
        <p:spPr>
          <a:xfrm>
            <a:off x="5359225" y="3333587"/>
            <a:ext cx="54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null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7CC8702-8455-4D4A-8890-288EE2A7EC8A}"/>
              </a:ext>
            </a:extLst>
          </p:cNvPr>
          <p:cNvSpPr/>
          <p:nvPr/>
        </p:nvSpPr>
        <p:spPr>
          <a:xfrm>
            <a:off x="2545622" y="1330274"/>
            <a:ext cx="727944" cy="243583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74F3C4E-3B1E-4B25-AB21-2F1C43C79B04}"/>
              </a:ext>
            </a:extLst>
          </p:cNvPr>
          <p:cNvSpPr txBox="1"/>
          <p:nvPr/>
        </p:nvSpPr>
        <p:spPr>
          <a:xfrm>
            <a:off x="2586940" y="1314115"/>
            <a:ext cx="68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NULL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DC858E1-7626-4457-921A-94C906E1EE8B}"/>
              </a:ext>
            </a:extLst>
          </p:cNvPr>
          <p:cNvSpPr/>
          <p:nvPr/>
        </p:nvSpPr>
        <p:spPr>
          <a:xfrm>
            <a:off x="427839" y="1326186"/>
            <a:ext cx="796017" cy="243583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FC33283-0C57-4EAF-B6D1-447D1497658B}"/>
              </a:ext>
            </a:extLst>
          </p:cNvPr>
          <p:cNvSpPr txBox="1"/>
          <p:nvPr/>
        </p:nvSpPr>
        <p:spPr>
          <a:xfrm>
            <a:off x="527160" y="1296051"/>
            <a:ext cx="68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NULL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14A9573-B72B-4417-9942-AA96EABFD7C7}"/>
              </a:ext>
            </a:extLst>
          </p:cNvPr>
          <p:cNvSpPr/>
          <p:nvPr/>
        </p:nvSpPr>
        <p:spPr>
          <a:xfrm>
            <a:off x="3816054" y="4816431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69D0E7-05B7-488D-A2F2-6618A6D59173}"/>
              </a:ext>
            </a:extLst>
          </p:cNvPr>
          <p:cNvCxnSpPr>
            <a:cxnSpLocks/>
          </p:cNvCxnSpPr>
          <p:nvPr/>
        </p:nvCxnSpPr>
        <p:spPr>
          <a:xfrm>
            <a:off x="4345543" y="532979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FE92EF1-DF4D-478F-9F74-624D4228885F}"/>
              </a:ext>
            </a:extLst>
          </p:cNvPr>
          <p:cNvCxnSpPr>
            <a:cxnSpLocks/>
          </p:cNvCxnSpPr>
          <p:nvPr/>
        </p:nvCxnSpPr>
        <p:spPr>
          <a:xfrm>
            <a:off x="4629561" y="5329791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AAD390A-9C0F-44B6-A03B-B83EAC0C2C5E}"/>
              </a:ext>
            </a:extLst>
          </p:cNvPr>
          <p:cNvCxnSpPr>
            <a:cxnSpLocks/>
          </p:cNvCxnSpPr>
          <p:nvPr/>
        </p:nvCxnSpPr>
        <p:spPr>
          <a:xfrm>
            <a:off x="6568658" y="532979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D6C0E53-C310-4768-A30B-1F313D6180A5}"/>
              </a:ext>
            </a:extLst>
          </p:cNvPr>
          <p:cNvSpPr txBox="1"/>
          <p:nvPr/>
        </p:nvSpPr>
        <p:spPr>
          <a:xfrm>
            <a:off x="4080862" y="5333702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468DE9C-B590-4033-8757-375912529C49}"/>
              </a:ext>
            </a:extLst>
          </p:cNvPr>
          <p:cNvCxnSpPr>
            <a:cxnSpLocks/>
          </p:cNvCxnSpPr>
          <p:nvPr/>
        </p:nvCxnSpPr>
        <p:spPr>
          <a:xfrm>
            <a:off x="6212331" y="5329790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CB82F1C2-8F4A-45E5-8A31-EED3FC89FDFA}"/>
              </a:ext>
            </a:extLst>
          </p:cNvPr>
          <p:cNvSpPr txBox="1"/>
          <p:nvPr/>
        </p:nvSpPr>
        <p:spPr>
          <a:xfrm>
            <a:off x="4328015" y="5342384"/>
            <a:ext cx="2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sz="12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9A14FAE-BAD0-4590-B8DF-AE83EE80D3F9}"/>
              </a:ext>
            </a:extLst>
          </p:cNvPr>
          <p:cNvSpPr/>
          <p:nvPr/>
        </p:nvSpPr>
        <p:spPr>
          <a:xfrm>
            <a:off x="4200828" y="6199709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4900051-9D50-42CD-A171-FEE04942231E}"/>
              </a:ext>
            </a:extLst>
          </p:cNvPr>
          <p:cNvSpPr txBox="1"/>
          <p:nvPr/>
        </p:nvSpPr>
        <p:spPr>
          <a:xfrm>
            <a:off x="4034231" y="6254210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92241BE-17F1-4391-872D-8095D837000C}"/>
              </a:ext>
            </a:extLst>
          </p:cNvPr>
          <p:cNvSpPr/>
          <p:nvPr/>
        </p:nvSpPr>
        <p:spPr>
          <a:xfrm>
            <a:off x="6110858" y="6184061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2059960-7333-4478-B531-D51B90D6EBE7}"/>
              </a:ext>
            </a:extLst>
          </p:cNvPr>
          <p:cNvSpPr/>
          <p:nvPr/>
        </p:nvSpPr>
        <p:spPr>
          <a:xfrm>
            <a:off x="6230791" y="6287816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9E53942-BC1F-493E-AC1C-CC53D3185C0F}"/>
              </a:ext>
            </a:extLst>
          </p:cNvPr>
          <p:cNvSpPr txBox="1"/>
          <p:nvPr/>
        </p:nvSpPr>
        <p:spPr>
          <a:xfrm>
            <a:off x="4457941" y="4889910"/>
            <a:ext cx="224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F6C6884-210E-449E-951C-7D2AA7583EDE}"/>
              </a:ext>
            </a:extLst>
          </p:cNvPr>
          <p:cNvSpPr txBox="1"/>
          <p:nvPr/>
        </p:nvSpPr>
        <p:spPr>
          <a:xfrm>
            <a:off x="6157321" y="5344717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BF10EA3-A46A-4B96-B6D5-5A33D3420450}"/>
              </a:ext>
            </a:extLst>
          </p:cNvPr>
          <p:cNvSpPr txBox="1"/>
          <p:nvPr/>
        </p:nvSpPr>
        <p:spPr>
          <a:xfrm>
            <a:off x="6544474" y="5344409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CC9222E-6A4A-4465-B403-D4B2F6C68D59}"/>
              </a:ext>
            </a:extLst>
          </p:cNvPr>
          <p:cNvSpPr/>
          <p:nvPr/>
        </p:nvSpPr>
        <p:spPr>
          <a:xfrm>
            <a:off x="4077242" y="5320264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Smiley Face 213">
            <a:extLst>
              <a:ext uri="{FF2B5EF4-FFF2-40B4-BE49-F238E27FC236}">
                <a16:creationId xmlns:a16="http://schemas.microsoft.com/office/drawing/2014/main" id="{23809BF5-5930-4E8C-AD43-E6C7B31813C6}"/>
              </a:ext>
            </a:extLst>
          </p:cNvPr>
          <p:cNvSpPr/>
          <p:nvPr/>
        </p:nvSpPr>
        <p:spPr>
          <a:xfrm>
            <a:off x="4680143" y="5674277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Smiley Face 214">
            <a:extLst>
              <a:ext uri="{FF2B5EF4-FFF2-40B4-BE49-F238E27FC236}">
                <a16:creationId xmlns:a16="http://schemas.microsoft.com/office/drawing/2014/main" id="{DDF3006E-2C74-4B8C-9869-E024D211384B}"/>
              </a:ext>
            </a:extLst>
          </p:cNvPr>
          <p:cNvSpPr/>
          <p:nvPr/>
        </p:nvSpPr>
        <p:spPr>
          <a:xfrm>
            <a:off x="4802027" y="5674277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Smiley Face 215">
            <a:extLst>
              <a:ext uri="{FF2B5EF4-FFF2-40B4-BE49-F238E27FC236}">
                <a16:creationId xmlns:a16="http://schemas.microsoft.com/office/drawing/2014/main" id="{569005AF-181E-4285-9807-8BCA0BCE7FE5}"/>
              </a:ext>
            </a:extLst>
          </p:cNvPr>
          <p:cNvSpPr/>
          <p:nvPr/>
        </p:nvSpPr>
        <p:spPr>
          <a:xfrm>
            <a:off x="5449799" y="5657635"/>
            <a:ext cx="350726" cy="319576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Smiley Face 216">
            <a:extLst>
              <a:ext uri="{FF2B5EF4-FFF2-40B4-BE49-F238E27FC236}">
                <a16:creationId xmlns:a16="http://schemas.microsoft.com/office/drawing/2014/main" id="{C25BED02-697C-4C83-9B79-AC7DE3A392A9}"/>
              </a:ext>
            </a:extLst>
          </p:cNvPr>
          <p:cNvSpPr/>
          <p:nvPr/>
        </p:nvSpPr>
        <p:spPr>
          <a:xfrm>
            <a:off x="5894337" y="5661888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Smiley Face 217">
            <a:extLst>
              <a:ext uri="{FF2B5EF4-FFF2-40B4-BE49-F238E27FC236}">
                <a16:creationId xmlns:a16="http://schemas.microsoft.com/office/drawing/2014/main" id="{BDE9B036-C49A-4B75-97B3-45CA35EFE150}"/>
              </a:ext>
            </a:extLst>
          </p:cNvPr>
          <p:cNvSpPr/>
          <p:nvPr/>
        </p:nvSpPr>
        <p:spPr>
          <a:xfrm>
            <a:off x="6079041" y="566639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Smiley Face 218">
            <a:extLst>
              <a:ext uri="{FF2B5EF4-FFF2-40B4-BE49-F238E27FC236}">
                <a16:creationId xmlns:a16="http://schemas.microsoft.com/office/drawing/2014/main" id="{4A2E2023-658D-481D-9318-9C5A7A7F3672}"/>
              </a:ext>
            </a:extLst>
          </p:cNvPr>
          <p:cNvSpPr/>
          <p:nvPr/>
        </p:nvSpPr>
        <p:spPr>
          <a:xfrm>
            <a:off x="4922686" y="5674277"/>
            <a:ext cx="367884" cy="319576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146C465-19D7-46BD-B54A-72D291EE6AF5}"/>
              </a:ext>
            </a:extLst>
          </p:cNvPr>
          <p:cNvSpPr txBox="1"/>
          <p:nvPr/>
        </p:nvSpPr>
        <p:spPr>
          <a:xfrm>
            <a:off x="3926213" y="4856840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7030A0"/>
                </a:solidFill>
              </a:rPr>
              <a:t>116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4962478-0BF7-47DD-8DCE-7722BFA6018B}"/>
              </a:ext>
            </a:extLst>
          </p:cNvPr>
          <p:cNvSpPr/>
          <p:nvPr/>
        </p:nvSpPr>
        <p:spPr>
          <a:xfrm>
            <a:off x="4940955" y="160979"/>
            <a:ext cx="3390784" cy="1807111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A296944-B670-41BA-A354-620009442227}"/>
              </a:ext>
            </a:extLst>
          </p:cNvPr>
          <p:cNvCxnSpPr>
            <a:cxnSpLocks/>
          </p:cNvCxnSpPr>
          <p:nvPr/>
        </p:nvCxnSpPr>
        <p:spPr>
          <a:xfrm>
            <a:off x="5470444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E86696D-2A96-461E-A58D-DA5B1D4EA7F7}"/>
              </a:ext>
            </a:extLst>
          </p:cNvPr>
          <p:cNvCxnSpPr>
            <a:cxnSpLocks/>
          </p:cNvCxnSpPr>
          <p:nvPr/>
        </p:nvCxnSpPr>
        <p:spPr>
          <a:xfrm>
            <a:off x="5754462" y="674339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9690AB32-B7C1-4C04-81D1-3636DA842D98}"/>
              </a:ext>
            </a:extLst>
          </p:cNvPr>
          <p:cNvCxnSpPr>
            <a:cxnSpLocks/>
          </p:cNvCxnSpPr>
          <p:nvPr/>
        </p:nvCxnSpPr>
        <p:spPr>
          <a:xfrm>
            <a:off x="7693559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752B2552-C3BE-4BFC-B257-8109D68B9EB8}"/>
              </a:ext>
            </a:extLst>
          </p:cNvPr>
          <p:cNvSpPr txBox="1"/>
          <p:nvPr/>
        </p:nvSpPr>
        <p:spPr>
          <a:xfrm>
            <a:off x="5205763" y="678250"/>
            <a:ext cx="27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F31C990-5BA0-4B71-A6F5-8D34B5DF4455}"/>
              </a:ext>
            </a:extLst>
          </p:cNvPr>
          <p:cNvCxnSpPr>
            <a:cxnSpLocks/>
          </p:cNvCxnSpPr>
          <p:nvPr/>
        </p:nvCxnSpPr>
        <p:spPr>
          <a:xfrm>
            <a:off x="7337232" y="67433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55234C95-F6C3-46F0-A266-C360D6B69B40}"/>
              </a:ext>
            </a:extLst>
          </p:cNvPr>
          <p:cNvSpPr txBox="1"/>
          <p:nvPr/>
        </p:nvSpPr>
        <p:spPr>
          <a:xfrm>
            <a:off x="5452916" y="686932"/>
            <a:ext cx="28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bB1</a:t>
            </a:r>
            <a:endParaRPr lang="en-US" sz="12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9762E0B-FB3C-4A46-B80D-9403124C41FC}"/>
              </a:ext>
            </a:extLst>
          </p:cNvPr>
          <p:cNvSpPr txBox="1"/>
          <p:nvPr/>
        </p:nvSpPr>
        <p:spPr>
          <a:xfrm>
            <a:off x="6109970" y="674919"/>
            <a:ext cx="68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t-19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3CB6AAC-A077-4C89-B6CE-F442646CD05E}"/>
              </a:ext>
            </a:extLst>
          </p:cNvPr>
          <p:cNvSpPr/>
          <p:nvPr/>
        </p:nvSpPr>
        <p:spPr>
          <a:xfrm>
            <a:off x="5325729" y="1544257"/>
            <a:ext cx="569568" cy="403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722403F-26C0-455B-85EB-FD65876F3758}"/>
              </a:ext>
            </a:extLst>
          </p:cNvPr>
          <p:cNvSpPr txBox="1"/>
          <p:nvPr/>
        </p:nvSpPr>
        <p:spPr>
          <a:xfrm>
            <a:off x="5159132" y="1598758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8A5241E-AE44-431D-9D3D-614F98C0BF47}"/>
              </a:ext>
            </a:extLst>
          </p:cNvPr>
          <p:cNvSpPr/>
          <p:nvPr/>
        </p:nvSpPr>
        <p:spPr>
          <a:xfrm>
            <a:off x="7235759" y="1528609"/>
            <a:ext cx="750852" cy="416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75B65F-93A0-43D4-A748-7217E9AA8D9C}"/>
              </a:ext>
            </a:extLst>
          </p:cNvPr>
          <p:cNvSpPr/>
          <p:nvPr/>
        </p:nvSpPr>
        <p:spPr>
          <a:xfrm>
            <a:off x="7355692" y="1632364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2D4D1F3-9252-44E3-946A-7D7AE70F90E8}"/>
              </a:ext>
            </a:extLst>
          </p:cNvPr>
          <p:cNvSpPr txBox="1"/>
          <p:nvPr/>
        </p:nvSpPr>
        <p:spPr>
          <a:xfrm>
            <a:off x="5582842" y="234458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ROOT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53717C2-034B-4B92-B643-EE5F56168BD8}"/>
              </a:ext>
            </a:extLst>
          </p:cNvPr>
          <p:cNvSpPr txBox="1"/>
          <p:nvPr/>
        </p:nvSpPr>
        <p:spPr>
          <a:xfrm>
            <a:off x="7282222" y="689265"/>
            <a:ext cx="42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1EAA797-440E-4925-ABB2-361668F58F7F}"/>
              </a:ext>
            </a:extLst>
          </p:cNvPr>
          <p:cNvSpPr txBox="1"/>
          <p:nvPr/>
        </p:nvSpPr>
        <p:spPr>
          <a:xfrm>
            <a:off x="7669375" y="688957"/>
            <a:ext cx="41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FBD8742E-5407-4091-AA0F-272A7B1DBF88}"/>
              </a:ext>
            </a:extLst>
          </p:cNvPr>
          <p:cNvSpPr/>
          <p:nvPr/>
        </p:nvSpPr>
        <p:spPr>
          <a:xfrm>
            <a:off x="5202143" y="664812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21CD5-86C7-49A4-9150-D0D8A8B936A3}"/>
              </a:ext>
            </a:extLst>
          </p:cNvPr>
          <p:cNvCxnSpPr>
            <a:cxnSpLocks/>
          </p:cNvCxnSpPr>
          <p:nvPr/>
        </p:nvCxnSpPr>
        <p:spPr>
          <a:xfrm>
            <a:off x="6174951" y="681354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37C8095-FF36-454E-A125-8AF05F82D7B8}"/>
              </a:ext>
            </a:extLst>
          </p:cNvPr>
          <p:cNvCxnSpPr>
            <a:cxnSpLocks/>
          </p:cNvCxnSpPr>
          <p:nvPr/>
        </p:nvCxnSpPr>
        <p:spPr>
          <a:xfrm>
            <a:off x="6768864" y="68895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8" name="Smiley Face 247">
            <a:extLst>
              <a:ext uri="{FF2B5EF4-FFF2-40B4-BE49-F238E27FC236}">
                <a16:creationId xmlns:a16="http://schemas.microsoft.com/office/drawing/2014/main" id="{17E88389-C1C4-4DC0-9B89-51AA83F9A52F}"/>
              </a:ext>
            </a:extLst>
          </p:cNvPr>
          <p:cNvSpPr/>
          <p:nvPr/>
        </p:nvSpPr>
        <p:spPr>
          <a:xfrm>
            <a:off x="5805044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Smiley Face 248">
            <a:extLst>
              <a:ext uri="{FF2B5EF4-FFF2-40B4-BE49-F238E27FC236}">
                <a16:creationId xmlns:a16="http://schemas.microsoft.com/office/drawing/2014/main" id="{A7C16720-6301-4966-98D9-E3C67CEB65EE}"/>
              </a:ext>
            </a:extLst>
          </p:cNvPr>
          <p:cNvSpPr/>
          <p:nvPr/>
        </p:nvSpPr>
        <p:spPr>
          <a:xfrm>
            <a:off x="5926928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Smiley Face 249">
            <a:extLst>
              <a:ext uri="{FF2B5EF4-FFF2-40B4-BE49-F238E27FC236}">
                <a16:creationId xmlns:a16="http://schemas.microsoft.com/office/drawing/2014/main" id="{94A891A1-3679-429D-AC2F-D5F968C93428}"/>
              </a:ext>
            </a:extLst>
          </p:cNvPr>
          <p:cNvSpPr/>
          <p:nvPr/>
        </p:nvSpPr>
        <p:spPr>
          <a:xfrm>
            <a:off x="6834534" y="1002183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Smiley Face 250">
            <a:extLst>
              <a:ext uri="{FF2B5EF4-FFF2-40B4-BE49-F238E27FC236}">
                <a16:creationId xmlns:a16="http://schemas.microsoft.com/office/drawing/2014/main" id="{04C5742C-E805-4169-81C1-6594E0D22406}"/>
              </a:ext>
            </a:extLst>
          </p:cNvPr>
          <p:cNvSpPr/>
          <p:nvPr/>
        </p:nvSpPr>
        <p:spPr>
          <a:xfrm>
            <a:off x="7019238" y="1006436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Smiley Face 251">
            <a:extLst>
              <a:ext uri="{FF2B5EF4-FFF2-40B4-BE49-F238E27FC236}">
                <a16:creationId xmlns:a16="http://schemas.microsoft.com/office/drawing/2014/main" id="{C6D96F6A-0BFF-4ABD-B653-EEF9AEA9B93C}"/>
              </a:ext>
            </a:extLst>
          </p:cNvPr>
          <p:cNvSpPr/>
          <p:nvPr/>
        </p:nvSpPr>
        <p:spPr>
          <a:xfrm>
            <a:off x="7203942" y="1010943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Smiley Face 252">
            <a:extLst>
              <a:ext uri="{FF2B5EF4-FFF2-40B4-BE49-F238E27FC236}">
                <a16:creationId xmlns:a16="http://schemas.microsoft.com/office/drawing/2014/main" id="{5248534A-72A4-4ED7-9DC1-4DD2CEE1F3AD}"/>
              </a:ext>
            </a:extLst>
          </p:cNvPr>
          <p:cNvSpPr/>
          <p:nvPr/>
        </p:nvSpPr>
        <p:spPr>
          <a:xfrm>
            <a:off x="6047586" y="1018825"/>
            <a:ext cx="90891" cy="77175"/>
          </a:xfrm>
          <a:prstGeom prst="smileyF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D40513C-E3AC-467B-910B-946FD4773DE5}"/>
              </a:ext>
            </a:extLst>
          </p:cNvPr>
          <p:cNvSpPr txBox="1"/>
          <p:nvPr/>
        </p:nvSpPr>
        <p:spPr>
          <a:xfrm>
            <a:off x="5051114" y="201388"/>
            <a:ext cx="81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100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C47DE91-B6BD-4C94-9BAC-C50C5CD4D9FA}"/>
              </a:ext>
            </a:extLst>
          </p:cNvPr>
          <p:cNvSpPr/>
          <p:nvPr/>
        </p:nvSpPr>
        <p:spPr>
          <a:xfrm>
            <a:off x="6174951" y="1047182"/>
            <a:ext cx="584980" cy="382229"/>
          </a:xfrm>
          <a:prstGeom prst="rect">
            <a:avLst/>
          </a:prstGeom>
          <a:solidFill>
            <a:srgbClr val="F0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73E031B-1511-4EFA-8E53-7E5BF42BEE62}"/>
              </a:ext>
            </a:extLst>
          </p:cNvPr>
          <p:cNvSpPr/>
          <p:nvPr/>
        </p:nvSpPr>
        <p:spPr>
          <a:xfrm>
            <a:off x="6174951" y="1306426"/>
            <a:ext cx="577645" cy="130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2EC841B-5184-47DA-97C1-19D134969C1A}"/>
              </a:ext>
            </a:extLst>
          </p:cNvPr>
          <p:cNvSpPr txBox="1"/>
          <p:nvPr/>
        </p:nvSpPr>
        <p:spPr>
          <a:xfrm>
            <a:off x="6237098" y="1046316"/>
            <a:ext cx="54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104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EF886594-BF28-4427-BC48-DBD7C10A202C}"/>
              </a:ext>
            </a:extLst>
          </p:cNvPr>
          <p:cNvCxnSpPr>
            <a:cxnSpLocks/>
            <a:endCxn id="187" idx="1"/>
          </p:cNvCxnSpPr>
          <p:nvPr/>
        </p:nvCxnSpPr>
        <p:spPr>
          <a:xfrm rot="10800000" flipV="1">
            <a:off x="4173241" y="1486177"/>
            <a:ext cx="2334946" cy="1187148"/>
          </a:xfrm>
          <a:prstGeom prst="bentConnector3">
            <a:avLst>
              <a:gd name="adj1" fmla="val 10979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1D69B99E-BC87-4B2B-A107-11497BA085C0}"/>
              </a:ext>
            </a:extLst>
          </p:cNvPr>
          <p:cNvSpPr txBox="1"/>
          <p:nvPr/>
        </p:nvSpPr>
        <p:spPr>
          <a:xfrm>
            <a:off x="8741223" y="-26037"/>
            <a:ext cx="2880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Insert word: to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150FF45-AA44-4B52-B744-2895C2C63781}"/>
              </a:ext>
            </a:extLst>
          </p:cNvPr>
          <p:cNvSpPr txBox="1"/>
          <p:nvPr/>
        </p:nvSpPr>
        <p:spPr>
          <a:xfrm>
            <a:off x="8729986" y="613467"/>
            <a:ext cx="24037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Create pointer to </a:t>
            </a:r>
            <a:r>
              <a:rPr lang="en-US" sz="1400" dirty="0" err="1">
                <a:latin typeface="Miriam" panose="020B0502050101010101" pitchFamily="34" charset="-79"/>
                <a:cs typeface="Miriam" panose="020B0502050101010101" pitchFamily="34" charset="-79"/>
              </a:rPr>
              <a:t>TrieNode</a:t>
            </a: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  </a:t>
            </a:r>
          </a:p>
          <a:p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1400" dirty="0" err="1"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&lt;-ROOT </a:t>
            </a:r>
          </a:p>
          <a:p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       Create char </a:t>
            </a:r>
          </a:p>
          <a:p>
            <a:r>
              <a:rPr lang="en-US" sz="1400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&lt;- </a:t>
            </a:r>
            <a:r>
              <a:rPr lang="en-US" sz="1400" b="1" dirty="0">
                <a:latin typeface="Miriam" panose="020B0502050101010101" pitchFamily="34" charset="-79"/>
                <a:cs typeface="Miriam" panose="020B0502050101010101" pitchFamily="34" charset="-79"/>
              </a:rPr>
              <a:t>t </a:t>
            </a:r>
            <a:r>
              <a:rPr lang="en-US" sz="1400" dirty="0">
                <a:latin typeface="Miriam" panose="020B0502050101010101" pitchFamily="34" charset="-79"/>
                <a:cs typeface="Miriam" panose="020B0502050101010101" pitchFamily="34" charset="-79"/>
              </a:rPr>
              <a:t>(</a:t>
            </a:r>
            <a:r>
              <a:rPr lang="en-US" sz="1050" dirty="0">
                <a:latin typeface="Miriam" panose="020B0502050101010101" pitchFamily="34" charset="-79"/>
                <a:cs typeface="Miriam" panose="020B0502050101010101" pitchFamily="34" charset="-79"/>
              </a:rPr>
              <a:t>1</a:t>
            </a:r>
            <a:r>
              <a:rPr lang="en-US" sz="1050" baseline="30000" dirty="0">
                <a:latin typeface="Miriam" panose="020B0502050101010101" pitchFamily="34" charset="-79"/>
                <a:cs typeface="Miriam" panose="020B0502050101010101" pitchFamily="34" charset="-79"/>
              </a:rPr>
              <a:t>st</a:t>
            </a:r>
            <a:r>
              <a:rPr lang="en-US" sz="1050" dirty="0">
                <a:latin typeface="Miriam" panose="020B0502050101010101" pitchFamily="34" charset="-79"/>
                <a:cs typeface="Miriam" panose="020B0502050101010101" pitchFamily="34" charset="-79"/>
              </a:rPr>
              <a:t> char in word)</a:t>
            </a:r>
            <a:endParaRPr lang="en-US" sz="14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6B36B03-F07C-490F-984B-12EDF59B6CBD}"/>
              </a:ext>
            </a:extLst>
          </p:cNvPr>
          <p:cNvSpPr txBox="1"/>
          <p:nvPr/>
        </p:nvSpPr>
        <p:spPr>
          <a:xfrm>
            <a:off x="8729986" y="1878585"/>
            <a:ext cx="2729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2. Using </a:t>
            </a:r>
            <a:r>
              <a:rPr lang="en-US" sz="1600" dirty="0" err="1">
                <a:latin typeface="Miriam" panose="020B0502050101010101" pitchFamily="34" charset="-79"/>
                <a:cs typeface="Miriam" panose="020B0502050101010101" pitchFamily="34" charset="-79"/>
              </a:rPr>
              <a:t>Char_To_index</a:t>
            </a:r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</a:p>
          <a:p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find </a:t>
            </a:r>
            <a:r>
              <a:rPr lang="en-US" sz="1600" b="1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600" dirty="0" err="1">
                <a:latin typeface="Miriam" panose="020B0502050101010101" pitchFamily="34" charset="-79"/>
                <a:cs typeface="Miriam" panose="020B0502050101010101" pitchFamily="34" charset="-79"/>
              </a:rPr>
              <a:t>’s</a:t>
            </a:r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 index in the array</a:t>
            </a:r>
          </a:p>
          <a:p>
            <a:r>
              <a:rPr lang="en-US" sz="1600" b="1" dirty="0">
                <a:latin typeface="Miriam" panose="020B0502050101010101" pitchFamily="34" charset="-79"/>
                <a:cs typeface="Miriam" panose="020B0502050101010101" pitchFamily="34" charset="-79"/>
              </a:rPr>
              <a:t>[for ex: t</a:t>
            </a:r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(116)-</a:t>
            </a:r>
            <a:r>
              <a:rPr lang="en-US" sz="1600" b="1" dirty="0">
                <a:latin typeface="Miriam" panose="020B0502050101010101" pitchFamily="34" charset="-79"/>
                <a:cs typeface="Miriam" panose="020B0502050101010101" pitchFamily="34" charset="-79"/>
              </a:rPr>
              <a:t>a</a:t>
            </a:r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(97)=19 </a:t>
            </a:r>
            <a:r>
              <a:rPr lang="en-US" sz="1600" b="1" dirty="0">
                <a:latin typeface="Miriam" panose="020B0502050101010101" pitchFamily="34" charset="-79"/>
                <a:cs typeface="Miriam" panose="020B0502050101010101" pitchFamily="34" charset="-79"/>
              </a:rPr>
              <a:t>]</a:t>
            </a:r>
          </a:p>
          <a:p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(2.b) </a:t>
            </a:r>
            <a:r>
              <a:rPr lang="en-US" sz="1600" dirty="0" err="1"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-&gt;</a:t>
            </a:r>
            <a:r>
              <a:rPr lang="en-US" sz="1600" dirty="0" err="1">
                <a:latin typeface="Miriam" panose="020B0502050101010101" pitchFamily="34" charset="-79"/>
                <a:cs typeface="Miriam" panose="020B0502050101010101" pitchFamily="34" charset="-79"/>
              </a:rPr>
              <a:t>numOf</a:t>
            </a:r>
            <a:r>
              <a:rPr lang="en-US" sz="1600" dirty="0">
                <a:latin typeface="Miriam" panose="020B0502050101010101" pitchFamily="34" charset="-79"/>
                <a:cs typeface="Miriam" panose="020B0502050101010101" pitchFamily="34" charset="-79"/>
              </a:rPr>
              <a:t>++;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D642B79-8D2C-423A-A17C-788DFF493872}"/>
              </a:ext>
            </a:extLst>
          </p:cNvPr>
          <p:cNvSpPr txBox="1"/>
          <p:nvPr/>
        </p:nvSpPr>
        <p:spPr>
          <a:xfrm>
            <a:off x="8741223" y="2965521"/>
            <a:ext cx="2729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3. If (</a:t>
            </a:r>
            <a:r>
              <a:rPr lang="en-US" dirty="0" err="1"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[19]==NULL)</a:t>
            </a:r>
          </a:p>
          <a:p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Create New Node and point </a:t>
            </a:r>
            <a:r>
              <a:rPr lang="en-US" dirty="0" err="1"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[19] to it.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D31D6D0-1BA9-46A3-A644-A1C6BE4653FF}"/>
              </a:ext>
            </a:extLst>
          </p:cNvPr>
          <p:cNvSpPr txBox="1"/>
          <p:nvPr/>
        </p:nvSpPr>
        <p:spPr>
          <a:xfrm>
            <a:off x="8726830" y="4042745"/>
            <a:ext cx="27293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4.pTN &lt;- 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Arr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[19] </a:t>
            </a:r>
          </a:p>
          <a:p>
            <a:r>
              <a:rPr lang="en-US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&lt;- </a:t>
            </a:r>
            <a:r>
              <a:rPr lang="en-US" b="1" dirty="0">
                <a:latin typeface="Miriam" panose="020B0502050101010101" pitchFamily="34" charset="-79"/>
                <a:cs typeface="Miriam" panose="020B0502050101010101" pitchFamily="34" charset="-79"/>
              </a:rPr>
              <a:t>h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 (next char in word)*</a:t>
            </a:r>
            <a:endParaRPr lang="en-US" sz="2000" dirty="0">
              <a:latin typeface="Miriam" panose="020B0502050101010101" pitchFamily="34" charset="-79"/>
              <a:cs typeface="Miriam" panose="020B0502050101010101" pitchFamily="34" charset="-79"/>
            </a:endParaRPr>
          </a:p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000" b="1" dirty="0">
                <a:latin typeface="Miriam" panose="020B0502050101010101" pitchFamily="34" charset="-79"/>
                <a:cs typeface="Miriam" panose="020B0502050101010101" pitchFamily="34" charset="-79"/>
              </a:rPr>
              <a:t>repeat steps 2-&gt;4</a:t>
            </a:r>
          </a:p>
          <a:p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*STOP when </a:t>
            </a:r>
            <a:r>
              <a:rPr lang="en-US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2000" dirty="0">
                <a:latin typeface="Miriam" panose="020B0502050101010101" pitchFamily="34" charset="-79"/>
                <a:cs typeface="Miriam" panose="020B0502050101010101" pitchFamily="34" charset="-79"/>
              </a:rPr>
              <a:t>==null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4CAB8CA-5172-44E6-A599-6D2E64589F6E}"/>
              </a:ext>
            </a:extLst>
          </p:cNvPr>
          <p:cNvSpPr txBox="1"/>
          <p:nvPr/>
        </p:nvSpPr>
        <p:spPr>
          <a:xfrm>
            <a:off x="8786200" y="5968445"/>
            <a:ext cx="261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5. Mark </a:t>
            </a:r>
          </a:p>
          <a:p>
            <a:r>
              <a:rPr lang="en-US" dirty="0" err="1"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-&gt;</a:t>
            </a:r>
            <a:r>
              <a:rPr lang="en-US" dirty="0" err="1">
                <a:latin typeface="Miriam" panose="020B0502050101010101" pitchFamily="34" charset="-79"/>
                <a:cs typeface="Miriam" panose="020B0502050101010101" pitchFamily="34" charset="-79"/>
              </a:rPr>
              <a:t>isEndOfWord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=True</a:t>
            </a: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DD1DDF7A-237F-47F8-944C-1E6BD5229317}"/>
              </a:ext>
            </a:extLst>
          </p:cNvPr>
          <p:cNvSpPr/>
          <p:nvPr/>
        </p:nvSpPr>
        <p:spPr>
          <a:xfrm>
            <a:off x="7492171" y="2431549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0708D7B-519D-49AE-9BBB-065C9C39E04B}"/>
              </a:ext>
            </a:extLst>
          </p:cNvPr>
          <p:cNvSpPr txBox="1"/>
          <p:nvPr/>
        </p:nvSpPr>
        <p:spPr>
          <a:xfrm>
            <a:off x="7584145" y="2493369"/>
            <a:ext cx="859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=104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=o</a:t>
            </a: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BF9744E4-04BD-4FED-AE3C-A9337F832706}"/>
              </a:ext>
            </a:extLst>
          </p:cNvPr>
          <p:cNvSpPr/>
          <p:nvPr/>
        </p:nvSpPr>
        <p:spPr>
          <a:xfrm>
            <a:off x="3885143" y="196250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C3A30E6-4758-440A-BE07-04FAC4F68F5F}"/>
              </a:ext>
            </a:extLst>
          </p:cNvPr>
          <p:cNvSpPr txBox="1"/>
          <p:nvPr/>
        </p:nvSpPr>
        <p:spPr>
          <a:xfrm>
            <a:off x="3977117" y="258070"/>
            <a:ext cx="859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=100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=t</a:t>
            </a: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8E656861-133B-4519-9CA1-37FB373E1DD4}"/>
              </a:ext>
            </a:extLst>
          </p:cNvPr>
          <p:cNvSpPr/>
          <p:nvPr/>
        </p:nvSpPr>
        <p:spPr>
          <a:xfrm>
            <a:off x="7235338" y="4807352"/>
            <a:ext cx="1060737" cy="554529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F58D69C-7855-4DB0-B6A4-D288CAED0CBA}"/>
              </a:ext>
            </a:extLst>
          </p:cNvPr>
          <p:cNvSpPr txBox="1"/>
          <p:nvPr/>
        </p:nvSpPr>
        <p:spPr>
          <a:xfrm>
            <a:off x="7260637" y="4878697"/>
            <a:ext cx="1060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pTN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=116</a:t>
            </a:r>
          </a:p>
          <a:p>
            <a:r>
              <a:rPr lang="en-US" sz="1100" dirty="0" err="1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Chr</a:t>
            </a:r>
            <a:r>
              <a:rPr lang="en-US" sz="1100" dirty="0">
                <a:solidFill>
                  <a:schemeClr val="bg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=\0 / NULL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21D42AC-BBE1-4B82-AE9A-ED1AA20FDD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47427" y="3816524"/>
            <a:ext cx="1654390" cy="1163892"/>
          </a:xfrm>
          <a:prstGeom prst="bentConnector3">
            <a:avLst>
              <a:gd name="adj1" fmla="val 111993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F307BE-B326-4E9F-8914-27A3ED83158D}"/>
              </a:ext>
            </a:extLst>
          </p:cNvPr>
          <p:cNvGrpSpPr/>
          <p:nvPr/>
        </p:nvGrpSpPr>
        <p:grpSpPr>
          <a:xfrm>
            <a:off x="5303097" y="3336521"/>
            <a:ext cx="584980" cy="382229"/>
            <a:chOff x="5303097" y="3336521"/>
            <a:chExt cx="584980" cy="38222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1B0E9B7-8B35-4A48-AE1B-B578C17A54BB}"/>
                </a:ext>
              </a:extLst>
            </p:cNvPr>
            <p:cNvSpPr/>
            <p:nvPr/>
          </p:nvSpPr>
          <p:spPr>
            <a:xfrm>
              <a:off x="5303097" y="3336521"/>
              <a:ext cx="584980" cy="382229"/>
            </a:xfrm>
            <a:prstGeom prst="rect">
              <a:avLst/>
            </a:prstGeom>
            <a:solidFill>
              <a:srgbClr val="F0DA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3738895-D6F9-41A1-B23A-A364899ECD7D}"/>
                </a:ext>
              </a:extLst>
            </p:cNvPr>
            <p:cNvSpPr txBox="1"/>
            <p:nvPr/>
          </p:nvSpPr>
          <p:spPr>
            <a:xfrm>
              <a:off x="5324502" y="3390975"/>
              <a:ext cx="542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400" dirty="0">
                  <a:solidFill>
                    <a:srgbClr val="7030A0"/>
                  </a:solidFill>
                </a:rPr>
                <a:t>116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F3F6BE-B02E-4B11-B313-5DE5ACE5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8845" y="6419768"/>
            <a:ext cx="6672865" cy="365125"/>
          </a:xfrm>
        </p:spPr>
        <p:txBody>
          <a:bodyPr/>
          <a:lstStyle/>
          <a:p>
            <a:r>
              <a:rPr lang="en-US" dirty="0"/>
              <a:t>Shahar Raz &amp; Avner Levi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0677DEF-1492-449D-93A1-F2311A13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6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3" grpId="0"/>
      <p:bldP spid="165" grpId="0"/>
      <p:bldP spid="166" grpId="0"/>
      <p:bldP spid="167" grpId="0" animBg="1"/>
      <p:bldP spid="168" grpId="0"/>
      <p:bldP spid="169" grpId="0" animBg="1"/>
      <p:bldP spid="170" grpId="0" animBg="1"/>
      <p:bldP spid="171" grpId="0"/>
      <p:bldP spid="172" grpId="0"/>
      <p:bldP spid="173" grpId="0"/>
      <p:bldP spid="174" grpId="0" animBg="1"/>
      <p:bldP spid="179" grpId="0" animBg="1"/>
      <p:bldP spid="180" grpId="0" animBg="1"/>
      <p:bldP spid="181" grpId="0" animBg="1"/>
      <p:bldP spid="182" grpId="0" animBg="1"/>
      <p:bldP spid="184" grpId="0" animBg="1"/>
      <p:bldP spid="185" grpId="0" animBg="1"/>
      <p:bldP spid="187" grpId="0"/>
      <p:bldP spid="188" grpId="0" animBg="1"/>
      <p:bldP spid="189" grpId="0" animBg="1"/>
      <p:bldP spid="190" grpId="0"/>
      <p:bldP spid="196" grpId="0" animBg="1"/>
      <p:bldP spid="200" grpId="0"/>
      <p:bldP spid="202" grpId="0"/>
      <p:bldP spid="204" grpId="0" animBg="1"/>
      <p:bldP spid="205" grpId="0"/>
      <p:bldP spid="206" grpId="0" animBg="1"/>
      <p:bldP spid="207" grpId="0" animBg="1"/>
      <p:bldP spid="208" grpId="0"/>
      <p:bldP spid="209" grpId="0"/>
      <p:bldP spid="210" grpId="0"/>
      <p:bldP spid="211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/>
      <p:bldP spid="281" grpId="0" animBg="1"/>
      <p:bldP spid="282" grpId="0"/>
      <p:bldP spid="285" grpId="0" animBg="1"/>
      <p:bldP spid="2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4" descr="תמונה קשורה">
            <a:extLst>
              <a:ext uri="{FF2B5EF4-FFF2-40B4-BE49-F238E27FC236}">
                <a16:creationId xmlns:a16="http://schemas.microsoft.com/office/drawing/2014/main" id="{E9AA21C6-AADA-418A-A837-28DAFB36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828361" y="211890"/>
            <a:ext cx="18925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Lets Insert</a:t>
            </a:r>
            <a:endParaRPr lang="he-IL" sz="2800" b="1" u="sng" dirty="0"/>
          </a:p>
          <a:p>
            <a:r>
              <a:rPr lang="en-US" sz="2800" dirty="0"/>
              <a:t>there</a:t>
            </a:r>
          </a:p>
          <a:p>
            <a:r>
              <a:rPr lang="en-US" sz="2800" dirty="0"/>
              <a:t>this</a:t>
            </a:r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what</a:t>
            </a:r>
          </a:p>
          <a:p>
            <a:endParaRPr lang="en-US" sz="2800" dirty="0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833E2C6-9579-4D8D-80DE-355FEDDA7701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62349" y="275710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h e r e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779214" y="683519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3F50711-26E6-4A00-9D13-48ED7C5E63D1}"/>
              </a:ext>
            </a:extLst>
          </p:cNvPr>
          <p:cNvCxnSpPr>
            <a:cxnSpLocks/>
          </p:cNvCxnSpPr>
          <p:nvPr/>
        </p:nvCxnSpPr>
        <p:spPr>
          <a:xfrm flipV="1">
            <a:off x="1406794" y="708686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390EBBC-1E87-446E-AE0B-6EF3FFA81B15}"/>
              </a:ext>
            </a:extLst>
          </p:cNvPr>
          <p:cNvCxnSpPr>
            <a:cxnSpLocks/>
          </p:cNvCxnSpPr>
          <p:nvPr/>
        </p:nvCxnSpPr>
        <p:spPr>
          <a:xfrm flipV="1">
            <a:off x="1186910" y="695450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9DBC8A9-AE56-4D55-BDBB-1D62ED61C327}"/>
              </a:ext>
            </a:extLst>
          </p:cNvPr>
          <p:cNvCxnSpPr>
            <a:cxnSpLocks/>
          </p:cNvCxnSpPr>
          <p:nvPr/>
        </p:nvCxnSpPr>
        <p:spPr>
          <a:xfrm flipV="1">
            <a:off x="988939" y="691908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A5A9A1-C308-49C0-AED4-707317D9E586}"/>
              </a:ext>
            </a:extLst>
          </p:cNvPr>
          <p:cNvCxnSpPr/>
          <p:nvPr/>
        </p:nvCxnSpPr>
        <p:spPr>
          <a:xfrm>
            <a:off x="9398000" y="894568"/>
            <a:ext cx="4303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1B0E10C-0C77-4249-BDB7-353640154F8C}"/>
              </a:ext>
            </a:extLst>
          </p:cNvPr>
          <p:cNvGrpSpPr/>
          <p:nvPr/>
        </p:nvGrpSpPr>
        <p:grpSpPr>
          <a:xfrm>
            <a:off x="5219687" y="2167175"/>
            <a:ext cx="358797" cy="449559"/>
            <a:chOff x="8215505" y="3770687"/>
            <a:chExt cx="358797" cy="449559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34CBAB5-6983-4B39-9765-75CC7C7D5807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AE6803ED-D6D0-46AF-9050-56F05E817C88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E92491D-2FAC-47AE-8179-E8FB85AC65FD}"/>
              </a:ext>
            </a:extLst>
          </p:cNvPr>
          <p:cNvGrpSpPr/>
          <p:nvPr/>
        </p:nvGrpSpPr>
        <p:grpSpPr>
          <a:xfrm>
            <a:off x="5219687" y="3414950"/>
            <a:ext cx="358797" cy="449559"/>
            <a:chOff x="8215505" y="3770687"/>
            <a:chExt cx="358797" cy="449559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C262980-3590-4D86-9029-F076D0632A1A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139FDAB4-B539-41F5-8E2B-69ECB6AC9268}"/>
                </a:ext>
              </a:extLst>
            </p:cNvPr>
            <p:cNvSpPr/>
            <p:nvPr/>
          </p:nvSpPr>
          <p:spPr>
            <a:xfrm>
              <a:off x="8251800" y="3803708"/>
              <a:ext cx="280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74272561-538F-40D6-8465-31737F95FF0F}"/>
              </a:ext>
            </a:extLst>
          </p:cNvPr>
          <p:cNvGrpSpPr/>
          <p:nvPr/>
        </p:nvGrpSpPr>
        <p:grpSpPr>
          <a:xfrm>
            <a:off x="5210162" y="4691300"/>
            <a:ext cx="358797" cy="449559"/>
            <a:chOff x="8215505" y="3770687"/>
            <a:chExt cx="358797" cy="449559"/>
          </a:xfrm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7EF94C3D-B129-4215-BBDB-6AC39E2597D4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B189CF38-08CC-439A-82CC-37B8B7746F7C}"/>
                </a:ext>
              </a:extLst>
            </p:cNvPr>
            <p:cNvSpPr/>
            <p:nvPr/>
          </p:nvSpPr>
          <p:spPr>
            <a:xfrm>
              <a:off x="8259815" y="3803708"/>
              <a:ext cx="2648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7CF1FE21-96D3-4757-9DA9-D18F0A3DFD22}"/>
              </a:ext>
            </a:extLst>
          </p:cNvPr>
          <p:cNvGrpSpPr/>
          <p:nvPr/>
        </p:nvGrpSpPr>
        <p:grpSpPr>
          <a:xfrm>
            <a:off x="4752962" y="5920025"/>
            <a:ext cx="358797" cy="449559"/>
            <a:chOff x="8215505" y="3770687"/>
            <a:chExt cx="358797" cy="449559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B2F4BBF-7935-4A51-94FE-28210E388178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E37F882F-E987-44A2-8049-63F3173128B5}"/>
                </a:ext>
              </a:extLst>
            </p:cNvPr>
            <p:cNvSpPr/>
            <p:nvPr/>
          </p:nvSpPr>
          <p:spPr>
            <a:xfrm>
              <a:off x="8251800" y="3803708"/>
              <a:ext cx="280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</p:grpSp>
      <p:sp>
        <p:nvSpPr>
          <p:cNvPr id="341" name="Rectangle 340">
            <a:extLst>
              <a:ext uri="{FF2B5EF4-FFF2-40B4-BE49-F238E27FC236}">
                <a16:creationId xmlns:a16="http://schemas.microsoft.com/office/drawing/2014/main" id="{9C8F8B92-4000-4BD3-A7B4-2CF3A91DAEB9}"/>
              </a:ext>
            </a:extLst>
          </p:cNvPr>
          <p:cNvSpPr/>
          <p:nvPr/>
        </p:nvSpPr>
        <p:spPr>
          <a:xfrm>
            <a:off x="5317867" y="711583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1ED42730-3965-4379-8D9F-2FAFE1F286F0}"/>
              </a:ext>
            </a:extLst>
          </p:cNvPr>
          <p:cNvSpPr txBox="1"/>
          <p:nvPr/>
        </p:nvSpPr>
        <p:spPr>
          <a:xfrm>
            <a:off x="5378871" y="791120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52AC23B-B24E-4A4E-A517-747D823B582A}"/>
              </a:ext>
            </a:extLst>
          </p:cNvPr>
          <p:cNvCxnSpPr>
            <a:cxnSpLocks/>
          </p:cNvCxnSpPr>
          <p:nvPr/>
        </p:nvCxnSpPr>
        <p:spPr>
          <a:xfrm flipV="1">
            <a:off x="1625869" y="689636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4292F74-D579-4323-9A9D-7417EDA08495}"/>
              </a:ext>
            </a:extLst>
          </p:cNvPr>
          <p:cNvGrpSpPr/>
          <p:nvPr/>
        </p:nvGrpSpPr>
        <p:grpSpPr>
          <a:xfrm>
            <a:off x="2967410" y="5792088"/>
            <a:ext cx="325730" cy="369332"/>
            <a:chOff x="8094748" y="1934523"/>
            <a:chExt cx="325730" cy="36933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6900113-9E73-4C41-BF1D-369DA027A33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05D2BB8-C658-4C2F-B490-9362519EB980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21D2EB6-7ED0-4582-8481-7828D85B8607}"/>
              </a:ext>
            </a:extLst>
          </p:cNvPr>
          <p:cNvGrpSpPr/>
          <p:nvPr/>
        </p:nvGrpSpPr>
        <p:grpSpPr>
          <a:xfrm>
            <a:off x="5665235" y="1707017"/>
            <a:ext cx="300082" cy="369332"/>
            <a:chOff x="8107572" y="1934523"/>
            <a:chExt cx="300082" cy="369332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F0A50AE-CCEC-4D5B-B24B-62557C0D8B6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B55E6C2-D3C3-4441-9085-667835CA3F6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E1B733A-C3F2-4624-ADA0-B4760490CEE8}"/>
              </a:ext>
            </a:extLst>
          </p:cNvPr>
          <p:cNvGrpSpPr/>
          <p:nvPr/>
        </p:nvGrpSpPr>
        <p:grpSpPr>
          <a:xfrm>
            <a:off x="5665235" y="2945267"/>
            <a:ext cx="300082" cy="369332"/>
            <a:chOff x="8107572" y="1934523"/>
            <a:chExt cx="300082" cy="369332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B436A44D-53D6-41EF-9B3A-1E2422E0837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A2744C2-4AD5-42D0-A1AC-9E6D2D5A0C9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732771F-9F4B-46E2-9742-468BDD2DF5A2}"/>
              </a:ext>
            </a:extLst>
          </p:cNvPr>
          <p:cNvGrpSpPr/>
          <p:nvPr/>
        </p:nvGrpSpPr>
        <p:grpSpPr>
          <a:xfrm>
            <a:off x="5665235" y="4212092"/>
            <a:ext cx="300082" cy="369332"/>
            <a:chOff x="8107572" y="1934523"/>
            <a:chExt cx="300082" cy="369332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27C4C0A-EC46-438E-804B-31D21B6ECE8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24BDAAB-5C2D-44D1-81F4-81C0A28D84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09D61B0-CE94-4D80-BCE0-82C33A8447FC}"/>
              </a:ext>
            </a:extLst>
          </p:cNvPr>
          <p:cNvGrpSpPr/>
          <p:nvPr/>
        </p:nvGrpSpPr>
        <p:grpSpPr>
          <a:xfrm>
            <a:off x="5627135" y="5469392"/>
            <a:ext cx="300082" cy="369332"/>
            <a:chOff x="8107572" y="1934523"/>
            <a:chExt cx="300082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B2137EF-2A66-47E1-84E0-0366E793347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5B80DEB-A4F3-476C-B021-BF9835719016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E34F7D-60EE-423A-B136-95EAB3C56276}"/>
              </a:ext>
            </a:extLst>
          </p:cNvPr>
          <p:cNvGrpSpPr/>
          <p:nvPr/>
        </p:nvGrpSpPr>
        <p:grpSpPr>
          <a:xfrm>
            <a:off x="3855485" y="5802767"/>
            <a:ext cx="300082" cy="369332"/>
            <a:chOff x="8107572" y="1934523"/>
            <a:chExt cx="300082" cy="369332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16DE996-1021-4D23-888C-221599116334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2939612-CE5E-48B2-82A0-4FC7D0E99E9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A338F408-06A0-4C59-912F-1B60DB88B87F}"/>
              </a:ext>
            </a:extLst>
          </p:cNvPr>
          <p:cNvGrpSpPr/>
          <p:nvPr/>
        </p:nvGrpSpPr>
        <p:grpSpPr>
          <a:xfrm>
            <a:off x="5893835" y="163967"/>
            <a:ext cx="300082" cy="369332"/>
            <a:chOff x="8107572" y="1934523"/>
            <a:chExt cx="300082" cy="369332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A6E8C02E-7F29-44F7-B07A-4D1206D2C0DF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ADA60C1-CE8E-4FF4-AE69-3D55B5A12F0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A6616-F398-4AA4-813B-77D8CAC8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D6AB9-302B-4B19-B24E-7106679A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3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 descr="תמונה קשורה">
            <a:extLst>
              <a:ext uri="{FF2B5EF4-FFF2-40B4-BE49-F238E27FC236}">
                <a16:creationId xmlns:a16="http://schemas.microsoft.com/office/drawing/2014/main" id="{E08EFF8F-60E7-4B5E-88E6-27DC35CB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828361" y="211890"/>
            <a:ext cx="1892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Lets Insert</a:t>
            </a:r>
            <a:endParaRPr lang="he-IL" sz="2800" b="1" u="sng" dirty="0"/>
          </a:p>
          <a:p>
            <a:r>
              <a:rPr lang="en-US" sz="2800" dirty="0"/>
              <a:t>there</a:t>
            </a:r>
          </a:p>
          <a:p>
            <a:r>
              <a:rPr lang="en-US" sz="2800" dirty="0"/>
              <a:t>this</a:t>
            </a:r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what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833E2C6-9579-4D8D-80DE-355FEDDA7701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 h </a:t>
            </a:r>
            <a:r>
              <a:rPr lang="en-US" sz="2400" dirty="0" err="1"/>
              <a:t>i</a:t>
            </a:r>
            <a:r>
              <a:rPr lang="en-US" sz="2400" dirty="0"/>
              <a:t>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779214" y="683519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390EBBC-1E87-446E-AE0B-6EF3FFA81B15}"/>
              </a:ext>
            </a:extLst>
          </p:cNvPr>
          <p:cNvCxnSpPr>
            <a:cxnSpLocks/>
          </p:cNvCxnSpPr>
          <p:nvPr/>
        </p:nvCxnSpPr>
        <p:spPr>
          <a:xfrm flipV="1">
            <a:off x="1161195" y="688082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9DBC8A9-AE56-4D55-BDBB-1D62ED61C327}"/>
              </a:ext>
            </a:extLst>
          </p:cNvPr>
          <p:cNvCxnSpPr>
            <a:cxnSpLocks/>
          </p:cNvCxnSpPr>
          <p:nvPr/>
        </p:nvCxnSpPr>
        <p:spPr>
          <a:xfrm flipV="1">
            <a:off x="980284" y="683519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398000" y="1380567"/>
            <a:ext cx="4303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3DE6311-36BC-42BD-B48D-75274AE510BB}"/>
              </a:ext>
            </a:extLst>
          </p:cNvPr>
          <p:cNvGrpSpPr/>
          <p:nvPr/>
        </p:nvGrpSpPr>
        <p:grpSpPr>
          <a:xfrm>
            <a:off x="814760" y="5782563"/>
            <a:ext cx="325730" cy="369332"/>
            <a:chOff x="8094748" y="1934523"/>
            <a:chExt cx="325730" cy="369332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27CA5EA8-0BEA-4EFD-BCA7-A64B792E9C8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6571525-DAC9-458C-85FF-FF04286295DB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DCEE0-6B72-4E7C-9553-391807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D31494-FAB8-49AC-A555-BEBBAF9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8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4" descr="תמונה קשורה">
            <a:extLst>
              <a:ext uri="{FF2B5EF4-FFF2-40B4-BE49-F238E27FC236}">
                <a16:creationId xmlns:a16="http://schemas.microsoft.com/office/drawing/2014/main" id="{D3BEBCF6-6F06-44F3-A36F-F25A1055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828361" y="211890"/>
            <a:ext cx="19330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Insert:</a:t>
            </a:r>
            <a:endParaRPr lang="he-IL" sz="2800" b="1" u="sng" dirty="0"/>
          </a:p>
          <a:p>
            <a:r>
              <a:rPr lang="en-US" sz="2800" dirty="0"/>
              <a:t>there</a:t>
            </a:r>
          </a:p>
          <a:p>
            <a:r>
              <a:rPr lang="en-US" sz="2800" dirty="0"/>
              <a:t>this</a:t>
            </a:r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what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833E2C6-9579-4D8D-80DE-355FEDDA7701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h 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779214" y="683519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9DBC8A9-AE56-4D55-BDBB-1D62ED61C327}"/>
              </a:ext>
            </a:extLst>
          </p:cNvPr>
          <p:cNvCxnSpPr>
            <a:cxnSpLocks/>
          </p:cNvCxnSpPr>
          <p:nvPr/>
        </p:nvCxnSpPr>
        <p:spPr>
          <a:xfrm flipV="1">
            <a:off x="980284" y="683519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0" idx="2"/>
          </p:cNvCxnSpPr>
          <p:nvPr/>
        </p:nvCxnSpPr>
        <p:spPr>
          <a:xfrm rot="5400000">
            <a:off x="5184437" y="5290260"/>
            <a:ext cx="294476" cy="73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398000" y="1765954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D0D20-5013-4C45-A665-29F68100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304815-B018-4DB9-A2E1-FEF71A18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4" descr="תמונה קשורה">
            <a:extLst>
              <a:ext uri="{FF2B5EF4-FFF2-40B4-BE49-F238E27FC236}">
                <a16:creationId xmlns:a16="http://schemas.microsoft.com/office/drawing/2014/main" id="{9880284B-B4AA-423B-851B-537F648E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828361" y="211890"/>
            <a:ext cx="1991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Insert:</a:t>
            </a:r>
            <a:endParaRPr lang="he-IL" sz="2800" b="1" u="sng" dirty="0"/>
          </a:p>
          <a:p>
            <a:r>
              <a:rPr lang="en-US" sz="2800" dirty="0"/>
              <a:t>there</a:t>
            </a:r>
          </a:p>
          <a:p>
            <a:r>
              <a:rPr lang="en-US" sz="2800" dirty="0"/>
              <a:t>this</a:t>
            </a:r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what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833E2C6-9579-4D8D-80DE-355FEDDA7701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779214" y="683519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405" y="13620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73330" y="1701074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398000" y="2210740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282" y="15097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66542" y="1702683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228" y="14714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59043" y="1696311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2ABA0-F1CB-4FC8-AB98-22DC6804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6AE729-81C2-463E-8672-58144189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4" descr="תמונה קשורה">
            <a:extLst>
              <a:ext uri="{FF2B5EF4-FFF2-40B4-BE49-F238E27FC236}">
                <a16:creationId xmlns:a16="http://schemas.microsoft.com/office/drawing/2014/main" id="{8ED88E82-1691-46D1-818A-784ED3C6E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828361" y="211890"/>
            <a:ext cx="1983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Insert:</a:t>
            </a:r>
            <a:endParaRPr lang="he-IL" sz="2800" b="1" u="sng" dirty="0"/>
          </a:p>
          <a:p>
            <a:r>
              <a:rPr lang="en-US" sz="2800" dirty="0"/>
              <a:t>there</a:t>
            </a:r>
          </a:p>
          <a:p>
            <a:r>
              <a:rPr lang="en-US" sz="2800" dirty="0"/>
              <a:t>this</a:t>
            </a:r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what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57430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 h a 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64211" y="6903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367903" y="2631156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087077" y="682383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FF4C5-2111-4D5C-9CB2-65A8FCC109D7}"/>
              </a:ext>
            </a:extLst>
          </p:cNvPr>
          <p:cNvCxnSpPr>
            <a:cxnSpLocks/>
            <a:stCxn id="391" idx="2"/>
            <a:endCxn id="180" idx="0"/>
          </p:cNvCxnSpPr>
          <p:nvPr/>
        </p:nvCxnSpPr>
        <p:spPr>
          <a:xfrm rot="5400000">
            <a:off x="6490035" y="1513471"/>
            <a:ext cx="267431" cy="2477205"/>
          </a:xfrm>
          <a:prstGeom prst="bentConnector3">
            <a:avLst>
              <a:gd name="adj1" fmla="val 571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0E6059BC-E0BC-494F-A245-9A1C25C47AC1}"/>
              </a:ext>
            </a:extLst>
          </p:cNvPr>
          <p:cNvSpPr/>
          <p:nvPr/>
        </p:nvSpPr>
        <p:spPr>
          <a:xfrm>
            <a:off x="6189254" y="2341171"/>
            <a:ext cx="682826" cy="816601"/>
          </a:xfrm>
          <a:prstGeom prst="mathMultiply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29014753-83A5-4C1E-B31A-DC7EADD2631E}"/>
              </a:ext>
            </a:extLst>
          </p:cNvPr>
          <p:cNvCxnSpPr>
            <a:cxnSpLocks/>
          </p:cNvCxnSpPr>
          <p:nvPr/>
        </p:nvCxnSpPr>
        <p:spPr>
          <a:xfrm flipV="1">
            <a:off x="1312614" y="690772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D96BD-A38D-453D-B91A-705A1DA6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F5A686-4D1C-4BA5-9238-1A84A400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5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1AB8816B-1F27-4E39-9CF5-06D9DBAA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A4C105-A5FD-4A93-975B-1F6BF2BD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116"/>
            <a:ext cx="12063974" cy="1573285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SEARCH(CHAR*STRING)</a:t>
            </a:r>
            <a:br>
              <a:rPr lang="en-US" sz="7200" b="1" dirty="0">
                <a:solidFill>
                  <a:schemeClr val="tx1"/>
                </a:solidFill>
              </a:rPr>
            </a:br>
            <a:endParaRPr lang="he-IL" sz="7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0E9A-43B2-404D-987B-36732632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4" y="2076450"/>
            <a:ext cx="10638383" cy="3720343"/>
          </a:xfrm>
        </p:spPr>
        <p:txBody>
          <a:bodyPr>
            <a:normAutofit lnSpcReduction="10000"/>
          </a:bodyPr>
          <a:lstStyle/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</a:rPr>
              <a:t>הפעולה מקבלת מערך של תווים (מחרוזת).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he-IL" dirty="0">
                <a:solidFill>
                  <a:schemeClr val="tx1"/>
                </a:solidFill>
              </a:rPr>
              <a:t>. נתחיל מהתו </a:t>
            </a:r>
            <a:r>
              <a:rPr lang="he-IL" dirty="0">
                <a:solidFill>
                  <a:schemeClr val="tx1"/>
                </a:solidFill>
                <a:effectLst/>
              </a:rPr>
              <a:t>הראשון</a:t>
            </a:r>
            <a:r>
              <a:rPr lang="he-IL" dirty="0">
                <a:solidFill>
                  <a:schemeClr val="tx1"/>
                </a:solidFill>
              </a:rPr>
              <a:t> במחרוזת ונצביע לשורש העץ.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</a:rPr>
              <a:t>2. עבור כל תו במחרוזת נבדוק האם הוא קיים בעץ. 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</a:rPr>
              <a:t>אם כן, הצבע על הצומת.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</a:rPr>
              <a:t> אם לא – החזר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endParaRPr lang="he-IL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</a:rPr>
              <a:t>3. אם התו האחרון אכן נמצא בעץ, נשאל, (האם אתה סוף מילה) אם כן, המילה אכן נמצאת בעץ.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אחרת, החזר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6646-20A4-4B25-8913-773ED335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F2297-47BA-4268-B9BD-297DD679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4" descr="תמונה קשורה">
            <a:extLst>
              <a:ext uri="{FF2B5EF4-FFF2-40B4-BE49-F238E27FC236}">
                <a16:creationId xmlns:a16="http://schemas.microsoft.com/office/drawing/2014/main" id="{8399F036-089C-4785-9C56-FA480BCD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617487" y="204953"/>
            <a:ext cx="19752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search:</a:t>
            </a:r>
            <a:endParaRPr lang="he-IL" sz="2800" b="1" u="sng" dirty="0"/>
          </a:p>
          <a:p>
            <a:r>
              <a:rPr lang="en-US" sz="2800" dirty="0"/>
              <a:t>the</a:t>
            </a:r>
          </a:p>
          <a:p>
            <a:r>
              <a:rPr lang="en-US" sz="2800" dirty="0" err="1"/>
              <a:t>thi</a:t>
            </a:r>
            <a:endParaRPr lang="en-US" sz="2800" dirty="0"/>
          </a:p>
          <a:p>
            <a:r>
              <a:rPr lang="en-US" sz="2800" dirty="0"/>
              <a:t>that</a:t>
            </a:r>
          </a:p>
          <a:p>
            <a:r>
              <a:rPr lang="en-US" sz="2800" dirty="0"/>
              <a:t>a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20961" y="248815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 h  e 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33072" y="6903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032167" y="892108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109840" y="697511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0C89146-0FDF-4EEA-AF8B-A8ABF71BDB1E}"/>
              </a:ext>
            </a:extLst>
          </p:cNvPr>
          <p:cNvSpPr/>
          <p:nvPr/>
        </p:nvSpPr>
        <p:spPr>
          <a:xfrm>
            <a:off x="5314285" y="801975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lowchart: Connector 396">
            <a:extLst>
              <a:ext uri="{FF2B5EF4-FFF2-40B4-BE49-F238E27FC236}">
                <a16:creationId xmlns:a16="http://schemas.microsoft.com/office/drawing/2014/main" id="{16E0F606-A36E-4608-A9BF-7D6329D82961}"/>
              </a:ext>
            </a:extLst>
          </p:cNvPr>
          <p:cNvSpPr/>
          <p:nvPr/>
        </p:nvSpPr>
        <p:spPr>
          <a:xfrm>
            <a:off x="4698250" y="422222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CB7C8-40A7-4A80-8334-5DCCC0B8DE8B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lowchart: Connector 420">
            <a:extLst>
              <a:ext uri="{FF2B5EF4-FFF2-40B4-BE49-F238E27FC236}">
                <a16:creationId xmlns:a16="http://schemas.microsoft.com/office/drawing/2014/main" id="{4A985BD8-18AD-467E-A74A-FB37B3781885}"/>
              </a:ext>
            </a:extLst>
          </p:cNvPr>
          <p:cNvSpPr/>
          <p:nvPr/>
        </p:nvSpPr>
        <p:spPr>
          <a:xfrm>
            <a:off x="5198953" y="22149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lowchart: Connector 421">
            <a:extLst>
              <a:ext uri="{FF2B5EF4-FFF2-40B4-BE49-F238E27FC236}">
                <a16:creationId xmlns:a16="http://schemas.microsoft.com/office/drawing/2014/main" id="{62FF4ECE-CDE8-4EBF-8FDF-87DAA8750799}"/>
              </a:ext>
            </a:extLst>
          </p:cNvPr>
          <p:cNvSpPr/>
          <p:nvPr/>
        </p:nvSpPr>
        <p:spPr>
          <a:xfrm>
            <a:off x="5189428" y="3462737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F8C5B-BBFB-430E-9E8B-E8D3E1F2A36A}"/>
              </a:ext>
            </a:extLst>
          </p:cNvPr>
          <p:cNvSpPr txBox="1"/>
          <p:nvPr/>
        </p:nvSpPr>
        <p:spPr>
          <a:xfrm>
            <a:off x="598096" y="1822866"/>
            <a:ext cx="1762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RETURN TRUE</a:t>
            </a: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3347433-A119-47FB-B49E-C8696BB21491}"/>
              </a:ext>
            </a:extLst>
          </p:cNvPr>
          <p:cNvCxnSpPr>
            <a:cxnSpLocks/>
          </p:cNvCxnSpPr>
          <p:nvPr/>
        </p:nvCxnSpPr>
        <p:spPr>
          <a:xfrm flipV="1">
            <a:off x="1414640" y="683005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A0AE1-8C53-48F6-9EA2-E863C2D0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2B152F-8649-4F8C-849E-A7988F98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0125 0.1437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-0.00365 0.1159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-0.0043 0.1192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97" grpId="0" animBg="1"/>
      <p:bldP spid="12" grpId="0" animBg="1"/>
      <p:bldP spid="421" grpId="0" animBg="1"/>
      <p:bldP spid="421" grpId="1" animBg="1"/>
      <p:bldP spid="422" grpId="0" animBg="1"/>
      <p:bldP spid="42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4" descr="תמונה קשורה">
            <a:extLst>
              <a:ext uri="{FF2B5EF4-FFF2-40B4-BE49-F238E27FC236}">
                <a16:creationId xmlns:a16="http://schemas.microsoft.com/office/drawing/2014/main" id="{4BE71DBA-DC16-415A-BA95-847394391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617487" y="204953"/>
            <a:ext cx="2032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search:</a:t>
            </a:r>
            <a:endParaRPr lang="he-IL" sz="2800" b="1" u="sng" dirty="0"/>
          </a:p>
          <a:p>
            <a:r>
              <a:rPr lang="en-US" sz="2800" dirty="0"/>
              <a:t>the</a:t>
            </a:r>
          </a:p>
          <a:p>
            <a:r>
              <a:rPr lang="en-US" sz="2800" dirty="0" err="1"/>
              <a:t>thi</a:t>
            </a:r>
            <a:endParaRPr lang="en-US" sz="2800" dirty="0"/>
          </a:p>
          <a:p>
            <a:r>
              <a:rPr lang="en-US" sz="2800" dirty="0"/>
              <a:t>that</a:t>
            </a:r>
          </a:p>
          <a:p>
            <a:r>
              <a:rPr lang="en-US" sz="2800" dirty="0"/>
              <a:t>a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20961" y="261208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 h  </a:t>
            </a:r>
            <a:r>
              <a:rPr lang="en-US" sz="2400" b="1" dirty="0" err="1"/>
              <a:t>i</a:t>
            </a:r>
            <a:r>
              <a:rPr lang="en-US" sz="2400" b="1" dirty="0"/>
              <a:t> 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33072" y="6903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125864" y="1363088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109840" y="697511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0C89146-0FDF-4EEA-AF8B-A8ABF71BDB1E}"/>
              </a:ext>
            </a:extLst>
          </p:cNvPr>
          <p:cNvSpPr/>
          <p:nvPr/>
        </p:nvSpPr>
        <p:spPr>
          <a:xfrm>
            <a:off x="5314285" y="801975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CB7C8-40A7-4A80-8334-5DCCC0B8DE8B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lowchart: Connector 420">
            <a:extLst>
              <a:ext uri="{FF2B5EF4-FFF2-40B4-BE49-F238E27FC236}">
                <a16:creationId xmlns:a16="http://schemas.microsoft.com/office/drawing/2014/main" id="{4A985BD8-18AD-467E-A74A-FB37B3781885}"/>
              </a:ext>
            </a:extLst>
          </p:cNvPr>
          <p:cNvSpPr/>
          <p:nvPr/>
        </p:nvSpPr>
        <p:spPr>
          <a:xfrm>
            <a:off x="5198953" y="22149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lowchart: Connector 421">
            <a:extLst>
              <a:ext uri="{FF2B5EF4-FFF2-40B4-BE49-F238E27FC236}">
                <a16:creationId xmlns:a16="http://schemas.microsoft.com/office/drawing/2014/main" id="{62FF4ECE-CDE8-4EBF-8FDF-87DAA8750799}"/>
              </a:ext>
            </a:extLst>
          </p:cNvPr>
          <p:cNvSpPr/>
          <p:nvPr/>
        </p:nvSpPr>
        <p:spPr>
          <a:xfrm>
            <a:off x="4768282" y="3460808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lowchart: Connector 422">
            <a:extLst>
              <a:ext uri="{FF2B5EF4-FFF2-40B4-BE49-F238E27FC236}">
                <a16:creationId xmlns:a16="http://schemas.microsoft.com/office/drawing/2014/main" id="{292BC9BD-B686-499E-ABFF-D97F0C26789B}"/>
              </a:ext>
            </a:extLst>
          </p:cNvPr>
          <p:cNvSpPr/>
          <p:nvPr/>
        </p:nvSpPr>
        <p:spPr>
          <a:xfrm>
            <a:off x="1459823" y="4116939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C4C14296-A47A-4A6F-8361-BB276B79C302}"/>
              </a:ext>
            </a:extLst>
          </p:cNvPr>
          <p:cNvCxnSpPr>
            <a:cxnSpLocks/>
          </p:cNvCxnSpPr>
          <p:nvPr/>
        </p:nvCxnSpPr>
        <p:spPr>
          <a:xfrm flipV="1">
            <a:off x="1386065" y="707036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5E71F-940E-4413-817B-468972C9D9AC}"/>
              </a:ext>
            </a:extLst>
          </p:cNvPr>
          <p:cNvSpPr/>
          <p:nvPr/>
        </p:nvSpPr>
        <p:spPr>
          <a:xfrm>
            <a:off x="86976" y="2317965"/>
            <a:ext cx="1829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RETURN FALSE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6974B-E38F-415D-B454-86CF2C20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3B8F36-59BF-4084-A563-9E93B46B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0125 0.1437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-0.00365 0.1159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0.00092 L -0.23424 0.1074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421" grpId="0" animBg="1"/>
      <p:bldP spid="421" grpId="1" animBg="1"/>
      <p:bldP spid="422" grpId="0" animBg="1"/>
      <p:bldP spid="422" grpId="1" animBg="1"/>
      <p:bldP spid="4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C9ED4512-9BDD-4BEE-86C6-992C13C84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F25829-E03E-4187-8F4C-AEF3FB43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7200" b="1" dirty="0">
                <a:solidFill>
                  <a:srgbClr val="FFFF00"/>
                </a:solidFill>
                <a:effectLst/>
                <a:latin typeface="Segoe Print" panose="02000600000000000000" pitchFamily="2" charset="0"/>
              </a:rPr>
              <a:t>הקדמה</a:t>
            </a:r>
            <a:endParaRPr lang="en-US" sz="7200" b="1" dirty="0">
              <a:solidFill>
                <a:srgbClr val="FFFF00"/>
              </a:solidFill>
              <a:effectLst/>
              <a:latin typeface="Segoe Print" panose="02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89CA-E107-405E-982D-9C2F9E5B9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305" y="2076450"/>
            <a:ext cx="8910251" cy="3703565"/>
          </a:xfrm>
        </p:spPr>
        <p:txBody>
          <a:bodyPr/>
          <a:lstStyle/>
          <a:p>
            <a:pPr marL="36900" indent="0"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באינטרנט יש חומר מגוון מאוד בנושא עצי "</a:t>
            </a:r>
            <a:r>
              <a:rPr lang="he-IL" dirty="0" err="1">
                <a:solidFill>
                  <a:schemeClr val="tx1"/>
                </a:solidFill>
                <a:effectLst/>
              </a:rPr>
              <a:t>טריי</a:t>
            </a:r>
            <a:r>
              <a:rPr lang="he-IL" dirty="0">
                <a:solidFill>
                  <a:schemeClr val="tx1"/>
                </a:solidFill>
                <a:effectLst/>
              </a:rPr>
              <a:t>"</a:t>
            </a:r>
          </a:p>
          <a:p>
            <a:pPr marL="36900" indent="0"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הרעיון כמובן דומה בכולם, אך קיימות מספר וריאציות ברמת המימוש.</a:t>
            </a:r>
          </a:p>
          <a:p>
            <a:pPr marL="36900" indent="0"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בחרנו מימוש אחד, היעיל ביותר מבחינת סיבוכיות ריצה, והוספנו לו תוספת כדי לאפשר פעולת מחיקה אפקטיבית.</a:t>
            </a:r>
          </a:p>
          <a:p>
            <a:pPr marL="36900" indent="0"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המימוש שיצרנו מקיים את סיבוכיות זמן הריצה היעילה ביותר,</a:t>
            </a:r>
          </a:p>
          <a:p>
            <a:pPr marL="36900" indent="0"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(עם זאת, המימוש בזבזני מבחינת זיכרון)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E8F3D-B9A2-4E31-8F84-6E1DFCD3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4A19-FEC7-4CC3-B47D-5A062C1F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51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4" descr="תמונה קשורה">
            <a:extLst>
              <a:ext uri="{FF2B5EF4-FFF2-40B4-BE49-F238E27FC236}">
                <a16:creationId xmlns:a16="http://schemas.microsoft.com/office/drawing/2014/main" id="{141D44F8-E25F-4457-B94E-EE630F8CC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617487" y="204953"/>
            <a:ext cx="1892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Lets search</a:t>
            </a:r>
            <a:endParaRPr lang="he-IL" sz="2800" b="1" u="sng" dirty="0"/>
          </a:p>
          <a:p>
            <a:r>
              <a:rPr lang="en-US" sz="2800" dirty="0"/>
              <a:t>the</a:t>
            </a:r>
          </a:p>
          <a:p>
            <a:r>
              <a:rPr lang="en-US" sz="2800" dirty="0" err="1"/>
              <a:t>thi</a:t>
            </a:r>
            <a:endParaRPr lang="en-US" sz="2800" dirty="0"/>
          </a:p>
          <a:p>
            <a:r>
              <a:rPr lang="en-US" sz="2800" dirty="0"/>
              <a:t>that</a:t>
            </a:r>
          </a:p>
          <a:p>
            <a:r>
              <a:rPr lang="en-US" sz="2800" dirty="0"/>
              <a:t>a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20961" y="261208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 h  a  t 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33072" y="6903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125864" y="1759631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109840" y="714289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0C89146-0FDF-4EEA-AF8B-A8ABF71BDB1E}"/>
              </a:ext>
            </a:extLst>
          </p:cNvPr>
          <p:cNvSpPr/>
          <p:nvPr/>
        </p:nvSpPr>
        <p:spPr>
          <a:xfrm>
            <a:off x="5314285" y="801975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CB7C8-40A7-4A80-8334-5DCCC0B8DE8B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lowchart: Connector 420">
            <a:extLst>
              <a:ext uri="{FF2B5EF4-FFF2-40B4-BE49-F238E27FC236}">
                <a16:creationId xmlns:a16="http://schemas.microsoft.com/office/drawing/2014/main" id="{4A985BD8-18AD-467E-A74A-FB37B3781885}"/>
              </a:ext>
            </a:extLst>
          </p:cNvPr>
          <p:cNvSpPr/>
          <p:nvPr/>
        </p:nvSpPr>
        <p:spPr>
          <a:xfrm>
            <a:off x="5198953" y="22149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5E71F-940E-4413-817B-468972C9D9AC}"/>
              </a:ext>
            </a:extLst>
          </p:cNvPr>
          <p:cNvSpPr/>
          <p:nvPr/>
        </p:nvSpPr>
        <p:spPr>
          <a:xfrm>
            <a:off x="86976" y="2317965"/>
            <a:ext cx="1829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RETURN FALSE</a:t>
            </a:r>
          </a:p>
        </p:txBody>
      </p:sp>
      <p:sp>
        <p:nvSpPr>
          <p:cNvPr id="338" name="Flowchart: Connector 337">
            <a:extLst>
              <a:ext uri="{FF2B5EF4-FFF2-40B4-BE49-F238E27FC236}">
                <a16:creationId xmlns:a16="http://schemas.microsoft.com/office/drawing/2014/main" id="{5E2B11BD-8583-4F19-86E7-B6EB6CD785F1}"/>
              </a:ext>
            </a:extLst>
          </p:cNvPr>
          <p:cNvSpPr/>
          <p:nvPr/>
        </p:nvSpPr>
        <p:spPr>
          <a:xfrm>
            <a:off x="4745321" y="3315774"/>
            <a:ext cx="1394366" cy="697227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B1690A6-473B-4F32-B946-9AF9248F0B60}"/>
              </a:ext>
            </a:extLst>
          </p:cNvPr>
          <p:cNvSpPr/>
          <p:nvPr/>
        </p:nvSpPr>
        <p:spPr>
          <a:xfrm flipV="1">
            <a:off x="960076" y="690398"/>
            <a:ext cx="327648" cy="399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EC7C6-9109-40EF-83CA-BE43A399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AD2F5F-D3D9-4C7E-9E0D-B11D33F4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9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0125 0.1437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-0.00365 0.1159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421" grpId="0" animBg="1"/>
      <p:bldP spid="421" grpId="1" animBg="1"/>
      <p:bldP spid="338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4" descr="תמונה קשורה">
            <a:extLst>
              <a:ext uri="{FF2B5EF4-FFF2-40B4-BE49-F238E27FC236}">
                <a16:creationId xmlns:a16="http://schemas.microsoft.com/office/drawing/2014/main" id="{80587A5E-E884-4EC0-85FD-1E03D371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617487" y="204953"/>
            <a:ext cx="1974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search:</a:t>
            </a:r>
            <a:endParaRPr lang="he-IL" sz="2800" b="1" u="sng" dirty="0"/>
          </a:p>
          <a:p>
            <a:r>
              <a:rPr lang="en-US" sz="2800" dirty="0"/>
              <a:t>the</a:t>
            </a:r>
          </a:p>
          <a:p>
            <a:r>
              <a:rPr lang="en-US" sz="2800" dirty="0" err="1"/>
              <a:t>thi</a:t>
            </a:r>
            <a:endParaRPr lang="en-US" sz="2800" dirty="0"/>
          </a:p>
          <a:p>
            <a:r>
              <a:rPr lang="en-US" sz="2800" dirty="0"/>
              <a:t>that</a:t>
            </a:r>
          </a:p>
          <a:p>
            <a:r>
              <a:rPr lang="en-US" sz="2800" dirty="0"/>
              <a:t>a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20961" y="261208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9187126" y="2200873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CB7C8-40A7-4A80-8334-5DCCC0B8DE8B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5E71F-940E-4413-817B-468972C9D9AC}"/>
              </a:ext>
            </a:extLst>
          </p:cNvPr>
          <p:cNvSpPr/>
          <p:nvPr/>
        </p:nvSpPr>
        <p:spPr>
          <a:xfrm>
            <a:off x="86976" y="2317965"/>
            <a:ext cx="1829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RETURN FALSE</a:t>
            </a:r>
          </a:p>
        </p:txBody>
      </p:sp>
      <p:sp>
        <p:nvSpPr>
          <p:cNvPr id="338" name="Flowchart: Connector 337">
            <a:extLst>
              <a:ext uri="{FF2B5EF4-FFF2-40B4-BE49-F238E27FC236}">
                <a16:creationId xmlns:a16="http://schemas.microsoft.com/office/drawing/2014/main" id="{5E2B11BD-8583-4F19-86E7-B6EB6CD785F1}"/>
              </a:ext>
            </a:extLst>
          </p:cNvPr>
          <p:cNvSpPr/>
          <p:nvPr/>
        </p:nvSpPr>
        <p:spPr>
          <a:xfrm>
            <a:off x="4877375" y="676980"/>
            <a:ext cx="1394366" cy="697227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B1690A6-473B-4F32-B946-9AF9248F0B60}"/>
              </a:ext>
            </a:extLst>
          </p:cNvPr>
          <p:cNvSpPr/>
          <p:nvPr/>
        </p:nvSpPr>
        <p:spPr>
          <a:xfrm flipV="1">
            <a:off x="419530" y="663698"/>
            <a:ext cx="327648" cy="399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B4EE7-0E95-41C5-9315-5ACC36A0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C9A71E-D687-4C37-9084-465A88B2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38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4" descr="תמונה קשורה">
            <a:extLst>
              <a:ext uri="{FF2B5EF4-FFF2-40B4-BE49-F238E27FC236}">
                <a16:creationId xmlns:a16="http://schemas.microsoft.com/office/drawing/2014/main" id="{E07F1CE1-3FFF-4531-B607-AC3EC378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8963009" y="211890"/>
            <a:ext cx="2546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Can we find </a:t>
            </a:r>
          </a:p>
          <a:p>
            <a:r>
              <a:rPr lang="en-US" sz="2800" b="1" u="sng" dirty="0"/>
              <a:t>WHERE?</a:t>
            </a:r>
            <a:endParaRPr lang="en-US" sz="2800" dirty="0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20961" y="261208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 h e r 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CB7C8-40A7-4A80-8334-5DCCC0B8DE8B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5E71F-940E-4413-817B-468972C9D9AC}"/>
              </a:ext>
            </a:extLst>
          </p:cNvPr>
          <p:cNvSpPr/>
          <p:nvPr/>
        </p:nvSpPr>
        <p:spPr>
          <a:xfrm>
            <a:off x="86976" y="2317965"/>
            <a:ext cx="1829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highlight>
                  <a:srgbClr val="FFFF00"/>
                </a:highlight>
              </a:rPr>
              <a:t>RETURN FALSE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B1690A6-473B-4F32-B946-9AF9248F0B60}"/>
              </a:ext>
            </a:extLst>
          </p:cNvPr>
          <p:cNvSpPr/>
          <p:nvPr/>
        </p:nvSpPr>
        <p:spPr>
          <a:xfrm flipV="1">
            <a:off x="9546174" y="1270119"/>
            <a:ext cx="327648" cy="399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D448D08-5A69-45BC-A848-3E8CFB3D6555}"/>
              </a:ext>
            </a:extLst>
          </p:cNvPr>
          <p:cNvCxnSpPr>
            <a:cxnSpLocks/>
          </p:cNvCxnSpPr>
          <p:nvPr/>
        </p:nvCxnSpPr>
        <p:spPr>
          <a:xfrm rot="5400000">
            <a:off x="6479203" y="2808874"/>
            <a:ext cx="267431" cy="2477205"/>
          </a:xfrm>
          <a:prstGeom prst="bentConnector3">
            <a:avLst>
              <a:gd name="adj1" fmla="val 571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Multiplication Sign 336">
            <a:extLst>
              <a:ext uri="{FF2B5EF4-FFF2-40B4-BE49-F238E27FC236}">
                <a16:creationId xmlns:a16="http://schemas.microsoft.com/office/drawing/2014/main" id="{33A6C69D-66D6-4139-B9A0-821391BE7A53}"/>
              </a:ext>
            </a:extLst>
          </p:cNvPr>
          <p:cNvSpPr/>
          <p:nvPr/>
        </p:nvSpPr>
        <p:spPr>
          <a:xfrm>
            <a:off x="6178422" y="3636574"/>
            <a:ext cx="682826" cy="816601"/>
          </a:xfrm>
          <a:prstGeom prst="mathMultiply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F3FBE9D-6D36-4357-80B3-04160CE4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26DE5B9-7A66-4B4B-823B-AC4B86B4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6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08AE8A29-0456-40D9-A58B-1614ED5B3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A5D5F1-BA30-4FAD-8865-C2A448EC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44631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DeleteWord</a:t>
            </a:r>
            <a:r>
              <a:rPr lang="en-US" dirty="0">
                <a:solidFill>
                  <a:schemeClr val="tx1"/>
                </a:solidFill>
              </a:rPr>
              <a:t>(CHAR* STRING)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F00B-B3DB-4A38-9A70-757F7BBB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42" y="1246414"/>
            <a:ext cx="10657115" cy="5301343"/>
          </a:xfrm>
        </p:spPr>
        <p:txBody>
          <a:bodyPr>
            <a:normAutofit fontScale="77500" lnSpcReduction="20000"/>
          </a:bodyPr>
          <a:lstStyle/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הוצאת מילה מהעץ: (ראשית נוודא שהמילה נמצאת בעץ, אם לא נחזיר "שקר")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1. ניצור מצביע שיצביע על שורש העץ, 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2. ניצור מצביע שירוץ על המילה, ויצביע על התו הראשון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3.נצביע על השורש של העץ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4.  __ בלולאה: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he-IL" dirty="0">
                <a:solidFill>
                  <a:schemeClr val="tx1"/>
                </a:solidFill>
                <a:effectLst/>
              </a:rPr>
              <a:t>(סיים כאשר התו הבא הוא "</a:t>
            </a:r>
            <a:r>
              <a:rPr lang="he-IL" dirty="0" err="1">
                <a:solidFill>
                  <a:schemeClr val="tx1"/>
                </a:solidFill>
                <a:effectLst/>
              </a:rPr>
              <a:t>נאל</a:t>
            </a:r>
            <a:r>
              <a:rPr lang="he-IL" dirty="0">
                <a:solidFill>
                  <a:schemeClr val="tx1"/>
                </a:solidFill>
                <a:effectLst/>
              </a:rPr>
              <a:t>")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		א. –- לספירה בצומת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		ב. נמצא את המיקום של האות בתוך מערך "ילדים"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		ג. __אם (הילד הבא שלך משמש למילה אחת בלבד) 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				שחרר אותו ואת כל תת העץ שמתחתיו </a:t>
            </a:r>
          </a:p>
          <a:p>
            <a:pPr marL="36900" indent="0" algn="r" rtl="1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				</a:t>
            </a:r>
            <a:r>
              <a:rPr lang="he-IL" dirty="0">
                <a:solidFill>
                  <a:schemeClr val="tx1"/>
                </a:solidFill>
                <a:effectLst/>
              </a:rPr>
              <a:t>צא, והחזר "אמת"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		ד. העבר את המצביע לצומת הבאה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		ה. הצבע על התו הבאה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5. סמן שהצומת אינה סוף של מילה , החזר אמת.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he-IL" dirty="0">
                <a:solidFill>
                  <a:schemeClr val="tx1"/>
                </a:solidFill>
                <a:effectLst/>
              </a:rPr>
              <a:t>		</a:t>
            </a:r>
          </a:p>
          <a:p>
            <a:pPr marL="36900" indent="0" algn="r" rtl="1">
              <a:buNone/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algn="r"/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6437-7BF5-49CA-A422-4C124143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C608-8E67-40A8-9C25-C4F04BBE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3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4" descr="תמונה קשורה">
            <a:extLst>
              <a:ext uri="{FF2B5EF4-FFF2-40B4-BE49-F238E27FC236}">
                <a16:creationId xmlns:a16="http://schemas.microsoft.com/office/drawing/2014/main" id="{E69D2886-3937-4A2B-91F3-4945EDDF1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370115" y="118166"/>
            <a:ext cx="21576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 Delete:</a:t>
            </a:r>
            <a:endParaRPr lang="he-IL" sz="2800" b="1" u="sng" dirty="0"/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there</a:t>
            </a:r>
          </a:p>
          <a:p>
            <a:endParaRPr lang="en-US" sz="2800" dirty="0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 h e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64211" y="6903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8939754" y="796082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087077" y="690772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29014753-83A5-4C1E-B31A-DC7EADD2631E}"/>
              </a:ext>
            </a:extLst>
          </p:cNvPr>
          <p:cNvCxnSpPr>
            <a:cxnSpLocks/>
          </p:cNvCxnSpPr>
          <p:nvPr/>
        </p:nvCxnSpPr>
        <p:spPr>
          <a:xfrm flipV="1">
            <a:off x="1312614" y="690772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397" name="Flowchart: Connector 396">
            <a:extLst>
              <a:ext uri="{FF2B5EF4-FFF2-40B4-BE49-F238E27FC236}">
                <a16:creationId xmlns:a16="http://schemas.microsoft.com/office/drawing/2014/main" id="{38E7878A-1483-496D-9DE3-C56A5AC2A83B}"/>
              </a:ext>
            </a:extLst>
          </p:cNvPr>
          <p:cNvSpPr/>
          <p:nvPr/>
        </p:nvSpPr>
        <p:spPr>
          <a:xfrm>
            <a:off x="5322778" y="7671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lowchart: Connector 397">
            <a:extLst>
              <a:ext uri="{FF2B5EF4-FFF2-40B4-BE49-F238E27FC236}">
                <a16:creationId xmlns:a16="http://schemas.microsoft.com/office/drawing/2014/main" id="{9E399F7F-671B-469A-B7BB-83548A48D6A2}"/>
              </a:ext>
            </a:extLst>
          </p:cNvPr>
          <p:cNvSpPr/>
          <p:nvPr/>
        </p:nvSpPr>
        <p:spPr>
          <a:xfrm>
            <a:off x="5189428" y="219591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F2673EFD-FDB1-4AD0-A58C-CF77681FD9A2}"/>
              </a:ext>
            </a:extLst>
          </p:cNvPr>
          <p:cNvGrpSpPr/>
          <p:nvPr/>
        </p:nvGrpSpPr>
        <p:grpSpPr>
          <a:xfrm>
            <a:off x="5887805" y="138820"/>
            <a:ext cx="300082" cy="369332"/>
            <a:chOff x="8107572" y="1934523"/>
            <a:chExt cx="300082" cy="369332"/>
          </a:xfrm>
        </p:grpSpPr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87F5C460-D01C-4793-AE93-1AD72E941ED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2426CA78-1E4E-43BB-8D8C-2C1D274890E4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CD39BED0-6159-4A08-9EB0-8349191A3814}"/>
              </a:ext>
            </a:extLst>
          </p:cNvPr>
          <p:cNvGrpSpPr/>
          <p:nvPr/>
        </p:nvGrpSpPr>
        <p:grpSpPr>
          <a:xfrm>
            <a:off x="5659205" y="1710445"/>
            <a:ext cx="300082" cy="369332"/>
            <a:chOff x="8107572" y="1934523"/>
            <a:chExt cx="300082" cy="369332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FF34EE96-4942-4C0D-BC53-0EBE4139FB0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B38131BD-E092-47A1-9B5A-AB396F30FA29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B8CDE2E-5D55-4AE9-99CB-59F4768A6CD3}"/>
              </a:ext>
            </a:extLst>
          </p:cNvPr>
          <p:cNvGrpSpPr/>
          <p:nvPr/>
        </p:nvGrpSpPr>
        <p:grpSpPr>
          <a:xfrm>
            <a:off x="5659205" y="2958220"/>
            <a:ext cx="300082" cy="369332"/>
            <a:chOff x="8107572" y="1934523"/>
            <a:chExt cx="300082" cy="369332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0C7B00A-8A00-4D65-BC7D-AB2F556E934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1FDAFA49-B81A-4BC8-BF0E-2BA76175578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22704B0F-4ED1-43B2-8EE7-ABE78E7FA55B}"/>
              </a:ext>
            </a:extLst>
          </p:cNvPr>
          <p:cNvGrpSpPr/>
          <p:nvPr/>
        </p:nvGrpSpPr>
        <p:grpSpPr>
          <a:xfrm>
            <a:off x="5640155" y="4205995"/>
            <a:ext cx="300082" cy="369332"/>
            <a:chOff x="8107572" y="1934523"/>
            <a:chExt cx="300082" cy="369332"/>
          </a:xfrm>
        </p:grpSpPr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407E0E4B-A0AB-4CD3-921A-6B3DD53B16F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37DF4305-40AE-4A04-ACA0-4BAD00F283DA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37" name="Flowchart: Connector 436">
            <a:extLst>
              <a:ext uri="{FF2B5EF4-FFF2-40B4-BE49-F238E27FC236}">
                <a16:creationId xmlns:a16="http://schemas.microsoft.com/office/drawing/2014/main" id="{11BC41E4-0735-4110-A4B9-AA13506B4243}"/>
              </a:ext>
            </a:extLst>
          </p:cNvPr>
          <p:cNvSpPr/>
          <p:nvPr/>
        </p:nvSpPr>
        <p:spPr>
          <a:xfrm>
            <a:off x="5198953" y="3481787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9A6777BD-A0B1-497F-A8D0-B722B68984F9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6972B97-708A-429A-811D-1223422A9A89}"/>
              </a:ext>
            </a:extLst>
          </p:cNvPr>
          <p:cNvGrpSpPr/>
          <p:nvPr/>
        </p:nvGrpSpPr>
        <p:grpSpPr>
          <a:xfrm>
            <a:off x="4749479" y="4210938"/>
            <a:ext cx="304891" cy="369332"/>
            <a:chOff x="8105167" y="1934523"/>
            <a:chExt cx="304891" cy="369332"/>
          </a:xfrm>
        </p:grpSpPr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B25E970C-6EB9-426A-9F09-A25C557827A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EE323B23-DA4B-4937-8252-D043DB315C62}"/>
                </a:ext>
              </a:extLst>
            </p:cNvPr>
            <p:cNvSpPr/>
            <p:nvPr/>
          </p:nvSpPr>
          <p:spPr>
            <a:xfrm>
              <a:off x="8105167" y="1934523"/>
              <a:ext cx="304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54EEE-A999-466C-BA00-EF0A1189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7BC00B-089A-4DD5-A8A6-BE18D15D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01263 0.1442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-0.00169 0.1173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0651 0.1217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397" grpId="1" animBg="1"/>
      <p:bldP spid="398" grpId="0" animBg="1"/>
      <p:bldP spid="398" grpId="1" animBg="1"/>
      <p:bldP spid="437" grpId="0" animBg="1"/>
      <p:bldP spid="437" grpId="1" animBg="1"/>
      <p:bldP spid="4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4" descr="תמונה קשורה">
            <a:extLst>
              <a:ext uri="{FF2B5EF4-FFF2-40B4-BE49-F238E27FC236}">
                <a16:creationId xmlns:a16="http://schemas.microsoft.com/office/drawing/2014/main" id="{3CDEBA75-81E8-4E28-AED1-10CEF22A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370115" y="118166"/>
            <a:ext cx="1892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Lets  Delete</a:t>
            </a:r>
            <a:endParaRPr lang="he-IL" sz="2800" b="1" u="sng" dirty="0"/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there</a:t>
            </a:r>
          </a:p>
          <a:p>
            <a:endParaRPr lang="en-US" sz="2800" dirty="0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  o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64211" y="690398"/>
            <a:ext cx="0" cy="18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8939754" y="1241196"/>
            <a:ext cx="43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41380" y="38037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o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07883E1-B71D-427F-A7D8-FACF7E81F33F}"/>
              </a:ext>
            </a:extLst>
          </p:cNvPr>
          <p:cNvGrpSpPr/>
          <p:nvPr/>
        </p:nvGrpSpPr>
        <p:grpSpPr>
          <a:xfrm>
            <a:off x="2824052" y="2502631"/>
            <a:ext cx="1374884" cy="1035551"/>
            <a:chOff x="365759" y="181745"/>
            <a:chExt cx="1674093" cy="134701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7F4FD25-4223-4978-BC53-C2354EB6BC6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42CD1F-039A-471A-9A26-5DF0B71B1C2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DAB0AB5-515B-4BAE-BFC3-A61412F4623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50E1623-054F-4AC8-9EC2-DFF3F502F01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9B021B3-A51A-4267-89DF-44B4D437EFD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4738E4E-436E-47F2-9798-10DA2C1023E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20EFAB8-97C9-4247-8CA9-152F1AED119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C032F45-D898-4C02-B6BD-0AFE69312BD4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FD44A59-B3B3-47D5-8E41-94F7E9CDB3C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58AA564-E93E-4118-AAC4-C2C8F2A7367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7DA7941-3790-4950-A1AD-A36DDFD8AB3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4CF0F6-4B47-4B16-A4D5-B518BDD61506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88BC9C7E-7225-4F85-9E8F-6C7E5812567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8AFB61DD-3860-4B26-88D8-C7A97D3330BA}"/>
              </a:ext>
            </a:extLst>
          </p:cNvPr>
          <p:cNvCxnSpPr>
            <a:cxnSpLocks/>
            <a:stCxn id="281" idx="1"/>
            <a:endCxn id="286" idx="0"/>
          </p:cNvCxnSpPr>
          <p:nvPr/>
        </p:nvCxnSpPr>
        <p:spPr>
          <a:xfrm rot="10800000" flipV="1">
            <a:off x="3511522" y="2395267"/>
            <a:ext cx="1284509" cy="1073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A763CC8-E5B7-4250-ADF4-E84D80C0D380}"/>
              </a:ext>
            </a:extLst>
          </p:cNvPr>
          <p:cNvGrpSpPr/>
          <p:nvPr/>
        </p:nvGrpSpPr>
        <p:grpSpPr>
          <a:xfrm>
            <a:off x="2880837" y="2564801"/>
            <a:ext cx="325730" cy="369332"/>
            <a:chOff x="8094748" y="1934523"/>
            <a:chExt cx="325730" cy="36933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769666-DFC5-4B17-87C3-7CCCD650FFF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8A4E9BA-C10F-408E-AFFD-43A5957DF523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397" name="Flowchart: Connector 396">
            <a:extLst>
              <a:ext uri="{FF2B5EF4-FFF2-40B4-BE49-F238E27FC236}">
                <a16:creationId xmlns:a16="http://schemas.microsoft.com/office/drawing/2014/main" id="{38E7878A-1483-496D-9DE3-C56A5AC2A83B}"/>
              </a:ext>
            </a:extLst>
          </p:cNvPr>
          <p:cNvSpPr/>
          <p:nvPr/>
        </p:nvSpPr>
        <p:spPr>
          <a:xfrm>
            <a:off x="5322778" y="7671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lowchart: Connector 397">
            <a:extLst>
              <a:ext uri="{FF2B5EF4-FFF2-40B4-BE49-F238E27FC236}">
                <a16:creationId xmlns:a16="http://schemas.microsoft.com/office/drawing/2014/main" id="{9E399F7F-671B-469A-B7BB-83548A48D6A2}"/>
              </a:ext>
            </a:extLst>
          </p:cNvPr>
          <p:cNvSpPr/>
          <p:nvPr/>
        </p:nvSpPr>
        <p:spPr>
          <a:xfrm>
            <a:off x="4733099" y="2195224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F2673EFD-FDB1-4AD0-A58C-CF77681FD9A2}"/>
              </a:ext>
            </a:extLst>
          </p:cNvPr>
          <p:cNvGrpSpPr/>
          <p:nvPr/>
        </p:nvGrpSpPr>
        <p:grpSpPr>
          <a:xfrm>
            <a:off x="5887805" y="138820"/>
            <a:ext cx="300082" cy="369332"/>
            <a:chOff x="8107572" y="1934523"/>
            <a:chExt cx="300082" cy="369332"/>
          </a:xfrm>
        </p:grpSpPr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87F5C460-D01C-4793-AE93-1AD72E941ED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2426CA78-1E4E-43BB-8D8C-2C1D274890E4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CD39BED0-6159-4A08-9EB0-8349191A3814}"/>
              </a:ext>
            </a:extLst>
          </p:cNvPr>
          <p:cNvGrpSpPr/>
          <p:nvPr/>
        </p:nvGrpSpPr>
        <p:grpSpPr>
          <a:xfrm>
            <a:off x="5659205" y="1710445"/>
            <a:ext cx="300082" cy="369332"/>
            <a:chOff x="8107572" y="1934523"/>
            <a:chExt cx="300082" cy="369332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FF34EE96-4942-4C0D-BC53-0EBE4139FB0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B38131BD-E092-47A1-9B5A-AB396F30FA29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B8CDE2E-5D55-4AE9-99CB-59F4768A6CD3}"/>
              </a:ext>
            </a:extLst>
          </p:cNvPr>
          <p:cNvGrpSpPr/>
          <p:nvPr/>
        </p:nvGrpSpPr>
        <p:grpSpPr>
          <a:xfrm>
            <a:off x="5659205" y="2958220"/>
            <a:ext cx="300082" cy="369332"/>
            <a:chOff x="8107572" y="1934523"/>
            <a:chExt cx="300082" cy="369332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0C7B00A-8A00-4D65-BC7D-AB2F556E934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1FDAFA49-B81A-4BC8-BF0E-2BA76175578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22704B0F-4ED1-43B2-8EE7-ABE78E7FA55B}"/>
              </a:ext>
            </a:extLst>
          </p:cNvPr>
          <p:cNvGrpSpPr/>
          <p:nvPr/>
        </p:nvGrpSpPr>
        <p:grpSpPr>
          <a:xfrm>
            <a:off x="5640155" y="4205995"/>
            <a:ext cx="300082" cy="369332"/>
            <a:chOff x="8107572" y="1934523"/>
            <a:chExt cx="300082" cy="369332"/>
          </a:xfrm>
        </p:grpSpPr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407E0E4B-A0AB-4CD3-921A-6B3DD53B16F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37DF4305-40AE-4A04-ACA0-4BAD00F283DA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438" name="Rectangle 437">
            <a:extLst>
              <a:ext uri="{FF2B5EF4-FFF2-40B4-BE49-F238E27FC236}">
                <a16:creationId xmlns:a16="http://schemas.microsoft.com/office/drawing/2014/main" id="{9A6777BD-A0B1-497F-A8D0-B722B68984F9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6972B97-708A-429A-811D-1223422A9A89}"/>
              </a:ext>
            </a:extLst>
          </p:cNvPr>
          <p:cNvGrpSpPr/>
          <p:nvPr/>
        </p:nvGrpSpPr>
        <p:grpSpPr>
          <a:xfrm>
            <a:off x="4749479" y="4210938"/>
            <a:ext cx="304891" cy="369332"/>
            <a:chOff x="8105167" y="1934523"/>
            <a:chExt cx="304891" cy="369332"/>
          </a:xfrm>
        </p:grpSpPr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B25E970C-6EB9-426A-9F09-A25C557827A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EE323B23-DA4B-4937-8252-D043DB315C62}"/>
                </a:ext>
              </a:extLst>
            </p:cNvPr>
            <p:cNvSpPr/>
            <p:nvPr/>
          </p:nvSpPr>
          <p:spPr>
            <a:xfrm>
              <a:off x="8105167" y="1934523"/>
              <a:ext cx="304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7273CF15-4A14-44B9-82C1-B74F328D364B}"/>
              </a:ext>
            </a:extLst>
          </p:cNvPr>
          <p:cNvGrpSpPr/>
          <p:nvPr/>
        </p:nvGrpSpPr>
        <p:grpSpPr>
          <a:xfrm>
            <a:off x="5878280" y="138820"/>
            <a:ext cx="300082" cy="369332"/>
            <a:chOff x="8107572" y="1934523"/>
            <a:chExt cx="300082" cy="369332"/>
          </a:xfrm>
        </p:grpSpPr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914DC75D-DFE3-4A6F-B8FF-88766951F6D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A04DB623-72FF-4B7A-B2D8-F6F1E763C48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8E8B6ABF-DB8F-4013-A3EB-972B82013B7F}"/>
              </a:ext>
            </a:extLst>
          </p:cNvPr>
          <p:cNvGrpSpPr/>
          <p:nvPr/>
        </p:nvGrpSpPr>
        <p:grpSpPr>
          <a:xfrm>
            <a:off x="5649680" y="1719970"/>
            <a:ext cx="300082" cy="369332"/>
            <a:chOff x="8107572" y="1934523"/>
            <a:chExt cx="300082" cy="369332"/>
          </a:xfrm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083DD2F0-970E-4465-BAE3-54A5068977E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4AE2A751-BF68-4427-A398-C688D5FEC73C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48E3F3A3-D936-474C-A596-E0F0F4EAF604}"/>
              </a:ext>
            </a:extLst>
          </p:cNvPr>
          <p:cNvGrpSpPr/>
          <p:nvPr/>
        </p:nvGrpSpPr>
        <p:grpSpPr>
          <a:xfrm>
            <a:off x="3788186" y="2581654"/>
            <a:ext cx="312906" cy="369332"/>
            <a:chOff x="8103453" y="1938957"/>
            <a:chExt cx="312906" cy="369332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C34A437F-D56E-4702-A00F-D0AAACCF32C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3B5F6E87-F31C-4609-A41C-01C5CADB90F1}"/>
                </a:ext>
              </a:extLst>
            </p:cNvPr>
            <p:cNvSpPr/>
            <p:nvPr/>
          </p:nvSpPr>
          <p:spPr>
            <a:xfrm>
              <a:off x="8103453" y="193895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0EA02C03-8593-4611-8040-E8C3ED943474}"/>
              </a:ext>
            </a:extLst>
          </p:cNvPr>
          <p:cNvGrpSpPr/>
          <p:nvPr/>
        </p:nvGrpSpPr>
        <p:grpSpPr>
          <a:xfrm>
            <a:off x="4790037" y="2179907"/>
            <a:ext cx="358797" cy="449559"/>
            <a:chOff x="8215505" y="3770687"/>
            <a:chExt cx="358797" cy="449559"/>
          </a:xfrm>
        </p:grpSpPr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7F1096E7-0D48-4A4C-993E-E972807068E6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DB8519D9-8CE0-4826-A8F3-0C35AADCFE97}"/>
                </a:ext>
              </a:extLst>
            </p:cNvPr>
            <p:cNvSpPr/>
            <p:nvPr/>
          </p:nvSpPr>
          <p:spPr>
            <a:xfrm>
              <a:off x="8242181" y="3803708"/>
              <a:ext cx="300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224EC-EC9B-4FAD-B741-69EA8661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9882BF1-7737-43EE-9FB2-7509B180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25F99-EDA3-4D8D-9501-BB32402C7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7" y="1679965"/>
            <a:ext cx="3957294" cy="432277"/>
          </a:xfrm>
          <a:prstGeom prst="rect">
            <a:avLst/>
          </a:prstGeom>
        </p:spPr>
      </p:pic>
      <p:grpSp>
        <p:nvGrpSpPr>
          <p:cNvPr id="330" name="Group 329">
            <a:extLst>
              <a:ext uri="{FF2B5EF4-FFF2-40B4-BE49-F238E27FC236}">
                <a16:creationId xmlns:a16="http://schemas.microsoft.com/office/drawing/2014/main" id="{70169F49-C2CC-4270-8610-4227CB52AA35}"/>
              </a:ext>
            </a:extLst>
          </p:cNvPr>
          <p:cNvGrpSpPr/>
          <p:nvPr/>
        </p:nvGrpSpPr>
        <p:grpSpPr>
          <a:xfrm>
            <a:off x="456694" y="2271858"/>
            <a:ext cx="2084340" cy="947984"/>
            <a:chOff x="456694" y="2271858"/>
            <a:chExt cx="2084340" cy="947984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6E995ABC-24D5-4529-8DA8-56C5117CBED9}"/>
                </a:ext>
              </a:extLst>
            </p:cNvPr>
            <p:cNvSpPr txBox="1"/>
            <p:nvPr/>
          </p:nvSpPr>
          <p:spPr>
            <a:xfrm>
              <a:off x="456694" y="2573511"/>
              <a:ext cx="15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FREE RECURSIVLY</a:t>
              </a:r>
            </a:p>
          </p:txBody>
        </p:sp>
        <p:sp>
          <p:nvSpPr>
            <p:cNvPr id="342" name="Arrow: Right 341">
              <a:extLst>
                <a:ext uri="{FF2B5EF4-FFF2-40B4-BE49-F238E27FC236}">
                  <a16:creationId xmlns:a16="http://schemas.microsoft.com/office/drawing/2014/main" id="{1DA5B4AD-A26C-4B8A-A635-EE364307973D}"/>
                </a:ext>
              </a:extLst>
            </p:cNvPr>
            <p:cNvSpPr/>
            <p:nvPr/>
          </p:nvSpPr>
          <p:spPr>
            <a:xfrm>
              <a:off x="2278165" y="2773447"/>
              <a:ext cx="262869" cy="212903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Arrow: Right 420">
              <a:extLst>
                <a:ext uri="{FF2B5EF4-FFF2-40B4-BE49-F238E27FC236}">
                  <a16:creationId xmlns:a16="http://schemas.microsoft.com/office/drawing/2014/main" id="{6E8D4578-0292-490F-93B3-4D8F92FAC8E8}"/>
                </a:ext>
              </a:extLst>
            </p:cNvPr>
            <p:cNvSpPr/>
            <p:nvPr/>
          </p:nvSpPr>
          <p:spPr>
            <a:xfrm rot="5400000">
              <a:off x="659847" y="2296841"/>
              <a:ext cx="262869" cy="212903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6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01263 0.1442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397" grpId="1" animBg="1"/>
      <p:bldP spid="398" grpId="0" animBg="1"/>
      <p:bldP spid="4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4" descr="תמונה קשורה">
            <a:extLst>
              <a:ext uri="{FF2B5EF4-FFF2-40B4-BE49-F238E27FC236}">
                <a16:creationId xmlns:a16="http://schemas.microsoft.com/office/drawing/2014/main" id="{CFBC1BEA-33BA-49F6-9431-D41614F77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58D52-CDDD-42BF-BE7E-322E3325BCB8}"/>
              </a:ext>
            </a:extLst>
          </p:cNvPr>
          <p:cNvGrpSpPr/>
          <p:nvPr/>
        </p:nvGrpSpPr>
        <p:grpSpPr>
          <a:xfrm>
            <a:off x="4691431" y="1640394"/>
            <a:ext cx="1374884" cy="1035551"/>
            <a:chOff x="365759" y="181745"/>
            <a:chExt cx="1674093" cy="13470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92D3D7-115F-4772-8891-C8BF78B601E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8AD679-691D-4A39-96B4-2E5861C009C6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9470E-41D9-4905-B516-14D119A49CCF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9B5D08-791F-4845-A121-E448FF7154B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A27AE-6D4D-4ADD-902F-1D83B1B074AB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33BB97-B1E7-4C5C-B097-605231E7047F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EDF040-8B15-4561-B4B1-6722A3F8C317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22CBF7-267D-4D8E-B1CF-69615A1233A1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1E77A0-08F5-4856-B6DE-E48FC7A6C809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ADC9BA-5C12-4D51-888A-EEDA5B45945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032763-09E4-402C-8297-8DFD0529BA7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720D1F-B259-4C1B-BD62-2C1395786B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FEEB71-22B1-4DDE-B295-4F833BEFA91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437962-F18B-437C-B0D4-B9492828B081}"/>
              </a:ext>
            </a:extLst>
          </p:cNvPr>
          <p:cNvGrpSpPr/>
          <p:nvPr/>
        </p:nvGrpSpPr>
        <p:grpSpPr>
          <a:xfrm>
            <a:off x="4697678" y="2885789"/>
            <a:ext cx="1374884" cy="1035551"/>
            <a:chOff x="365759" y="181745"/>
            <a:chExt cx="1674093" cy="134701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EC35253-FFAB-4DC4-8791-1266136308A4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C95A5-CA4A-47A4-ACAE-B1F815F404E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767EA4-2049-4A13-8502-8C3FB2805F5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D00BD3E-D825-4FF0-A4F4-27393E2BC3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CD6ECC-140A-48A4-91EE-63549829B762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AEF9C3D-7736-47D0-AFBF-DCA2AE39A84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5C1CA4-1F84-4609-BBE8-72F40EA601E9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284E882-C165-401B-A592-E8396B488819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8C0F84-033A-4168-9C62-5AE18A3FD2AE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E71E3-709F-4223-BB88-0161E10DA717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FFFC57D-51E1-4596-B3E6-920D7A0EEE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EE16AE-5A9B-450D-A5E8-E805E64D171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26C8C46-4CD1-4367-804A-20AB098BF604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374EB8B-58B7-4B0F-889B-70F8ED7CD6C4}"/>
              </a:ext>
            </a:extLst>
          </p:cNvPr>
          <p:cNvGrpSpPr/>
          <p:nvPr/>
        </p:nvGrpSpPr>
        <p:grpSpPr>
          <a:xfrm>
            <a:off x="2901200" y="5736469"/>
            <a:ext cx="1374884" cy="1035551"/>
            <a:chOff x="365759" y="181745"/>
            <a:chExt cx="1674093" cy="134701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11ACA4-A0C1-4452-ACEA-931D853D34B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E5CD2-1E24-4153-927A-29ED2143E5C9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1F89C2-1D0B-46DB-B758-C638449E96D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0907E6-2DD1-4A72-B7EF-C0911410478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79E5662-54DE-4FC6-B329-CA2932B44AE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14058A2-EC4E-42A3-BD7B-51D185384375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7373D6-789B-453C-94F0-FD41B3E15A3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5B59899-46DA-44EE-AF37-23DDED1D384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CB31684-0F28-491B-910B-FF02F0948488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9CB74FD-5262-48EC-A8DD-16FA4A8136F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63BAE65-E39A-4468-9D94-EDBF845CFA16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A619EBE-2195-4415-B918-4F21E2F6D05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D6179C4-7909-49E6-82AE-660F8EF9AA6F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FDDCC-342D-4540-A1B7-C3CC92DD44D5}"/>
              </a:ext>
            </a:extLst>
          </p:cNvPr>
          <p:cNvSpPr txBox="1"/>
          <p:nvPr/>
        </p:nvSpPr>
        <p:spPr>
          <a:xfrm>
            <a:off x="9370115" y="118166"/>
            <a:ext cx="21656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Let’s  Delete:</a:t>
            </a:r>
            <a:endParaRPr lang="he-IL" sz="2800" b="1" u="sng" dirty="0"/>
          </a:p>
          <a:p>
            <a:r>
              <a:rPr lang="en-US" sz="2800" dirty="0"/>
              <a:t>the</a:t>
            </a:r>
          </a:p>
          <a:p>
            <a:r>
              <a:rPr lang="en-US" sz="2800" dirty="0"/>
              <a:t>to</a:t>
            </a:r>
          </a:p>
          <a:p>
            <a:r>
              <a:rPr lang="en-US" sz="2800" dirty="0"/>
              <a:t>there</a:t>
            </a:r>
          </a:p>
          <a:p>
            <a:endParaRPr lang="en-US" sz="2800" dirty="0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A5335E9-B7F7-4F6C-BE70-615D6BFD924E}"/>
              </a:ext>
            </a:extLst>
          </p:cNvPr>
          <p:cNvGrpSpPr/>
          <p:nvPr/>
        </p:nvGrpSpPr>
        <p:grpSpPr>
          <a:xfrm>
            <a:off x="4686996" y="59759"/>
            <a:ext cx="1674093" cy="1310160"/>
            <a:chOff x="365759" y="218603"/>
            <a:chExt cx="1674093" cy="1310160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4A60B64-E871-4B0E-A305-F763E78BC63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7ACDA3-8060-4F87-86CF-B6964AF67BF8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0AED491-9972-4237-981B-BE272E1494E4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FECEB61-967A-4CA8-ADA9-C3535F66FFAA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4CB22B5-B2EC-48FB-BC82-C15447547076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44B9521-D883-4F12-B52C-AD053165460D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3A9B065-6FC5-44F4-B1A9-E9FC690348C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6E0D6DE-C424-4BE7-8275-EF1E83C051AD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DD5E48E-3AA5-4018-A212-E85CA82FA45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0714AEE-1BD9-4E4A-A07E-8266AF517ECD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D3F56BB-9359-4D72-9A31-67482BAB17F9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9679E6B1-72C7-4190-8694-D61442571588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DF320C-1A54-4B8C-BA4C-BA55DA8B1D3E}"/>
              </a:ext>
            </a:extLst>
          </p:cNvPr>
          <p:cNvCxnSpPr>
            <a:cxnSpLocks/>
            <a:stCxn id="290" idx="2"/>
            <a:endCxn id="53" idx="0"/>
          </p:cNvCxnSpPr>
          <p:nvPr/>
        </p:nvCxnSpPr>
        <p:spPr>
          <a:xfrm rot="5400000">
            <a:off x="5316235" y="1432585"/>
            <a:ext cx="270475" cy="145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E2C4E-226A-4BDA-BF9F-86C50C992D77}"/>
              </a:ext>
            </a:extLst>
          </p:cNvPr>
          <p:cNvSpPr txBox="1"/>
          <p:nvPr/>
        </p:nvSpPr>
        <p:spPr>
          <a:xfrm>
            <a:off x="449492" y="265819"/>
            <a:ext cx="19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  h e r 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5040-B53E-440B-8DC3-FF6BD5585FC1}"/>
              </a:ext>
            </a:extLst>
          </p:cNvPr>
          <p:cNvSpPr/>
          <p:nvPr/>
        </p:nvSpPr>
        <p:spPr>
          <a:xfrm>
            <a:off x="268448" y="211890"/>
            <a:ext cx="1850074" cy="11235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137C5-104A-4356-AD6E-58F265381666}"/>
              </a:ext>
            </a:extLst>
          </p:cNvPr>
          <p:cNvCxnSpPr>
            <a:cxnSpLocks/>
          </p:cNvCxnSpPr>
          <p:nvPr/>
        </p:nvCxnSpPr>
        <p:spPr>
          <a:xfrm flipV="1">
            <a:off x="598096" y="678598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41CF428-223E-48BE-866F-AA668219E30A}"/>
              </a:ext>
            </a:extLst>
          </p:cNvPr>
          <p:cNvCxnSpPr>
            <a:cxnSpLocks/>
          </p:cNvCxnSpPr>
          <p:nvPr/>
        </p:nvCxnSpPr>
        <p:spPr>
          <a:xfrm flipV="1">
            <a:off x="864211" y="690398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9D89C29-11C7-43B8-A3E6-86D1EBF85982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208763" y="2804135"/>
            <a:ext cx="298300" cy="4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94DCC6-B056-4249-B51B-551C1EE10239}"/>
              </a:ext>
            </a:extLst>
          </p:cNvPr>
          <p:cNvGrpSpPr/>
          <p:nvPr/>
        </p:nvGrpSpPr>
        <p:grpSpPr>
          <a:xfrm>
            <a:off x="4680900" y="4144138"/>
            <a:ext cx="1374884" cy="1035551"/>
            <a:chOff x="365759" y="181745"/>
            <a:chExt cx="1674093" cy="134701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DE56EF-472C-496E-8154-6210041DFDA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3811B16-B223-4089-95AC-71CA7850F8E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1EF46B7-06BC-4738-B043-B785E0BD189B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FF65C13-C3EF-4007-91EF-D6449EC3062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7A00A5-92C1-44D7-821E-F60D6283CEBA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B833CBC-FC72-4944-978B-8525C380F22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683FC7-3F0F-4CF0-8175-6EDDD755AFCD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165D7-8EDB-4B33-9362-233741241BE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225023-D2F3-4D9B-9047-5343696E1194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337D916-B170-48FE-8E40-EE23459A528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330496-83C4-4A91-AA17-153165BA78A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4A075F9-6147-4D11-88C2-800FFC75001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A792B5D-9F66-4B92-BC5D-4C9E935833C7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D83D751-2292-4FAD-AB75-08240D7FB481}"/>
              </a:ext>
            </a:extLst>
          </p:cNvPr>
          <p:cNvCxnSpPr>
            <a:cxnSpLocks/>
            <a:stCxn id="183" idx="2"/>
          </p:cNvCxnSpPr>
          <p:nvPr/>
        </p:nvCxnSpPr>
        <p:spPr>
          <a:xfrm rot="5400000">
            <a:off x="5181438" y="4012205"/>
            <a:ext cx="359126" cy="81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8C5084-3F60-4DFC-8953-790FE83BD6B7}"/>
              </a:ext>
            </a:extLst>
          </p:cNvPr>
          <p:cNvGrpSpPr/>
          <p:nvPr/>
        </p:nvGrpSpPr>
        <p:grpSpPr>
          <a:xfrm>
            <a:off x="4655733" y="5385709"/>
            <a:ext cx="1374884" cy="1035551"/>
            <a:chOff x="365759" y="181745"/>
            <a:chExt cx="1674093" cy="13470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9772004-E78F-4817-8DFE-BC379C7D404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A842CE9-3CE1-43E3-946E-669196DFF78E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13AB882-975E-40D3-BDFC-0EF3CE7122F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19B8B8F-C1B2-4DAA-96B8-0234D7DC00A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F23A138-F09D-47E7-9741-E57B5F50085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C11CA15-E212-4104-8B4B-F58EB3F24A90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AE28A-CB10-487B-B567-492EB58B666B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5A596C3-C344-401F-B211-CCF1893660CC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A1E0B72-B91D-4CE2-9B21-EC7E2B20A84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B0F76DB-07DF-4049-B9B3-496E33281C2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FA00B2-8902-40F5-A04A-BACF3D6BFC2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EF1546-458E-4669-9625-E462FA37A5FA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F17431-6875-4F32-9681-1DADC884FF7D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0947BC1-A2E0-4707-99F4-8FBD9C95FF98}"/>
              </a:ext>
            </a:extLst>
          </p:cNvPr>
          <p:cNvCxnSpPr>
            <a:cxnSpLocks/>
            <a:stCxn id="155" idx="2"/>
          </p:cNvCxnSpPr>
          <p:nvPr/>
        </p:nvCxnSpPr>
        <p:spPr>
          <a:xfrm rot="5400000">
            <a:off x="5168855" y="5257971"/>
            <a:ext cx="342349" cy="9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3E3918-D895-4146-BC28-F02F0D700FB0}"/>
              </a:ext>
            </a:extLst>
          </p:cNvPr>
          <p:cNvCxnSpPr>
            <a:stCxn id="172" idx="1"/>
            <a:endCxn id="194" idx="0"/>
          </p:cNvCxnSpPr>
          <p:nvPr/>
        </p:nvCxnSpPr>
        <p:spPr>
          <a:xfrm rot="10800000">
            <a:off x="3588669" y="5736469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4502B036-481A-48CD-AF44-C54DB9CC15BF}"/>
              </a:ext>
            </a:extLst>
          </p:cNvPr>
          <p:cNvGrpSpPr/>
          <p:nvPr/>
        </p:nvGrpSpPr>
        <p:grpSpPr>
          <a:xfrm>
            <a:off x="1436502" y="4073201"/>
            <a:ext cx="1374884" cy="1035551"/>
            <a:chOff x="365759" y="181745"/>
            <a:chExt cx="1674093" cy="1347018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F9B6FF-D020-4E17-8532-ECFBFCEC4283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234D8BD2-206C-4049-B0F9-8B7BEFA9173D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86F095-8EA6-4A8B-AB9A-199BE451F187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462D9F4-72F8-45DE-9B5A-CF0DE724C11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47DA990-2791-4B46-B2EF-93D61DD764B9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DA27255-38F3-429E-8FEC-12E462B6353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F54394C-8116-4C32-BB97-16A093C52A82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52DC62F-C9CD-460B-AA1D-7A897755AB6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374B1A9-9C1C-4EDD-B35D-E8A5C15813D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25FB4BD-7A35-49EF-9B5A-1D09B2AEEBA3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E56067B-7FCC-4813-9955-AE64DE533BE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FB1DC5-D709-474F-BEC7-F36445FCF83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1647328-14C3-465B-B830-198CCEE21A5B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28F5F5F-E276-4331-846D-AD01DC05FE5A}"/>
              </a:ext>
            </a:extLst>
          </p:cNvPr>
          <p:cNvCxnSpPr>
            <a:cxnSpLocks/>
            <a:stCxn id="185" idx="1"/>
            <a:endCxn id="266" idx="0"/>
          </p:cNvCxnSpPr>
          <p:nvPr/>
        </p:nvCxnSpPr>
        <p:spPr>
          <a:xfrm rot="10800000" flipV="1">
            <a:off x="2123972" y="3648689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643C928-D1D9-415F-A76E-57EFCA683BB1}"/>
              </a:ext>
            </a:extLst>
          </p:cNvPr>
          <p:cNvGrpSpPr/>
          <p:nvPr/>
        </p:nvGrpSpPr>
        <p:grpSpPr>
          <a:xfrm>
            <a:off x="765383" y="5725832"/>
            <a:ext cx="1374884" cy="1035551"/>
            <a:chOff x="365759" y="181745"/>
            <a:chExt cx="1674093" cy="1347018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4407889-A8F2-4F9A-BAE8-BC8D9F18999F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0F7CD0C-F832-406A-8FEE-31D6C5B3E490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71D69CE-B1B2-49C4-89BB-5BB351F9A7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7EFEC06-606A-4B40-83F6-E7A81589228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C4E46D9-7E35-4EBD-825C-A5FCBFDFC393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7AB1000-2A97-4C42-9D0B-512B6450901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0E8173A9-639E-4829-AB57-C6CED1F6A87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E8120A7-5C54-4DD2-BB25-206D872EEDF3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49BD6D-A1F4-4F19-9517-50A559B069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D508D29-2139-4269-B776-412520EA4CA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DE8FAAE-EA4A-4674-90F1-D2D608E5D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AFDDC82-DC16-402E-A503-56193DA29283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E7CC9ED-169B-463F-83A3-F582831643A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CB0E2E39-DC0E-45DD-B7D0-E39907D18609}"/>
              </a:ext>
            </a:extLst>
          </p:cNvPr>
          <p:cNvCxnSpPr>
            <a:cxnSpLocks/>
            <a:stCxn id="271" idx="2"/>
            <a:endCxn id="309" idx="0"/>
          </p:cNvCxnSpPr>
          <p:nvPr/>
        </p:nvCxnSpPr>
        <p:spPr>
          <a:xfrm rot="5400000">
            <a:off x="1251315" y="5262418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65208-4723-4CC5-A945-CCCB964D997A}"/>
              </a:ext>
            </a:extLst>
          </p:cNvPr>
          <p:cNvGrpSpPr/>
          <p:nvPr/>
        </p:nvGrpSpPr>
        <p:grpSpPr>
          <a:xfrm>
            <a:off x="5894904" y="133850"/>
            <a:ext cx="300082" cy="369332"/>
            <a:chOff x="8107572" y="1934523"/>
            <a:chExt cx="300082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F8FCB1-734D-448B-BB61-5B6CE4FEC703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2CB254F-1F33-4A6F-B2A3-3F37EE36372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008AEA-79B0-4E7C-A108-D1BEB4B15FA4}"/>
              </a:ext>
            </a:extLst>
          </p:cNvPr>
          <p:cNvGrpSpPr/>
          <p:nvPr/>
        </p:nvGrpSpPr>
        <p:grpSpPr>
          <a:xfrm>
            <a:off x="5658889" y="1711657"/>
            <a:ext cx="300082" cy="369332"/>
            <a:chOff x="8107572" y="1934523"/>
            <a:chExt cx="300082" cy="369332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C4190C-86C0-4EC6-BF49-05D384E0FF3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267207-6CD5-4292-A6CE-806CEF90EE18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3DEDC27-961A-4840-B6F1-19F10A226CA9}"/>
              </a:ext>
            </a:extLst>
          </p:cNvPr>
          <p:cNvGrpSpPr/>
          <p:nvPr/>
        </p:nvGrpSpPr>
        <p:grpSpPr>
          <a:xfrm>
            <a:off x="5663652" y="2949906"/>
            <a:ext cx="300082" cy="369332"/>
            <a:chOff x="8107572" y="1934523"/>
            <a:chExt cx="300082" cy="36933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6F75848-072C-47D1-B2FC-CE744A46A340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9FA5246-BA0F-4458-8087-EF0D2456160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726CB8-5B63-44B1-8101-C801F62B7C69}"/>
              </a:ext>
            </a:extLst>
          </p:cNvPr>
          <p:cNvGrpSpPr/>
          <p:nvPr/>
        </p:nvGrpSpPr>
        <p:grpSpPr>
          <a:xfrm>
            <a:off x="4795826" y="3416402"/>
            <a:ext cx="358797" cy="449559"/>
            <a:chOff x="8205776" y="3759302"/>
            <a:chExt cx="358797" cy="44955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A97D1B8-6008-4223-AF9B-EFDC168D2484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FD9845D-EAE3-4D32-B782-02704215F3CE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B7492DB-C6CB-41C0-86F8-99DECA2F5BF2}"/>
              </a:ext>
            </a:extLst>
          </p:cNvPr>
          <p:cNvCxnSpPr/>
          <p:nvPr/>
        </p:nvCxnSpPr>
        <p:spPr>
          <a:xfrm>
            <a:off x="8939754" y="1694341"/>
            <a:ext cx="4303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03C9AAE-6252-4072-AFB7-616F178F1E2F}"/>
              </a:ext>
            </a:extLst>
          </p:cNvPr>
          <p:cNvGrpSpPr/>
          <p:nvPr/>
        </p:nvGrpSpPr>
        <p:grpSpPr>
          <a:xfrm>
            <a:off x="5885781" y="148626"/>
            <a:ext cx="300082" cy="369332"/>
            <a:chOff x="8107572" y="1934523"/>
            <a:chExt cx="300082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3F73A7B-4BBC-4AAE-ACD5-41892A1FC3B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E59EF4F-0232-4497-9F25-66D8309DBF9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DB95714-DE56-47F3-9EDF-A4CF81BDF038}"/>
              </a:ext>
            </a:extLst>
          </p:cNvPr>
          <p:cNvGrpSpPr/>
          <p:nvPr/>
        </p:nvGrpSpPr>
        <p:grpSpPr>
          <a:xfrm>
            <a:off x="5652101" y="1713266"/>
            <a:ext cx="300082" cy="369332"/>
            <a:chOff x="8107572" y="1934523"/>
            <a:chExt cx="300082" cy="36933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CA27704-3CEF-4DF8-AD50-C503B7D711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EFC837-827B-4E16-9123-A2221B7EBF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F941E49-28E4-486C-8F22-C28586986216}"/>
              </a:ext>
            </a:extLst>
          </p:cNvPr>
          <p:cNvGrpSpPr/>
          <p:nvPr/>
        </p:nvGrpSpPr>
        <p:grpSpPr>
          <a:xfrm>
            <a:off x="5652101" y="2973106"/>
            <a:ext cx="300082" cy="369332"/>
            <a:chOff x="8107572" y="1934523"/>
            <a:chExt cx="300082" cy="36933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1D56786-3363-4993-AC0B-BB5115F3A261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2A15266-25BD-4FBE-84C0-4C1784398CE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5FAF735-5561-437D-B8D4-BE29EFC87E84}"/>
              </a:ext>
            </a:extLst>
          </p:cNvPr>
          <p:cNvGrpSpPr/>
          <p:nvPr/>
        </p:nvGrpSpPr>
        <p:grpSpPr>
          <a:xfrm>
            <a:off x="5641427" y="4191649"/>
            <a:ext cx="300082" cy="369332"/>
            <a:chOff x="8107572" y="1934523"/>
            <a:chExt cx="300082" cy="36933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C028F9F-4D0A-4BE4-AA59-E201078C87D9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4EFE87-13B3-4623-9069-59FF564D098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1BEE5B-1660-437E-A267-3B5EA52588CF}"/>
              </a:ext>
            </a:extLst>
          </p:cNvPr>
          <p:cNvGrpSpPr/>
          <p:nvPr/>
        </p:nvGrpSpPr>
        <p:grpSpPr>
          <a:xfrm>
            <a:off x="4732497" y="4220246"/>
            <a:ext cx="325730" cy="369332"/>
            <a:chOff x="8094748" y="1934523"/>
            <a:chExt cx="325730" cy="36933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6B7A2B9-D55A-42FE-A88D-4FFB27BCFCE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379ACAB-C648-4DBE-A05C-AAD26B025DEF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CE9ED0D-B11F-4EF8-ACD7-9E875C7ADBD3}"/>
              </a:ext>
            </a:extLst>
          </p:cNvPr>
          <p:cNvGrpSpPr/>
          <p:nvPr/>
        </p:nvGrpSpPr>
        <p:grpSpPr>
          <a:xfrm>
            <a:off x="5882727" y="144794"/>
            <a:ext cx="300082" cy="369332"/>
            <a:chOff x="8107572" y="1934523"/>
            <a:chExt cx="300082" cy="369332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50AF83C-A803-4F75-97CB-315CD6E5661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FFA0553-3136-46A8-8675-1E984E8DD51F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3343969-9FC4-437F-AA15-DB90F6FD2663}"/>
              </a:ext>
            </a:extLst>
          </p:cNvPr>
          <p:cNvGrpSpPr/>
          <p:nvPr/>
        </p:nvGrpSpPr>
        <p:grpSpPr>
          <a:xfrm>
            <a:off x="5644602" y="1706894"/>
            <a:ext cx="300082" cy="369332"/>
            <a:chOff x="8107572" y="1934523"/>
            <a:chExt cx="300082" cy="36933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84D1BE5-1AB1-4956-BFF6-DF582575BFE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F30BB94-8D3A-4EC8-83FC-92775736B42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F4B01EE-C41B-47F6-9896-7858D8573514}"/>
              </a:ext>
            </a:extLst>
          </p:cNvPr>
          <p:cNvGrpSpPr/>
          <p:nvPr/>
        </p:nvGrpSpPr>
        <p:grpSpPr>
          <a:xfrm>
            <a:off x="4796030" y="2170487"/>
            <a:ext cx="358797" cy="449559"/>
            <a:chOff x="8215505" y="3770687"/>
            <a:chExt cx="358797" cy="449559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03F89841-00B6-4351-9AC6-17DF4850C2F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5CC874-B6F2-4FBC-98E3-4F1F911284D4}"/>
                </a:ext>
              </a:extLst>
            </p:cNvPr>
            <p:cNvSpPr/>
            <p:nvPr/>
          </p:nvSpPr>
          <p:spPr>
            <a:xfrm>
              <a:off x="8235770" y="3803708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e-IL" dirty="0">
                  <a:solidFill>
                    <a:srgbClr val="7030A0"/>
                  </a:solidFill>
                </a:rPr>
                <a:t>_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58C4DE9-BB7C-4EDC-976A-5BC83198EDA5}"/>
              </a:ext>
            </a:extLst>
          </p:cNvPr>
          <p:cNvCxnSpPr>
            <a:cxnSpLocks/>
          </p:cNvCxnSpPr>
          <p:nvPr/>
        </p:nvCxnSpPr>
        <p:spPr>
          <a:xfrm flipV="1">
            <a:off x="1087077" y="690772"/>
            <a:ext cx="0" cy="18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5578B06-BE9C-4437-9819-A280B38C73E9}"/>
              </a:ext>
            </a:extLst>
          </p:cNvPr>
          <p:cNvGrpSpPr/>
          <p:nvPr/>
        </p:nvGrpSpPr>
        <p:grpSpPr>
          <a:xfrm>
            <a:off x="5883575" y="143106"/>
            <a:ext cx="300082" cy="369332"/>
            <a:chOff x="8107572" y="1934523"/>
            <a:chExt cx="300082" cy="36933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49D5D34-2C80-4E66-A152-D2934D69108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58D0B7D-6F4F-4889-ABF7-AC0FA2B6489E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B545D51D-2276-4D35-A82C-F25DCB4FF388}"/>
              </a:ext>
            </a:extLst>
          </p:cNvPr>
          <p:cNvSpPr txBox="1"/>
          <p:nvPr/>
        </p:nvSpPr>
        <p:spPr>
          <a:xfrm>
            <a:off x="5916823" y="764792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_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559FE0C-5214-4524-883A-EAADC8F351D1}"/>
              </a:ext>
            </a:extLst>
          </p:cNvPr>
          <p:cNvSpPr/>
          <p:nvPr/>
        </p:nvSpPr>
        <p:spPr>
          <a:xfrm>
            <a:off x="5842614" y="714289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DEC00CA-099D-46A5-B27C-28AE416B6B0D}"/>
              </a:ext>
            </a:extLst>
          </p:cNvPr>
          <p:cNvSpPr txBox="1"/>
          <p:nvPr/>
        </p:nvSpPr>
        <p:spPr>
          <a:xfrm>
            <a:off x="5903618" y="793826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w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F2AFE1A-046B-43A7-9F0F-0CA459B6AC04}"/>
              </a:ext>
            </a:extLst>
          </p:cNvPr>
          <p:cNvGrpSpPr/>
          <p:nvPr/>
        </p:nvGrpSpPr>
        <p:grpSpPr>
          <a:xfrm>
            <a:off x="7164079" y="1640394"/>
            <a:ext cx="1374884" cy="1035551"/>
            <a:chOff x="365759" y="181745"/>
            <a:chExt cx="1674093" cy="134701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9370338-3577-43A9-B54B-D1D8E76C201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DD54F80-6CAC-4B6C-B0A4-9AA1E0E38A4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5ED06D0-828E-44BC-BC7A-CC3F1B247204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F96F917-E778-4B9C-A1A5-CA07132AB184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E70831E-DA52-4769-B582-A5F6256C0E6C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B3B76C7-9808-4F37-9492-A706AD93706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2B5FA02-B459-4642-B466-4603A4638893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9BD489A-63ED-4FE8-A0B7-8075941550D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1E0696-5FB1-422D-9E82-BCB645966D2B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482719F-2A79-4083-8C5C-D29CD4915F26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06E0234-19F6-445D-BD9B-930F9A48CC2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E8EF7C6-810A-45FF-9093-C9A0C9FACDE9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FC86D23-1BBD-4EAE-BAC3-3DA3ED8DBCF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E9F95ECF-B015-4FC8-A1DD-6D4D8276B4E3}"/>
              </a:ext>
            </a:extLst>
          </p:cNvPr>
          <p:cNvCxnSpPr>
            <a:cxnSpLocks/>
            <a:stCxn id="344" idx="3"/>
            <a:endCxn id="348" idx="0"/>
          </p:cNvCxnSpPr>
          <p:nvPr/>
        </p:nvCxnSpPr>
        <p:spPr>
          <a:xfrm>
            <a:off x="6340498" y="993881"/>
            <a:ext cx="1511050" cy="64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EEF1082-3DF9-46C3-AD67-7A20C1EECA27}"/>
              </a:ext>
            </a:extLst>
          </p:cNvPr>
          <p:cNvGrpSpPr/>
          <p:nvPr/>
        </p:nvGrpSpPr>
        <p:grpSpPr>
          <a:xfrm>
            <a:off x="7165195" y="2859748"/>
            <a:ext cx="1374884" cy="1035551"/>
            <a:chOff x="365759" y="181745"/>
            <a:chExt cx="1674093" cy="1347018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EA34DF8-ABD7-414E-9F7C-11E955F73500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3D6E3AED-B4D8-4C83-8EF9-6AFDEA8BE08F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769D830-6376-48CB-81CC-783318030B5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4720E1E5-9FB6-4888-A148-08517C343C7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DB652CF2-4EB7-4DCA-91B5-4D34B78796C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E77CFDA-BE23-4BDF-BD09-228914716EDD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D4059F2-5726-47C5-A25E-76D0390CAC4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20F11EA-5FF0-43DE-8CCD-AF6AB12F04D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8F7B60B-22E3-4FEF-B254-2690E78BD466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CBBB641-F7EE-44AC-9DAE-CEBD7EE0B38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6265783-4819-48E5-81AB-3E58BAC67591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5B7932AC-8541-4214-9D49-DA24C124E5D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728DFCD8-39A7-4C07-A9BC-3EA2D5DBA6C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8C461DFB-D481-49EA-91B7-9D080731390D}"/>
              </a:ext>
            </a:extLst>
          </p:cNvPr>
          <p:cNvCxnSpPr>
            <a:cxnSpLocks/>
            <a:stCxn id="346" idx="2"/>
            <a:endCxn id="363" idx="0"/>
          </p:cNvCxnSpPr>
          <p:nvPr/>
        </p:nvCxnSpPr>
        <p:spPr>
          <a:xfrm rot="16200000" flipH="1">
            <a:off x="7760191" y="2767274"/>
            <a:ext cx="183803" cy="1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A8B33003-6018-474A-9FB0-3810C58518C8}"/>
              </a:ext>
            </a:extLst>
          </p:cNvPr>
          <p:cNvGrpSpPr/>
          <p:nvPr/>
        </p:nvGrpSpPr>
        <p:grpSpPr>
          <a:xfrm>
            <a:off x="7165195" y="4174938"/>
            <a:ext cx="1374884" cy="1035551"/>
            <a:chOff x="365759" y="181745"/>
            <a:chExt cx="1674093" cy="134701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16E710-5F74-4A1E-B766-1EC428778CCB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F7F1531-6089-446A-9234-3C9FDE9190EA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47012A3-91F4-4774-9FF1-56A92E551D83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D3ED3C44-BADD-4222-AB7E-874084C378E2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F2EFFD0-F7A0-4804-880C-F16C1D5A872D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0D2F2D23-90E0-4708-A005-09BA950F0F92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01EB7A05-5F34-40A8-B583-FA4428EA15CE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6188B2B-195F-4425-8048-B77F3888CE7E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82E5FB2-9F3A-4BD8-9081-6CBDBBA5232E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1E04DDF-6491-4AC9-9991-46E1B5BA3362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018B5A2-F336-473E-A610-F39DC6F24DD3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81EB3C8-0AAB-45ED-91D9-B0536CB5017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9BF9D2A-2A81-4EEF-86D4-23ADC2175A06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67A88590-DED1-436F-9B15-1D88440CCECF}"/>
              </a:ext>
            </a:extLst>
          </p:cNvPr>
          <p:cNvCxnSpPr>
            <a:cxnSpLocks/>
            <a:stCxn id="361" idx="2"/>
            <a:endCxn id="378" idx="0"/>
          </p:cNvCxnSpPr>
          <p:nvPr/>
        </p:nvCxnSpPr>
        <p:spPr>
          <a:xfrm rot="16200000" flipH="1">
            <a:off x="7712831" y="4035104"/>
            <a:ext cx="279639" cy="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DC7C243-225E-460C-A1E9-E93C24014C2A}"/>
              </a:ext>
            </a:extLst>
          </p:cNvPr>
          <p:cNvGrpSpPr/>
          <p:nvPr/>
        </p:nvGrpSpPr>
        <p:grpSpPr>
          <a:xfrm>
            <a:off x="7682953" y="2168799"/>
            <a:ext cx="358797" cy="449559"/>
            <a:chOff x="8215505" y="3770687"/>
            <a:chExt cx="358797" cy="44955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7F6AE57-B9FB-4B07-886B-DFF42116DC3C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8C6029B-0878-4305-931B-E337986DC25C}"/>
                </a:ext>
              </a:extLst>
            </p:cNvPr>
            <p:cNvSpPr/>
            <p:nvPr/>
          </p:nvSpPr>
          <p:spPr>
            <a:xfrm>
              <a:off x="8237373" y="3803708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B4E7A329-891A-4ED5-96A5-E4460488D2F4}"/>
              </a:ext>
            </a:extLst>
          </p:cNvPr>
          <p:cNvGrpSpPr/>
          <p:nvPr/>
        </p:nvGrpSpPr>
        <p:grpSpPr>
          <a:xfrm>
            <a:off x="7682953" y="3397524"/>
            <a:ext cx="358797" cy="449559"/>
            <a:chOff x="8215505" y="3770687"/>
            <a:chExt cx="358797" cy="44955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B370669-D115-43CD-A9D0-01B3AFBD0D09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F2F2D30-F6B5-4237-AA80-65302BA469ED}"/>
                </a:ext>
              </a:extLst>
            </p:cNvPr>
            <p:cNvSpPr/>
            <p:nvPr/>
          </p:nvSpPr>
          <p:spPr>
            <a:xfrm>
              <a:off x="8250998" y="3803708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a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EE77A6AB-955D-4D54-81B0-A8395806656F}"/>
              </a:ext>
            </a:extLst>
          </p:cNvPr>
          <p:cNvGrpSpPr/>
          <p:nvPr/>
        </p:nvGrpSpPr>
        <p:grpSpPr>
          <a:xfrm>
            <a:off x="7155670" y="5479863"/>
            <a:ext cx="1374884" cy="1035551"/>
            <a:chOff x="365759" y="181745"/>
            <a:chExt cx="1674093" cy="1347018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611D25-1902-464D-A0E4-BE28541F7C6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5C428FC-9608-4FD6-A40B-43B0C5225F6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E7A81CB-4B17-49FF-A9CC-E55D61B38A05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C4045F0-09D5-44BE-AF82-6872EBC9EA13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E472966-7FDB-46B3-8E65-F1E86F356A3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7EE7B0-5348-41FC-968D-2CD5AB83F9E3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B6C32AD-30F3-47B0-A8C5-4E76285D686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D432564-8699-4ED9-9969-CB8737B72FCA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42C317D-0139-4A1F-963B-5B2F2BBE734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AA98B5D-BE09-4366-AD71-EBA7337E2A3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4874EAB2-5C5D-4A8B-910F-5A3CB230D79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5BC1C458-2044-41FD-BDE0-6FAD4A02BED5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F16F4B6-817C-4642-9DC7-3FA56EFDF1E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A8E60541-2DBC-45BF-95B9-B7FAEF8D2A83}"/>
              </a:ext>
            </a:extLst>
          </p:cNvPr>
          <p:cNvCxnSpPr>
            <a:cxnSpLocks/>
            <a:endCxn id="403" idx="0"/>
          </p:cNvCxnSpPr>
          <p:nvPr/>
        </p:nvCxnSpPr>
        <p:spPr>
          <a:xfrm rot="16200000" flipH="1">
            <a:off x="7703305" y="5340029"/>
            <a:ext cx="279640" cy="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8880403-B3A3-4EF5-91EF-71C6B925C7BB}"/>
              </a:ext>
            </a:extLst>
          </p:cNvPr>
          <p:cNvGrpSpPr/>
          <p:nvPr/>
        </p:nvGrpSpPr>
        <p:grpSpPr>
          <a:xfrm>
            <a:off x="7196510" y="5544438"/>
            <a:ext cx="325730" cy="369332"/>
            <a:chOff x="8094748" y="1934523"/>
            <a:chExt cx="325730" cy="369332"/>
          </a:xfrm>
        </p:grpSpPr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8925FCE-0144-4EF9-B259-40696FE6A2C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42F98408-992A-42BF-A444-B32658B97DC6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23F0261-5473-4D83-9E1E-2E27971E4FF7}"/>
              </a:ext>
            </a:extLst>
          </p:cNvPr>
          <p:cNvGrpSpPr/>
          <p:nvPr/>
        </p:nvGrpSpPr>
        <p:grpSpPr>
          <a:xfrm>
            <a:off x="7692478" y="4711974"/>
            <a:ext cx="358797" cy="449559"/>
            <a:chOff x="8215505" y="3770687"/>
            <a:chExt cx="358797" cy="449559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C22949B-6396-4F82-922B-DAB63FCB2095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B8E33B2-30E2-4C90-9C72-B80F20710605}"/>
                </a:ext>
              </a:extLst>
            </p:cNvPr>
            <p:cNvSpPr/>
            <p:nvPr/>
          </p:nvSpPr>
          <p:spPr>
            <a:xfrm>
              <a:off x="8265425" y="3803708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sp>
        <p:nvSpPr>
          <p:cNvPr id="397" name="Flowchart: Connector 396">
            <a:extLst>
              <a:ext uri="{FF2B5EF4-FFF2-40B4-BE49-F238E27FC236}">
                <a16:creationId xmlns:a16="http://schemas.microsoft.com/office/drawing/2014/main" id="{38E7878A-1483-496D-9DE3-C56A5AC2A83B}"/>
              </a:ext>
            </a:extLst>
          </p:cNvPr>
          <p:cNvSpPr/>
          <p:nvPr/>
        </p:nvSpPr>
        <p:spPr>
          <a:xfrm>
            <a:off x="5322778" y="7671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F2673EFD-FDB1-4AD0-A58C-CF77681FD9A2}"/>
              </a:ext>
            </a:extLst>
          </p:cNvPr>
          <p:cNvGrpSpPr/>
          <p:nvPr/>
        </p:nvGrpSpPr>
        <p:grpSpPr>
          <a:xfrm>
            <a:off x="5887805" y="138820"/>
            <a:ext cx="300082" cy="369332"/>
            <a:chOff x="8107572" y="1934523"/>
            <a:chExt cx="300082" cy="369332"/>
          </a:xfrm>
        </p:grpSpPr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87F5C460-D01C-4793-AE93-1AD72E941ED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2426CA78-1E4E-43BB-8D8C-2C1D274890E4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CD39BED0-6159-4A08-9EB0-8349191A3814}"/>
              </a:ext>
            </a:extLst>
          </p:cNvPr>
          <p:cNvGrpSpPr/>
          <p:nvPr/>
        </p:nvGrpSpPr>
        <p:grpSpPr>
          <a:xfrm>
            <a:off x="5659205" y="1710445"/>
            <a:ext cx="300082" cy="369332"/>
            <a:chOff x="8107572" y="1934523"/>
            <a:chExt cx="300082" cy="369332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FF34EE96-4942-4C0D-BC53-0EBE4139FB0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B38131BD-E092-47A1-9B5A-AB396F30FA29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B8CDE2E-5D55-4AE9-99CB-59F4768A6CD3}"/>
              </a:ext>
            </a:extLst>
          </p:cNvPr>
          <p:cNvGrpSpPr/>
          <p:nvPr/>
        </p:nvGrpSpPr>
        <p:grpSpPr>
          <a:xfrm>
            <a:off x="5659205" y="2958220"/>
            <a:ext cx="300082" cy="369332"/>
            <a:chOff x="8107572" y="1934523"/>
            <a:chExt cx="300082" cy="369332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0C7B00A-8A00-4D65-BC7D-AB2F556E934A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1FDAFA49-B81A-4BC8-BF0E-2BA76175578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22704B0F-4ED1-43B2-8EE7-ABE78E7FA55B}"/>
              </a:ext>
            </a:extLst>
          </p:cNvPr>
          <p:cNvGrpSpPr/>
          <p:nvPr/>
        </p:nvGrpSpPr>
        <p:grpSpPr>
          <a:xfrm>
            <a:off x="5640155" y="4205995"/>
            <a:ext cx="300082" cy="369332"/>
            <a:chOff x="8107572" y="1934523"/>
            <a:chExt cx="300082" cy="369332"/>
          </a:xfrm>
        </p:grpSpPr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407E0E4B-A0AB-4CD3-921A-6B3DD53B16F5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37DF4305-40AE-4A04-ACA0-4BAD00F283DA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438" name="Rectangle 437">
            <a:extLst>
              <a:ext uri="{FF2B5EF4-FFF2-40B4-BE49-F238E27FC236}">
                <a16:creationId xmlns:a16="http://schemas.microsoft.com/office/drawing/2014/main" id="{9A6777BD-A0B1-497F-A8D0-B722B68984F9}"/>
              </a:ext>
            </a:extLst>
          </p:cNvPr>
          <p:cNvSpPr/>
          <p:nvPr/>
        </p:nvSpPr>
        <p:spPr>
          <a:xfrm>
            <a:off x="5138525" y="133850"/>
            <a:ext cx="736426" cy="357641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6972B97-708A-429A-811D-1223422A9A89}"/>
              </a:ext>
            </a:extLst>
          </p:cNvPr>
          <p:cNvGrpSpPr/>
          <p:nvPr/>
        </p:nvGrpSpPr>
        <p:grpSpPr>
          <a:xfrm>
            <a:off x="4749479" y="4210938"/>
            <a:ext cx="304891" cy="369332"/>
            <a:chOff x="8105167" y="1934523"/>
            <a:chExt cx="304891" cy="369332"/>
          </a:xfrm>
        </p:grpSpPr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B25E970C-6EB9-426A-9F09-A25C557827A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EE323B23-DA4B-4937-8252-D043DB315C62}"/>
                </a:ext>
              </a:extLst>
            </p:cNvPr>
            <p:cNvSpPr/>
            <p:nvPr/>
          </p:nvSpPr>
          <p:spPr>
            <a:xfrm>
              <a:off x="8105167" y="1934523"/>
              <a:ext cx="304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460" name="Rectangle 459">
            <a:extLst>
              <a:ext uri="{FF2B5EF4-FFF2-40B4-BE49-F238E27FC236}">
                <a16:creationId xmlns:a16="http://schemas.microsoft.com/office/drawing/2014/main" id="{DB8519D9-8CE0-4826-A8F3-0C35AADCFE97}"/>
              </a:ext>
            </a:extLst>
          </p:cNvPr>
          <p:cNvSpPr/>
          <p:nvPr/>
        </p:nvSpPr>
        <p:spPr>
          <a:xfrm>
            <a:off x="4874389" y="221292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166BEA3D-8A45-43FD-A1AC-06F303E8603A}"/>
              </a:ext>
            </a:extLst>
          </p:cNvPr>
          <p:cNvGrpSpPr/>
          <p:nvPr/>
        </p:nvGrpSpPr>
        <p:grpSpPr>
          <a:xfrm>
            <a:off x="5885110" y="124017"/>
            <a:ext cx="300082" cy="369332"/>
            <a:chOff x="8107572" y="1934523"/>
            <a:chExt cx="300082" cy="369332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BAA43398-E889-4151-B38B-1B49795DDF24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9758C4FD-19DB-4AE7-AFA4-578A0B3C6039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49" name="Flowchart: Connector 448">
            <a:extLst>
              <a:ext uri="{FF2B5EF4-FFF2-40B4-BE49-F238E27FC236}">
                <a16:creationId xmlns:a16="http://schemas.microsoft.com/office/drawing/2014/main" id="{F51BC121-8308-4ECA-B57F-0BC1DDE3CFC5}"/>
              </a:ext>
            </a:extLst>
          </p:cNvPr>
          <p:cNvSpPr/>
          <p:nvPr/>
        </p:nvSpPr>
        <p:spPr>
          <a:xfrm>
            <a:off x="5198953" y="219591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2CAD12B-F340-4226-BD76-99822DA96CA2}"/>
              </a:ext>
            </a:extLst>
          </p:cNvPr>
          <p:cNvGrpSpPr/>
          <p:nvPr/>
        </p:nvGrpSpPr>
        <p:grpSpPr>
          <a:xfrm>
            <a:off x="5649680" y="1729495"/>
            <a:ext cx="300082" cy="369332"/>
            <a:chOff x="8107572" y="1934523"/>
            <a:chExt cx="300082" cy="369332"/>
          </a:xfrm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E30724E9-A213-49C2-AC40-663016C4F397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B1B8B23-83A9-466F-A29D-7D6C92790693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DC3D23EE-B8F8-438A-AB88-C69078A80BD6}"/>
              </a:ext>
            </a:extLst>
          </p:cNvPr>
          <p:cNvGrpSpPr/>
          <p:nvPr/>
        </p:nvGrpSpPr>
        <p:grpSpPr>
          <a:xfrm>
            <a:off x="5659205" y="2986795"/>
            <a:ext cx="300082" cy="369332"/>
            <a:chOff x="8107572" y="1934523"/>
            <a:chExt cx="300082" cy="369332"/>
          </a:xfrm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B6BEBE3F-9259-4A8A-9BFB-9068163F223F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C473A90-AC76-4D68-BE7C-2DF156887931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62" name="Flowchart: Connector 461">
            <a:extLst>
              <a:ext uri="{FF2B5EF4-FFF2-40B4-BE49-F238E27FC236}">
                <a16:creationId xmlns:a16="http://schemas.microsoft.com/office/drawing/2014/main" id="{FB3E6DA4-E24D-46F3-A933-6782AD9E38AA}"/>
              </a:ext>
            </a:extLst>
          </p:cNvPr>
          <p:cNvSpPr/>
          <p:nvPr/>
        </p:nvSpPr>
        <p:spPr>
          <a:xfrm>
            <a:off x="5198953" y="3472262"/>
            <a:ext cx="406254" cy="399212"/>
          </a:xfrm>
          <a:prstGeom prst="flowChartConnector">
            <a:avLst/>
          </a:prstGeom>
          <a:solidFill>
            <a:srgbClr val="FFFF00">
              <a:alpha val="2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4F305A39-7DCB-4287-AADC-288EA13D5586}"/>
              </a:ext>
            </a:extLst>
          </p:cNvPr>
          <p:cNvGrpSpPr/>
          <p:nvPr/>
        </p:nvGrpSpPr>
        <p:grpSpPr>
          <a:xfrm>
            <a:off x="5640155" y="4215520"/>
            <a:ext cx="300082" cy="369332"/>
            <a:chOff x="8107572" y="1934523"/>
            <a:chExt cx="300082" cy="369332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C7504C77-2134-46C3-9FA3-884764DEF796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C89B021B-C40C-4D4A-89E2-AFA2F9E157AB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EDAB4BC-3FEA-48D8-9989-76E46CBE0C86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139949" y="2688865"/>
            <a:ext cx="1611140" cy="18055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A927802-A03F-491F-9257-2E7369580A4D}"/>
              </a:ext>
            </a:extLst>
          </p:cNvPr>
          <p:cNvGrpSpPr/>
          <p:nvPr/>
        </p:nvGrpSpPr>
        <p:grpSpPr>
          <a:xfrm>
            <a:off x="2951271" y="4494456"/>
            <a:ext cx="1683664" cy="996071"/>
            <a:chOff x="2951271" y="4494456"/>
            <a:chExt cx="1683664" cy="99607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7EEB68-D634-4F36-A12F-4154F2710965}"/>
                </a:ext>
              </a:extLst>
            </p:cNvPr>
            <p:cNvSpPr txBox="1"/>
            <p:nvPr/>
          </p:nvSpPr>
          <p:spPr>
            <a:xfrm>
              <a:off x="2951271" y="4494456"/>
              <a:ext cx="15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FREE RECURSIVLY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4CE95FB-B9B2-4AB1-AAAE-5F65D2560B32}"/>
                </a:ext>
              </a:extLst>
            </p:cNvPr>
            <p:cNvSpPr/>
            <p:nvPr/>
          </p:nvSpPr>
          <p:spPr>
            <a:xfrm>
              <a:off x="4372066" y="4643547"/>
              <a:ext cx="262869" cy="212903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Arrow: Right 468">
              <a:extLst>
                <a:ext uri="{FF2B5EF4-FFF2-40B4-BE49-F238E27FC236}">
                  <a16:creationId xmlns:a16="http://schemas.microsoft.com/office/drawing/2014/main" id="{B50BC0BE-DE89-4B21-93DB-16974965A944}"/>
                </a:ext>
              </a:extLst>
            </p:cNvPr>
            <p:cNvSpPr/>
            <p:nvPr/>
          </p:nvSpPr>
          <p:spPr>
            <a:xfrm rot="2262968">
              <a:off x="4302906" y="5233590"/>
              <a:ext cx="262869" cy="212903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Arrow: Right 469">
              <a:extLst>
                <a:ext uri="{FF2B5EF4-FFF2-40B4-BE49-F238E27FC236}">
                  <a16:creationId xmlns:a16="http://schemas.microsoft.com/office/drawing/2014/main" id="{CB4F1D6D-23DA-4767-A0F0-4646FD83A988}"/>
                </a:ext>
              </a:extLst>
            </p:cNvPr>
            <p:cNvSpPr/>
            <p:nvPr/>
          </p:nvSpPr>
          <p:spPr>
            <a:xfrm rot="5400000">
              <a:off x="3626631" y="5252641"/>
              <a:ext cx="262869" cy="212903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253FED2-1BE8-48DB-AD5D-133E042B4F1B}"/>
              </a:ext>
            </a:extLst>
          </p:cNvPr>
          <p:cNvGrpSpPr/>
          <p:nvPr/>
        </p:nvGrpSpPr>
        <p:grpSpPr>
          <a:xfrm>
            <a:off x="5222472" y="3416887"/>
            <a:ext cx="358797" cy="449559"/>
            <a:chOff x="8215505" y="3770687"/>
            <a:chExt cx="358797" cy="449559"/>
          </a:xfrm>
        </p:grpSpPr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C449AEC2-338F-4536-93F0-F5305384DC87}"/>
                </a:ext>
              </a:extLst>
            </p:cNvPr>
            <p:cNvSpPr/>
            <p:nvPr/>
          </p:nvSpPr>
          <p:spPr>
            <a:xfrm>
              <a:off x="8215505" y="3770687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1A2D37D-43A6-495F-B136-FAAEC83932EB}"/>
                </a:ext>
              </a:extLst>
            </p:cNvPr>
            <p:cNvSpPr/>
            <p:nvPr/>
          </p:nvSpPr>
          <p:spPr>
            <a:xfrm>
              <a:off x="8242181" y="3803708"/>
              <a:ext cx="300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71869C3-38B3-4272-B569-7955DCAC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7D7E701-46D2-4F17-B913-F793B44C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  <p:pic>
        <p:nvPicPr>
          <p:cNvPr id="288" name="Picture 287">
            <a:extLst>
              <a:ext uri="{FF2B5EF4-FFF2-40B4-BE49-F238E27FC236}">
                <a16:creationId xmlns:a16="http://schemas.microsoft.com/office/drawing/2014/main" id="{E4FFB49B-86A3-47AB-A5F3-8C90E004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2" y="2045350"/>
            <a:ext cx="3957294" cy="43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01263 0.1442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0339 0.1164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397" grpId="1" animBg="1"/>
      <p:bldP spid="438" grpId="0" animBg="1"/>
      <p:bldP spid="449" grpId="0" animBg="1"/>
      <p:bldP spid="449" grpId="1" animBg="1"/>
      <p:bldP spid="462" grpId="0" animBg="1"/>
      <p:bldP spid="462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תמונה קשורה">
            <a:extLst>
              <a:ext uri="{FF2B5EF4-FFF2-40B4-BE49-F238E27FC236}">
                <a16:creationId xmlns:a16="http://schemas.microsoft.com/office/drawing/2014/main" id="{44DE9EE9-AB24-49DD-ADD6-03530105F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2B9C6-F63D-4F72-A3A6-3EB68526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50" y="2572624"/>
            <a:ext cx="10353762" cy="1257300"/>
          </a:xfrm>
        </p:spPr>
        <p:txBody>
          <a:bodyPr>
            <a:noAutofit/>
          </a:bodyPr>
          <a:lstStyle/>
          <a:p>
            <a:r>
              <a:rPr lang="he-IL" sz="9600" dirty="0"/>
              <a:t>מימוש פונקציות:</a:t>
            </a:r>
            <a:endParaRPr lang="en-US" sz="9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55A99-ECEE-497E-A879-1C505D18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984C5-EEA5-40D7-AF57-D9C53035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2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F757117F-88D6-40D7-9966-B86E7D8D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1874C-014C-4E23-88CF-8E5F04A8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GetNode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12910-8687-482D-B5A9-8694AEAAF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755" y="1042423"/>
            <a:ext cx="8308489" cy="568694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C2787-742A-490D-B71F-820EA55D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0F7E5-63A7-47D0-9DB7-7E59121D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44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B8812AB6-9380-446C-974F-4BC12F220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E3D359-4FFE-481B-AB51-1B2CB56B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90499"/>
            <a:ext cx="10353762" cy="1257300"/>
          </a:xfrm>
        </p:spPr>
        <p:txBody>
          <a:bodyPr>
            <a:normAutofit/>
          </a:bodyPr>
          <a:lstStyle/>
          <a:p>
            <a:r>
              <a:rPr lang="en-US" sz="7200" b="1" dirty="0"/>
              <a:t>Insert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1C775-66E2-4143-BA07-9C870ABC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74" y="1080080"/>
            <a:ext cx="11699052" cy="550682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ADA9E-6799-4104-9269-C0EE8B90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CA1C-703D-45E7-9914-02C6A791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תמונה קשורה">
            <a:extLst>
              <a:ext uri="{FF2B5EF4-FFF2-40B4-BE49-F238E27FC236}">
                <a16:creationId xmlns:a16="http://schemas.microsoft.com/office/drawing/2014/main" id="{FDBE63F1-0A48-496F-8668-42162815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FBE44-1874-44E3-B49A-09ECE2C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TRIE</a:t>
            </a:r>
            <a:r>
              <a:rPr lang="he-IL" sz="6000" dirty="0"/>
              <a:t>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8FA7-A544-47AA-9683-396763F4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8621"/>
            <a:ext cx="10353762" cy="3714749"/>
          </a:xfrm>
        </p:spPr>
        <p:txBody>
          <a:bodyPr>
            <a:normAutofit/>
          </a:bodyPr>
          <a:lstStyle/>
          <a:p>
            <a:pPr marL="36900" indent="0"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u="sng" dirty="0">
                <a:solidFill>
                  <a:schemeClr val="tx1"/>
                </a:solidFill>
                <a:effectLst/>
              </a:rPr>
              <a:t>בעברית</a:t>
            </a:r>
            <a:r>
              <a:rPr lang="he-IL" dirty="0">
                <a:solidFill>
                  <a:schemeClr val="tx1"/>
                </a:solidFill>
                <a:effectLst/>
              </a:rPr>
              <a:t>: עץ אגש"ס (אבנר, ג'וני, שחר סטס) .</a:t>
            </a:r>
          </a:p>
          <a:p>
            <a:pPr marL="36900" indent="0"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עץ הסיומות הוא מבנה נתונים שמאפשר מציאת מילים בסיבוכיות (קבועה)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36900" indent="0"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marL="36900" indent="0"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b="1" i="1" u="sng" dirty="0">
                <a:solidFill>
                  <a:schemeClr val="tx1"/>
                </a:solidFill>
                <a:effectLst/>
              </a:rPr>
              <a:t>למה צריך את זה?</a:t>
            </a:r>
          </a:p>
          <a:p>
            <a:pPr marL="36900" indent="0"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להציע סיומות למילים</a:t>
            </a:r>
          </a:p>
          <a:p>
            <a:pPr marL="36900" indent="0"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להתריע על טעות הקלדה בזמן אמת</a:t>
            </a:r>
          </a:p>
          <a:p>
            <a:pPr marL="36900" indent="0"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לחפש מילים בסיבוכיות ריצה נמוכה (כאורך המילה המחופשת)</a:t>
            </a:r>
          </a:p>
          <a:p>
            <a:pPr marL="36900" indent="0"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D6151-FE29-4D85-B18E-74571FA5ACBE}"/>
              </a:ext>
            </a:extLst>
          </p:cNvPr>
          <p:cNvSpPr txBox="1"/>
          <p:nvPr/>
        </p:nvSpPr>
        <p:spPr>
          <a:xfrm>
            <a:off x="1758043" y="4985657"/>
            <a:ext cx="9378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העץ יכול להכיל סוגים רבים של ערכים ( מספרים, אובייקטים , אותיות )</a:t>
            </a:r>
            <a:r>
              <a:rPr lang="en-US" dirty="0"/>
              <a:t> </a:t>
            </a:r>
            <a:endParaRPr lang="he-IL" dirty="0"/>
          </a:p>
          <a:p>
            <a:pPr algn="r"/>
            <a:r>
              <a:rPr lang="he-IL" dirty="0"/>
              <a:t>בדרך-כלל משתמשים לאותיות.</a:t>
            </a:r>
          </a:p>
          <a:p>
            <a:pPr algn="r"/>
            <a:r>
              <a:rPr lang="he-IL" dirty="0"/>
              <a:t>במצגת זו נתמקד באותיות אנגליות (קטנות) בלבד </a:t>
            </a:r>
          </a:p>
          <a:p>
            <a:pPr algn="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7F0B-7390-4A02-85BB-C1D988FE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33D1-A7DD-4750-A2B5-62A2898E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81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5EDB00B3-B41B-4369-81E7-80C9866CA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389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E6BDFE-9E98-45AE-BFED-1DC9DF4D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85352"/>
            <a:ext cx="10353762" cy="1257300"/>
          </a:xfrm>
        </p:spPr>
        <p:txBody>
          <a:bodyPr>
            <a:normAutofit/>
          </a:bodyPr>
          <a:lstStyle/>
          <a:p>
            <a:r>
              <a:rPr lang="en-US" sz="7200" b="1" dirty="0"/>
              <a:t>Search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D78FB-0406-4060-A426-3A43CBC2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42" y="1071948"/>
            <a:ext cx="9515668" cy="561381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5CC30-D49A-4EB1-BBFD-54548D3F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6023-876A-48FB-86E6-9ACDF69F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05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A6AE9072-B74A-4BE6-B3CC-356BA689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C9D2F-CB88-498C-B2EB-EF70EB1A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90499"/>
            <a:ext cx="10353762" cy="1257300"/>
          </a:xfrm>
        </p:spPr>
        <p:txBody>
          <a:bodyPr>
            <a:normAutofit/>
          </a:bodyPr>
          <a:lstStyle/>
          <a:p>
            <a:r>
              <a:rPr lang="en-US" sz="7200" b="1" dirty="0"/>
              <a:t>Delete 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8F5C0-1CA1-4A1B-BA74-4E013126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21" y="838014"/>
            <a:ext cx="9947689" cy="585285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6B2DA-4777-45D1-8FAB-C81FCC6C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2CBFC-6A47-454B-8E7B-F096B81D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1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FB847560-C464-4636-B2EB-CAC7868F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D4B75-BD14-42B3-BEE2-83121FFF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>
            <a:normAutofit/>
          </a:bodyPr>
          <a:lstStyle/>
          <a:p>
            <a:r>
              <a:rPr lang="en-US" sz="7200" dirty="0"/>
              <a:t>Free Sub </a:t>
            </a:r>
            <a:r>
              <a:rPr lang="en-US" sz="7200" dirty="0" err="1"/>
              <a:t>Trie</a:t>
            </a:r>
            <a:endParaRPr lang="en-US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35DC5-133D-4825-9E1F-2BB986E4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9" y="1435714"/>
            <a:ext cx="11464961" cy="4926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A2FEE5-A6CA-4F8A-B509-DAEE89A66712}"/>
              </a:ext>
            </a:extLst>
          </p:cNvPr>
          <p:cNvSpPr txBox="1"/>
          <p:nvPr/>
        </p:nvSpPr>
        <p:spPr>
          <a:xfrm>
            <a:off x="9667875" y="1905000"/>
            <a:ext cx="125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תנאי עצירה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966B-CFEF-4E17-B382-90A0D70B0645}"/>
              </a:ext>
            </a:extLst>
          </p:cNvPr>
          <p:cNvSpPr txBox="1"/>
          <p:nvPr/>
        </p:nvSpPr>
        <p:spPr>
          <a:xfrm>
            <a:off x="6858000" y="1416664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chemeClr val="bg1"/>
                </a:solidFill>
              </a:rPr>
              <a:t>פונקציה רקורסיבית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9726A7-D5DD-4BBC-B399-F6608646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2A0FD7-1F3D-493A-B1E9-9AB5B795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83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00E1963E-850A-4B05-89C9-ADFB4CF8F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4BA6B9-D255-4716-8A80-80769EBF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The 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3251D9-EFD0-4548-BC22-D9029A74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Shahar Raz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2166968-3422-43E7-8F12-D0124EB6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2C80F2-0684-4241-97F9-8E27BACA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6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4" descr="תמונה קשורה">
            <a:extLst>
              <a:ext uri="{FF2B5EF4-FFF2-40B4-BE49-F238E27FC236}">
                <a16:creationId xmlns:a16="http://schemas.microsoft.com/office/drawing/2014/main" id="{0D37CAC6-7FBB-400A-BA4E-33D2CF751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8148A-87FB-4FAD-8B66-7D5FD509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2529"/>
            <a:ext cx="10353762" cy="1257300"/>
          </a:xfrm>
        </p:spPr>
        <p:txBody>
          <a:bodyPr/>
          <a:lstStyle/>
          <a:p>
            <a:r>
              <a:rPr lang="he-IL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באופן כללי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609D-689E-4C69-B486-DF394B80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230" y="1554839"/>
            <a:ext cx="5495327" cy="4245428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FontTx/>
              <a:buChar char="-"/>
            </a:pPr>
            <a:r>
              <a:rPr lang="he-IL" sz="2400" b="1" u="sng" dirty="0">
                <a:solidFill>
                  <a:schemeClr val="tx1"/>
                </a:solidFill>
                <a:effectLst/>
              </a:rPr>
              <a:t>בדומה לעץ בינארי:</a:t>
            </a:r>
          </a:p>
          <a:p>
            <a:pPr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FontTx/>
              <a:buChar char="-"/>
            </a:pPr>
            <a:r>
              <a:rPr lang="he-IL" sz="2400" dirty="0">
                <a:solidFill>
                  <a:schemeClr val="tx1"/>
                </a:solidFill>
                <a:effectLst/>
              </a:rPr>
              <a:t> יש לנו שורש</a:t>
            </a:r>
          </a:p>
          <a:p>
            <a:pPr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FontTx/>
              <a:buChar char="-"/>
            </a:pPr>
            <a:r>
              <a:rPr lang="he-IL" sz="2400" dirty="0">
                <a:solidFill>
                  <a:schemeClr val="tx1"/>
                </a:solidFill>
                <a:effectLst/>
              </a:rPr>
              <a:t>החיפוש תמיד מתחיל מהשורש</a:t>
            </a:r>
          </a:p>
          <a:p>
            <a:pPr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FontTx/>
              <a:buChar char="-"/>
            </a:pPr>
            <a:r>
              <a:rPr lang="he-IL" sz="2400" dirty="0">
                <a:solidFill>
                  <a:schemeClr val="tx1"/>
                </a:solidFill>
                <a:effectLst/>
              </a:rPr>
              <a:t>התנועה בעץ היא תמיד כלפי מטה</a:t>
            </a:r>
          </a:p>
          <a:p>
            <a:pPr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FontTx/>
              <a:buChar char="-"/>
            </a:pPr>
            <a:endParaRPr lang="he-IL" sz="2400" dirty="0">
              <a:solidFill>
                <a:schemeClr val="tx1"/>
              </a:solidFill>
              <a:effectLst/>
            </a:endParaRPr>
          </a:p>
          <a:p>
            <a:pPr marL="36900" indent="0"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sz="2400" b="1" u="sng" dirty="0">
                <a:solidFill>
                  <a:schemeClr val="tx1"/>
                </a:solidFill>
                <a:effectLst/>
              </a:rPr>
              <a:t>בשונה מעץ בינארי </a:t>
            </a:r>
          </a:p>
          <a:p>
            <a:pPr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FontTx/>
              <a:buChar char="-"/>
            </a:pPr>
            <a:r>
              <a:rPr lang="he-IL" sz="2400" dirty="0">
                <a:solidFill>
                  <a:schemeClr val="tx1"/>
                </a:solidFill>
                <a:effectLst/>
              </a:rPr>
              <a:t>1. כל צומת יכולה להכיל בין 1-26 תווים</a:t>
            </a:r>
          </a:p>
          <a:p>
            <a:pPr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FontTx/>
              <a:buChar char="-"/>
            </a:pPr>
            <a:r>
              <a:rPr lang="he-IL" sz="2400" dirty="0">
                <a:solidFill>
                  <a:schemeClr val="tx1"/>
                </a:solidFill>
                <a:effectLst/>
              </a:rPr>
              <a:t>2. כל השאר </a:t>
            </a:r>
            <a:r>
              <a:rPr lang="he-IL" sz="2400" dirty="0"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</a:t>
            </a:r>
            <a:endParaRPr lang="he-IL" sz="2400" dirty="0">
              <a:solidFill>
                <a:schemeClr val="tx1"/>
              </a:solidFill>
              <a:effectLst/>
            </a:endParaRPr>
          </a:p>
          <a:p>
            <a:pPr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FontTx/>
              <a:buChar char="-"/>
            </a:pPr>
            <a:endParaRPr lang="he-IL" sz="2400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298E1BD-056D-4280-B65D-69C4474627B2}"/>
              </a:ext>
            </a:extLst>
          </p:cNvPr>
          <p:cNvGrpSpPr/>
          <p:nvPr/>
        </p:nvGrpSpPr>
        <p:grpSpPr>
          <a:xfrm>
            <a:off x="4098159" y="1292051"/>
            <a:ext cx="1374884" cy="1035551"/>
            <a:chOff x="365759" y="181745"/>
            <a:chExt cx="1674093" cy="1347018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FE8546B4-FB66-4599-8276-BCE6EE89D4D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47B0D98C-0D11-4AC0-B8E0-67DF899EBF3C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BF2665D8-F7E1-46FC-9C4B-68147CA2B4F6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9D07967-E590-4DCD-AA65-B063978EC01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04C1D9D0-F907-47B0-BA61-7313D1C38945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105EB05F-4AB0-40B3-92AF-7C24702CF8BE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C157CC8C-48D2-471A-97A1-25A6EF246BE1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h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788C2E2-76D8-4825-ACDB-1FFE5BCE7F86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3C02221-BD5E-4C1D-A529-594A6558D59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C490FA0-E1B2-485F-B14F-A225EA6B2D9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556843B5-5622-41BD-B38B-98E041AACB37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022DF8A-74B1-4AD7-A61A-6E32CB4A48F1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FCAE733-7919-4B4A-8980-9035619151A5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4817DA83-002E-48B0-A633-8EE381A950A3}"/>
              </a:ext>
            </a:extLst>
          </p:cNvPr>
          <p:cNvGrpSpPr/>
          <p:nvPr/>
        </p:nvGrpSpPr>
        <p:grpSpPr>
          <a:xfrm>
            <a:off x="4104406" y="2537446"/>
            <a:ext cx="1374884" cy="1035551"/>
            <a:chOff x="365759" y="181745"/>
            <a:chExt cx="1674093" cy="1347018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AC728674-3D57-4B39-A24B-B87A2B3E12DA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901C95D-281E-4214-8292-779B89570A5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181CE6FB-261B-4B3E-8257-F57C8CA019F6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5CE7CF92-9B01-42FC-B873-D0A30BB76D70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F9F7CB8D-EB78-42F2-83C3-DD1BE826C4F6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740029C9-0DA3-4462-9086-03215385B551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47E0156-C6BB-4498-820A-14CB4BEAA112}"/>
                </a:ext>
              </a:extLst>
            </p:cNvPr>
            <p:cNvSpPr txBox="1"/>
            <p:nvPr/>
          </p:nvSpPr>
          <p:spPr>
            <a:xfrm>
              <a:off x="1057637" y="923636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D1137CC3-43A4-4B44-AEA2-40D0579D29AB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EE04EE5-37EF-4B86-9E63-6F913819D80B}"/>
                </a:ext>
              </a:extLst>
            </p:cNvPr>
            <p:cNvSpPr txBox="1"/>
            <p:nvPr/>
          </p:nvSpPr>
          <p:spPr>
            <a:xfrm>
              <a:off x="486093" y="941777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C6E9CD2E-55C9-4A95-B0A8-09B0278A5CF9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DB9FB6A5-5BBD-400F-A28D-733EA3961859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B7048893-B7AF-43F6-9118-2A3E33367D5B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8CA57915-DB7B-4A7B-B81C-2E26B11BA35E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4D734C51-ED0D-4C06-A8C2-C5469C5C7D81}"/>
              </a:ext>
            </a:extLst>
          </p:cNvPr>
          <p:cNvGrpSpPr/>
          <p:nvPr/>
        </p:nvGrpSpPr>
        <p:grpSpPr>
          <a:xfrm>
            <a:off x="2307928" y="5388126"/>
            <a:ext cx="1374884" cy="1035551"/>
            <a:chOff x="365759" y="181745"/>
            <a:chExt cx="1674093" cy="1347018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DD0E8588-F5B1-40F5-9F4A-87CA0107BF66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B2F9C1D2-B241-49FD-9377-F20D11AFFC83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8AF69D70-9EC2-4824-9E8F-09E5B2EEEA4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DA7A5BF-5D9B-48A2-B936-606E2ABD222B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33363A9E-0B70-4410-9BCF-5D508B1CF157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7B26A6A-C21D-4952-BAED-F77B8FE5807B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1BDF032D-81C4-4B66-AABF-57074A82D84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8779DBE3-68DD-4B11-A6A0-14473ADBD527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B5F2CBC8-0C52-4190-B80A-92AA3CEEF8DF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4F7FC91E-EA85-4195-8E04-1E56CC3D799C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3C7B1631-DA13-44F9-9190-8498DE446228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60E5CD5D-FFF3-4E02-998C-077233603794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6B9FA49-565D-4592-B56F-CCA9DCD8E1FB}"/>
                </a:ext>
              </a:extLst>
            </p:cNvPr>
            <p:cNvSpPr txBox="1"/>
            <p:nvPr/>
          </p:nvSpPr>
          <p:spPr>
            <a:xfrm>
              <a:off x="487569" y="307538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2C54EFBC-1A9B-4BF0-8E13-9D8461719F6C}"/>
              </a:ext>
            </a:extLst>
          </p:cNvPr>
          <p:cNvCxnSpPr>
            <a:cxnSpLocks/>
            <a:stCxn id="255" idx="2"/>
          </p:cNvCxnSpPr>
          <p:nvPr/>
        </p:nvCxnSpPr>
        <p:spPr>
          <a:xfrm rot="5400000">
            <a:off x="4615491" y="2455792"/>
            <a:ext cx="298300" cy="419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B0AED2B-8E5B-4647-8103-9F602F9321A8}"/>
              </a:ext>
            </a:extLst>
          </p:cNvPr>
          <p:cNvGrpSpPr/>
          <p:nvPr/>
        </p:nvGrpSpPr>
        <p:grpSpPr>
          <a:xfrm>
            <a:off x="4087628" y="3795795"/>
            <a:ext cx="1374884" cy="1035551"/>
            <a:chOff x="365759" y="181745"/>
            <a:chExt cx="1674093" cy="1347018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B8EB6779-F1CB-474A-8309-63175BAA569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FE3BEF69-9B8D-4020-B372-B42ED6973117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D77FD155-4644-4C39-BC08-EAA932362310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212F28E6-5614-472C-83E2-D483BD100207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2D08B93-3081-4B04-BE1E-A77B818388E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56B8CF5C-473A-438C-9A0E-5ADCB953C5CB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9AB0D06C-FE94-4F0E-9838-EC35902C64AE}"/>
                </a:ext>
              </a:extLst>
            </p:cNvPr>
            <p:cNvSpPr txBox="1"/>
            <p:nvPr/>
          </p:nvSpPr>
          <p:spPr>
            <a:xfrm>
              <a:off x="997188" y="936125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1D44D482-1A6C-471B-8A9D-97E1E105D888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82B76DB-46FC-4C31-B83C-E58DEC9C58A0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CFB9DF3B-9557-43F4-9CA9-167364658A1F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2B6D6545-CFA1-4CDD-8143-8BD5F4F5A5A2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F535C44B-F412-4234-B25D-019B97AC5C87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C464D9FD-44EE-4A0E-86F5-0E6FF346E09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7D66397A-3353-4B65-B0F2-12EA69415175}"/>
              </a:ext>
            </a:extLst>
          </p:cNvPr>
          <p:cNvCxnSpPr>
            <a:cxnSpLocks/>
            <a:stCxn id="274" idx="2"/>
          </p:cNvCxnSpPr>
          <p:nvPr/>
        </p:nvCxnSpPr>
        <p:spPr>
          <a:xfrm rot="5400000">
            <a:off x="4588166" y="3663862"/>
            <a:ext cx="359126" cy="8165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E0318D9-504A-4168-85CD-1593F814B836}"/>
              </a:ext>
            </a:extLst>
          </p:cNvPr>
          <p:cNvGrpSpPr/>
          <p:nvPr/>
        </p:nvGrpSpPr>
        <p:grpSpPr>
          <a:xfrm>
            <a:off x="4062461" y="5037366"/>
            <a:ext cx="1374884" cy="1035551"/>
            <a:chOff x="365759" y="181745"/>
            <a:chExt cx="1674093" cy="1347018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F9BF1767-34BD-4F11-9953-CEF04DFB7322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91630063-B1ED-4D72-BE6E-651581135C3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0B00C1A-94AF-491C-9391-CA68AB76B50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38E98FD5-DD9B-4E50-A840-0317A4ECD84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93A0AED-A4AA-485D-80F0-3F957DF38F7E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80F610D-4684-4387-8EF1-9044A0E6351C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6F96D37E-6C73-4724-93B8-90E0EBC9042A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26281A9-5B16-4587-8866-CD2268252482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CBC2036D-A27C-472A-B42D-9287AA2A5693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744AE541-8CC4-4EA8-9860-DC049F66D818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37CA1B7D-1E16-4B95-A520-9B6172163AFB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CE6F64B-73CD-4656-80DB-D3293DFCCCB2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2F188FF1-1B68-47C9-A0D4-3C54729F142F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5AF98333-907A-44AD-94F0-D5A9B07BAF93}"/>
              </a:ext>
            </a:extLst>
          </p:cNvPr>
          <p:cNvCxnSpPr>
            <a:cxnSpLocks/>
            <a:stCxn id="298" idx="2"/>
          </p:cNvCxnSpPr>
          <p:nvPr/>
        </p:nvCxnSpPr>
        <p:spPr>
          <a:xfrm rot="5400000">
            <a:off x="4591165" y="4941917"/>
            <a:ext cx="294476" cy="7333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A2A38FBB-2DA9-43B2-B058-7A25B7D033F2}"/>
              </a:ext>
            </a:extLst>
          </p:cNvPr>
          <p:cNvCxnSpPr>
            <a:stCxn id="320" idx="1"/>
            <a:endCxn id="285" idx="0"/>
          </p:cNvCxnSpPr>
          <p:nvPr/>
        </p:nvCxnSpPr>
        <p:spPr>
          <a:xfrm rot="10800000">
            <a:off x="2995397" y="5388126"/>
            <a:ext cx="1165892" cy="412140"/>
          </a:xfrm>
          <a:prstGeom prst="bentConnector4">
            <a:avLst>
              <a:gd name="adj1" fmla="val 33374"/>
              <a:gd name="adj2" fmla="val 1554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88A2D1A-5520-467B-A46B-64FDEE3F4E13}"/>
              </a:ext>
            </a:extLst>
          </p:cNvPr>
          <p:cNvGrpSpPr/>
          <p:nvPr/>
        </p:nvGrpSpPr>
        <p:grpSpPr>
          <a:xfrm>
            <a:off x="843230" y="3724858"/>
            <a:ext cx="1374884" cy="1035551"/>
            <a:chOff x="365759" y="181745"/>
            <a:chExt cx="1674093" cy="1347018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3835BFD3-FDDB-4AAF-B90F-59D555EC8CC5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0DCD2CEF-96C9-4335-899F-AD1266CF70FB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6D1266A-D9F4-4413-89C0-D92D3CF8F9DC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DF209A12-A514-4AD8-8A8E-421E5B9EEFC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DECDC91A-D26F-4564-8717-8BC4F90CA8FE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803E08A7-90D2-4F9A-9C14-4B26F24102DA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B8D03E4-8460-4CA7-B3EA-C05D73D89024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CF62E11A-9840-41ED-BEF9-3CF8149B4DA2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AD22365F-BBE0-486A-B3F0-27E82F02648C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D55C6E8-D80F-4087-94C5-CFE813FCF170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93CAB34C-BE4D-400F-9651-AF50A7EFB850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CF542460-7662-430B-AF16-CFDF45398BBF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44E6B5-175A-4FD2-85AA-9647A4EA76B9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39EAADF9-26D2-47B7-B86B-D9467014935A}"/>
              </a:ext>
            </a:extLst>
          </p:cNvPr>
          <p:cNvCxnSpPr>
            <a:cxnSpLocks/>
            <a:stCxn id="276" idx="1"/>
            <a:endCxn id="331" idx="0"/>
          </p:cNvCxnSpPr>
          <p:nvPr/>
        </p:nvCxnSpPr>
        <p:spPr>
          <a:xfrm rot="10800000" flipV="1">
            <a:off x="1530700" y="3300346"/>
            <a:ext cx="2672535" cy="4245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9DE6B0F2-05E8-4097-8EC2-B242874E14CA}"/>
              </a:ext>
            </a:extLst>
          </p:cNvPr>
          <p:cNvGrpSpPr/>
          <p:nvPr/>
        </p:nvGrpSpPr>
        <p:grpSpPr>
          <a:xfrm>
            <a:off x="172111" y="5377489"/>
            <a:ext cx="1374884" cy="1035551"/>
            <a:chOff x="365759" y="181745"/>
            <a:chExt cx="1674093" cy="1347018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FA4FD962-99B7-44CB-AAA0-1E26CE3D6C3C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0130B7DF-FA82-4703-A52E-A5A678E0B631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0166F0CA-AB43-486F-92BB-4AEF7C1C26AA}"/>
                </a:ext>
              </a:extLst>
            </p:cNvPr>
            <p:cNvSpPr txBox="1"/>
            <p:nvPr/>
          </p:nvSpPr>
          <p:spPr>
            <a:xfrm>
              <a:off x="955506" y="181745"/>
              <a:ext cx="494665" cy="76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13233EA1-93EC-40DB-8265-FF923CD5A1C9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AD26846-2DE9-4AED-8666-D586950EBCB0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CA9F50E8-AC90-42B7-9793-9CC0DCEC029B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E1C38005-6FE2-438D-8B27-6D83FE45D3B6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10609D07-448F-4E6E-91DA-96A2B73D55CF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0338A0F7-C0FB-42AD-A2CB-00059A2184C5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480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FF84ADF-76C7-4CA2-86F6-822050E51C81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19FE0594-BD18-4919-85AC-00B6DC03A634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77D4AA46-559E-4D85-AE84-E62D5B516D31}"/>
                </a:ext>
              </a:extLst>
            </p:cNvPr>
            <p:cNvSpPr txBox="1"/>
            <p:nvPr/>
          </p:nvSpPr>
          <p:spPr>
            <a:xfrm>
              <a:off x="1564658" y="314082"/>
              <a:ext cx="27766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C34B5606-EF75-4648-9A36-4046FB360380}"/>
                </a:ext>
              </a:extLst>
            </p:cNvPr>
            <p:cNvSpPr txBox="1"/>
            <p:nvPr/>
          </p:nvSpPr>
          <p:spPr>
            <a:xfrm>
              <a:off x="486094" y="305822"/>
              <a:ext cx="299084" cy="3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5AF5697F-FEF7-4CDA-A58A-98D59CD4FBAA}"/>
              </a:ext>
            </a:extLst>
          </p:cNvPr>
          <p:cNvCxnSpPr>
            <a:cxnSpLocks/>
            <a:stCxn id="336" idx="2"/>
            <a:endCxn id="346" idx="0"/>
          </p:cNvCxnSpPr>
          <p:nvPr/>
        </p:nvCxnSpPr>
        <p:spPr>
          <a:xfrm rot="5400000">
            <a:off x="658043" y="4914075"/>
            <a:ext cx="664952" cy="26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21C0BE7-E4DE-4CF4-8F73-DCF47FFB17F7}"/>
              </a:ext>
            </a:extLst>
          </p:cNvPr>
          <p:cNvGrpSpPr/>
          <p:nvPr/>
        </p:nvGrpSpPr>
        <p:grpSpPr>
          <a:xfrm>
            <a:off x="5065617" y="1363314"/>
            <a:ext cx="300082" cy="369332"/>
            <a:chOff x="8107572" y="1934523"/>
            <a:chExt cx="300082" cy="369332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5DACCEA8-187E-4CF2-8856-1C8EE7BFABE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E764186-4883-40BB-AF07-E9EFADDE874D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92031FFC-F4E4-4E2A-A1E4-991010579D65}"/>
              </a:ext>
            </a:extLst>
          </p:cNvPr>
          <p:cNvGrpSpPr/>
          <p:nvPr/>
        </p:nvGrpSpPr>
        <p:grpSpPr>
          <a:xfrm>
            <a:off x="5070380" y="2601563"/>
            <a:ext cx="300082" cy="369332"/>
            <a:chOff x="8107572" y="1934523"/>
            <a:chExt cx="300082" cy="369332"/>
          </a:xfrm>
        </p:grpSpPr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A9F31980-949D-4996-83EA-917E033FEB0E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4F5653B-D543-46BA-B45B-97F8054FE2B5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031BF99E-D7FE-43AE-B53C-01DED4E8951A}"/>
              </a:ext>
            </a:extLst>
          </p:cNvPr>
          <p:cNvGrpSpPr/>
          <p:nvPr/>
        </p:nvGrpSpPr>
        <p:grpSpPr>
          <a:xfrm>
            <a:off x="4202554" y="3068059"/>
            <a:ext cx="358797" cy="449559"/>
            <a:chOff x="8205776" y="3759302"/>
            <a:chExt cx="358797" cy="449559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85A0E0A-FABE-4FAE-9273-12A27E3593AD}"/>
                </a:ext>
              </a:extLst>
            </p:cNvPr>
            <p:cNvSpPr/>
            <p:nvPr/>
          </p:nvSpPr>
          <p:spPr>
            <a:xfrm>
              <a:off x="8205776" y="3759302"/>
              <a:ext cx="358797" cy="4495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F56A64F7-5CB6-482F-9DD0-0A77FA42D7C5}"/>
                </a:ext>
              </a:extLst>
            </p:cNvPr>
            <p:cNvSpPr/>
            <p:nvPr/>
          </p:nvSpPr>
          <p:spPr>
            <a:xfrm>
              <a:off x="8269433" y="3803708"/>
              <a:ext cx="2455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1DCEFBF7-65FD-46FF-B030-C2EB18DEBBDC}"/>
              </a:ext>
            </a:extLst>
          </p:cNvPr>
          <p:cNvGrpSpPr/>
          <p:nvPr/>
        </p:nvGrpSpPr>
        <p:grpSpPr>
          <a:xfrm>
            <a:off x="5058829" y="1364923"/>
            <a:ext cx="300082" cy="369332"/>
            <a:chOff x="8107572" y="1934523"/>
            <a:chExt cx="300082" cy="369332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3F816D1A-19DE-4031-9742-CDF04646675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FA1E4E62-FF78-4627-A9EB-8FB11519ECD0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7399D8BC-8CC9-4663-879E-B2E30E88B43C}"/>
              </a:ext>
            </a:extLst>
          </p:cNvPr>
          <p:cNvGrpSpPr/>
          <p:nvPr/>
        </p:nvGrpSpPr>
        <p:grpSpPr>
          <a:xfrm>
            <a:off x="5058829" y="2624763"/>
            <a:ext cx="300082" cy="369332"/>
            <a:chOff x="8107572" y="1934523"/>
            <a:chExt cx="300082" cy="369332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4890D77-ACF7-4B87-AD30-E7BE63077618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11B43C14-B2E3-4BA6-BD34-0C14D5952449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39A4C1D9-666E-4E1F-B5E0-D5E790CD60FD}"/>
              </a:ext>
            </a:extLst>
          </p:cNvPr>
          <p:cNvGrpSpPr/>
          <p:nvPr/>
        </p:nvGrpSpPr>
        <p:grpSpPr>
          <a:xfrm>
            <a:off x="5048155" y="3843306"/>
            <a:ext cx="300082" cy="369332"/>
            <a:chOff x="8107572" y="1934523"/>
            <a:chExt cx="300082" cy="369332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C3AD1FDB-C1E0-4166-80A3-253EB93D510D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00CC3E77-7579-4C25-BCCF-7EC2B6238777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2CC792D0-0CEA-4C53-95D6-00DE5982D596}"/>
              </a:ext>
            </a:extLst>
          </p:cNvPr>
          <p:cNvGrpSpPr/>
          <p:nvPr/>
        </p:nvGrpSpPr>
        <p:grpSpPr>
          <a:xfrm>
            <a:off x="4139225" y="3871903"/>
            <a:ext cx="325730" cy="369332"/>
            <a:chOff x="8094748" y="1934523"/>
            <a:chExt cx="325730" cy="369332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5FBA478C-5A64-4A10-AB20-132BB4D0749B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89ABC862-56FE-4BA4-ADEA-CFC28DFAF072}"/>
                </a:ext>
              </a:extLst>
            </p:cNvPr>
            <p:cNvSpPr/>
            <p:nvPr/>
          </p:nvSpPr>
          <p:spPr>
            <a:xfrm>
              <a:off x="8094748" y="193452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0676B3AD-B457-4DB7-BFE6-44925B03E8DA}"/>
              </a:ext>
            </a:extLst>
          </p:cNvPr>
          <p:cNvGrpSpPr/>
          <p:nvPr/>
        </p:nvGrpSpPr>
        <p:grpSpPr>
          <a:xfrm>
            <a:off x="1074055" y="279840"/>
            <a:ext cx="1674093" cy="1310160"/>
            <a:chOff x="365759" y="218603"/>
            <a:chExt cx="1674093" cy="1310160"/>
          </a:xfrm>
        </p:grpSpPr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7263E5D1-C500-4773-901E-08E4A4737858}"/>
                </a:ext>
              </a:extLst>
            </p:cNvPr>
            <p:cNvSpPr/>
            <p:nvPr/>
          </p:nvSpPr>
          <p:spPr>
            <a:xfrm>
              <a:off x="365759" y="233218"/>
              <a:ext cx="1674093" cy="12955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D6D6F4CF-0792-4EB8-96C8-AFB00CBDBDA2}"/>
                </a:ext>
              </a:extLst>
            </p:cNvPr>
            <p:cNvSpPr/>
            <p:nvPr/>
          </p:nvSpPr>
          <p:spPr>
            <a:xfrm>
              <a:off x="1523322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7CB9B547-3BE2-4FDD-8662-0B75215A9B36}"/>
                </a:ext>
              </a:extLst>
            </p:cNvPr>
            <p:cNvSpPr txBox="1"/>
            <p:nvPr/>
          </p:nvSpPr>
          <p:spPr>
            <a:xfrm>
              <a:off x="772584" y="218603"/>
              <a:ext cx="1006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Root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E9D6DA5C-E293-458E-BC27-1AB7DA6199ED}"/>
                </a:ext>
              </a:extLst>
            </p:cNvPr>
            <p:cNvSpPr txBox="1"/>
            <p:nvPr/>
          </p:nvSpPr>
          <p:spPr>
            <a:xfrm>
              <a:off x="1339850" y="4191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5D23FDFB-FD4C-4DD8-BFAF-AEB974442CBF}"/>
                </a:ext>
              </a:extLst>
            </p:cNvPr>
            <p:cNvSpPr txBox="1"/>
            <p:nvPr/>
          </p:nvSpPr>
          <p:spPr>
            <a:xfrm>
              <a:off x="159558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C74798B-BCE6-436D-A41E-D937EFE23CB9}"/>
                </a:ext>
              </a:extLst>
            </p:cNvPr>
            <p:cNvSpPr/>
            <p:nvPr/>
          </p:nvSpPr>
          <p:spPr>
            <a:xfrm>
              <a:off x="1004708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276A89E9-87CD-4993-B52C-478B51922465}"/>
                </a:ext>
              </a:extLst>
            </p:cNvPr>
            <p:cNvSpPr txBox="1"/>
            <p:nvPr/>
          </p:nvSpPr>
          <p:spPr>
            <a:xfrm>
              <a:off x="1057636" y="923636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268EE5F0-CB47-4D72-8895-D192297584AD}"/>
                </a:ext>
              </a:extLst>
            </p:cNvPr>
            <p:cNvSpPr/>
            <p:nvPr/>
          </p:nvSpPr>
          <p:spPr>
            <a:xfrm>
              <a:off x="486094" y="881717"/>
              <a:ext cx="436880" cy="5847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9F7E589C-1D9C-4CDD-8064-65827EBB5C7F}"/>
                </a:ext>
              </a:extLst>
            </p:cNvPr>
            <p:cNvSpPr txBox="1"/>
            <p:nvPr/>
          </p:nvSpPr>
          <p:spPr>
            <a:xfrm>
              <a:off x="539022" y="942183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_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A00290BA-A4BF-4626-B9AB-A51FD52B036E}"/>
                </a:ext>
              </a:extLst>
            </p:cNvPr>
            <p:cNvSpPr/>
            <p:nvPr/>
          </p:nvSpPr>
          <p:spPr>
            <a:xfrm>
              <a:off x="486094" y="338861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E2BAEB55-13CB-4D2C-975C-A64C0DEDAFFF}"/>
                </a:ext>
              </a:extLst>
            </p:cNvPr>
            <p:cNvSpPr/>
            <p:nvPr/>
          </p:nvSpPr>
          <p:spPr>
            <a:xfrm>
              <a:off x="1574166" y="345070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71758088-4537-4661-865B-ADDA1EB62BBD}"/>
                </a:ext>
              </a:extLst>
            </p:cNvPr>
            <p:cNvSpPr txBox="1"/>
            <p:nvPr/>
          </p:nvSpPr>
          <p:spPr>
            <a:xfrm>
              <a:off x="1595586" y="338861"/>
              <a:ext cx="277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D031C95C-A415-4733-86D9-4463DE8C62DB}"/>
                </a:ext>
              </a:extLst>
            </p:cNvPr>
            <p:cNvSpPr txBox="1"/>
            <p:nvPr/>
          </p:nvSpPr>
          <p:spPr>
            <a:xfrm>
              <a:off x="486094" y="338861"/>
              <a:ext cx="299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393" name="Rectangle 392">
            <a:extLst>
              <a:ext uri="{FF2B5EF4-FFF2-40B4-BE49-F238E27FC236}">
                <a16:creationId xmlns:a16="http://schemas.microsoft.com/office/drawing/2014/main" id="{C5D965D7-4F49-45A2-A403-59A66DBEE818}"/>
              </a:ext>
            </a:extLst>
          </p:cNvPr>
          <p:cNvSpPr/>
          <p:nvPr/>
        </p:nvSpPr>
        <p:spPr>
          <a:xfrm>
            <a:off x="1704926" y="931664"/>
            <a:ext cx="436880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CB9CB33-43D8-4745-AA82-8165F8C50743}"/>
              </a:ext>
            </a:extLst>
          </p:cNvPr>
          <p:cNvSpPr txBox="1"/>
          <p:nvPr/>
        </p:nvSpPr>
        <p:spPr>
          <a:xfrm>
            <a:off x="1765930" y="1011201"/>
            <a:ext cx="43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t</a:t>
            </a:r>
          </a:p>
        </p:txBody>
      </p: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A2DCFCAE-CC78-413D-AD61-6D60918CCB38}"/>
              </a:ext>
            </a:extLst>
          </p:cNvPr>
          <p:cNvCxnSpPr>
            <a:cxnSpLocks/>
            <a:stCxn id="380" idx="2"/>
            <a:endCxn id="257" idx="0"/>
          </p:cNvCxnSpPr>
          <p:nvPr/>
        </p:nvCxnSpPr>
        <p:spPr>
          <a:xfrm rot="5400000" flipH="1" flipV="1">
            <a:off x="3199390" y="3763"/>
            <a:ext cx="297949" cy="2874526"/>
          </a:xfrm>
          <a:prstGeom prst="bentConnector5">
            <a:avLst>
              <a:gd name="adj1" fmla="val -76725"/>
              <a:gd name="adj2" fmla="val 61026"/>
              <a:gd name="adj3" fmla="val 1767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922C908-1B15-4368-9038-7C8519C8F54F}"/>
              </a:ext>
            </a:extLst>
          </p:cNvPr>
          <p:cNvGrpSpPr/>
          <p:nvPr/>
        </p:nvGrpSpPr>
        <p:grpSpPr>
          <a:xfrm>
            <a:off x="2281464" y="355643"/>
            <a:ext cx="300082" cy="369332"/>
            <a:chOff x="8107572" y="1934523"/>
            <a:chExt cx="300082" cy="3693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EFEB801-A6E3-4400-B1BE-9FB57C8E5D4C}"/>
                </a:ext>
              </a:extLst>
            </p:cNvPr>
            <p:cNvSpPr/>
            <p:nvPr/>
          </p:nvSpPr>
          <p:spPr>
            <a:xfrm>
              <a:off x="8107572" y="1980888"/>
              <a:ext cx="299084" cy="263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2C84523-4D67-465B-AD3E-EC35E07EC944}"/>
                </a:ext>
              </a:extLst>
            </p:cNvPr>
            <p:cNvSpPr/>
            <p:nvPr/>
          </p:nvSpPr>
          <p:spPr>
            <a:xfrm>
              <a:off x="8107572" y="193452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EC9D4-F452-48D6-84E9-0BCA43E7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1FC6-E688-4226-98BE-734C06B0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1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 descr="תמונה קשורה">
            <a:extLst>
              <a:ext uri="{FF2B5EF4-FFF2-40B4-BE49-F238E27FC236}">
                <a16:creationId xmlns:a16="http://schemas.microsoft.com/office/drawing/2014/main" id="{FD318951-AAC2-4313-9B0F-6134738A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A6FD-7EE8-4B01-96AB-5F8AFFFF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7" y="218114"/>
            <a:ext cx="11598173" cy="6510954"/>
          </a:xfrm>
        </p:spPr>
        <p:txBody>
          <a:bodyPr>
            <a:normAutofit/>
          </a:bodyPr>
          <a:lstStyle/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TRIE </a:t>
            </a:r>
            <a:r>
              <a:rPr lang="he-IL" sz="2000" dirty="0">
                <a:solidFill>
                  <a:schemeClr val="tx1"/>
                </a:solidFill>
                <a:effectLst/>
              </a:rPr>
              <a:t> זהו עץ המכיל מחרוזות כך ששתי מילים עם אותן אותיות ראשונות, ישתמשו (ממש) באותן האותיות . 	</a:t>
            </a: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sz="2000" dirty="0">
                <a:solidFill>
                  <a:schemeClr val="tx1"/>
                </a:solidFill>
                <a:effectLst/>
              </a:rPr>
              <a:t>כדי לבנות עץ </a:t>
            </a:r>
            <a:r>
              <a:rPr lang="en-US" sz="2000" dirty="0">
                <a:solidFill>
                  <a:schemeClr val="tx1"/>
                </a:solidFill>
                <a:effectLst/>
              </a:rPr>
              <a:t>TRIE</a:t>
            </a:r>
            <a:r>
              <a:rPr lang="he-IL" sz="2000" dirty="0">
                <a:solidFill>
                  <a:schemeClr val="tx1"/>
                </a:solidFill>
                <a:effectLst/>
              </a:rPr>
              <a:t> נצטרך מבנה כאשר המבנה נראה כך:</a:t>
            </a: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en-US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\</a:t>
            </a: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en-US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במבנה </a:t>
            </a:r>
            <a:r>
              <a:rPr lang="en-US" dirty="0" err="1">
                <a:solidFill>
                  <a:schemeClr val="tx1"/>
                </a:solidFill>
                <a:effectLst/>
              </a:rPr>
              <a:t>TrieNode</a:t>
            </a:r>
            <a:r>
              <a:rPr lang="he-IL" dirty="0">
                <a:solidFill>
                  <a:schemeClr val="tx1"/>
                </a:solidFill>
                <a:effectLst/>
              </a:rPr>
              <a:t> יש מערך בשם </a:t>
            </a:r>
            <a:r>
              <a:rPr lang="en-US" dirty="0">
                <a:solidFill>
                  <a:schemeClr val="tx1"/>
                </a:solidFill>
                <a:effectLst/>
              </a:rPr>
              <a:t>CHILDREN</a:t>
            </a:r>
            <a:r>
              <a:rPr lang="he-IL" dirty="0">
                <a:solidFill>
                  <a:schemeClr val="tx1"/>
                </a:solidFill>
                <a:effectLst/>
              </a:rPr>
              <a:t> בגודל אלפאבתי של אותיות.</a:t>
            </a:r>
          </a:p>
          <a:p>
            <a:pPr marL="36900" indent="0" algn="r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לכל תו יש קוד </a:t>
            </a:r>
            <a:r>
              <a:rPr lang="he-IL" dirty="0" err="1">
                <a:solidFill>
                  <a:schemeClr val="tx1"/>
                </a:solidFill>
                <a:effectLst/>
              </a:rPr>
              <a:t>אסקי</a:t>
            </a:r>
            <a:r>
              <a:rPr lang="he-IL" dirty="0">
                <a:solidFill>
                  <a:schemeClr val="tx1"/>
                </a:solidFill>
                <a:effectLst/>
              </a:rPr>
              <a:t> שמתאים לו. לדוגמא: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he-IL" dirty="0">
                <a:solidFill>
                  <a:schemeClr val="tx1"/>
                </a:solidFill>
                <a:effectLst/>
              </a:rPr>
              <a:t> כאשר נרצה להכניס תו למערך שנמצא במבנה נשתמש בתו המבוקש פחות התו </a:t>
            </a:r>
            <a:r>
              <a:rPr lang="en-US" dirty="0">
                <a:solidFill>
                  <a:schemeClr val="tx1"/>
                </a:solidFill>
                <a:effectLst/>
              </a:rPr>
              <a:t>‘a’</a:t>
            </a:r>
            <a:r>
              <a:rPr lang="he-IL" dirty="0">
                <a:solidFill>
                  <a:schemeClr val="tx1"/>
                </a:solidFill>
                <a:effectLst/>
              </a:rPr>
              <a:t> כך שאם לדוגמא המחרוזת מתחילה עם התו </a:t>
            </a:r>
            <a:r>
              <a:rPr lang="en-US" dirty="0">
                <a:solidFill>
                  <a:schemeClr val="tx1"/>
                </a:solidFill>
                <a:effectLst/>
              </a:rPr>
              <a:t>‘b’ </a:t>
            </a:r>
            <a:r>
              <a:rPr lang="he-IL" dirty="0">
                <a:solidFill>
                  <a:schemeClr val="tx1"/>
                </a:solidFill>
                <a:effectLst/>
              </a:rPr>
              <a:t> נוכל לגשת למערך בזמן </a:t>
            </a:r>
            <a:r>
              <a:rPr lang="en-US" dirty="0">
                <a:solidFill>
                  <a:schemeClr val="tx1"/>
                </a:solidFill>
                <a:effectLst/>
              </a:rPr>
              <a:t>o(1)</a:t>
            </a:r>
            <a:r>
              <a:rPr lang="he-IL" dirty="0">
                <a:solidFill>
                  <a:schemeClr val="tx1"/>
                </a:solidFill>
                <a:effectLst/>
              </a:rPr>
              <a:t>.</a:t>
            </a: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כאשר </a:t>
            </a:r>
            <a:r>
              <a:rPr lang="en-US" dirty="0">
                <a:solidFill>
                  <a:schemeClr val="tx1"/>
                </a:solidFill>
                <a:effectLst/>
              </a:rPr>
              <a:t>‘b’ - ’a’ =1</a:t>
            </a:r>
            <a:r>
              <a:rPr lang="he-IL" dirty="0">
                <a:solidFill>
                  <a:schemeClr val="tx1"/>
                </a:solidFill>
                <a:effectLst/>
              </a:rPr>
              <a:t> (1 = 98-97) 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49BAE-3DB9-4238-B410-DB5C4500461C}"/>
              </a:ext>
            </a:extLst>
          </p:cNvPr>
          <p:cNvSpPr/>
          <p:nvPr/>
        </p:nvSpPr>
        <p:spPr>
          <a:xfrm>
            <a:off x="8257448" y="1250371"/>
            <a:ext cx="3449782" cy="295101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84115B-4632-4C5D-8621-B9A3F34D03CE}"/>
              </a:ext>
            </a:extLst>
          </p:cNvPr>
          <p:cNvCxnSpPr/>
          <p:nvPr/>
        </p:nvCxnSpPr>
        <p:spPr>
          <a:xfrm>
            <a:off x="8799617" y="174220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95E972-43FB-4746-B973-0D90D02F5FDB}"/>
              </a:ext>
            </a:extLst>
          </p:cNvPr>
          <p:cNvCxnSpPr/>
          <p:nvPr/>
        </p:nvCxnSpPr>
        <p:spPr>
          <a:xfrm>
            <a:off x="9333015" y="174220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E03674-9539-4742-A956-1FFE394073C5}"/>
              </a:ext>
            </a:extLst>
          </p:cNvPr>
          <p:cNvCxnSpPr/>
          <p:nvPr/>
        </p:nvCxnSpPr>
        <p:spPr>
          <a:xfrm>
            <a:off x="9083635" y="1742208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5349D-9C32-4B75-BCCE-76FFE889C463}"/>
              </a:ext>
            </a:extLst>
          </p:cNvPr>
          <p:cNvCxnSpPr/>
          <p:nvPr/>
        </p:nvCxnSpPr>
        <p:spPr>
          <a:xfrm>
            <a:off x="11022732" y="174220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D10752-26D9-4B6F-9505-A4A02641A9F3}"/>
              </a:ext>
            </a:extLst>
          </p:cNvPr>
          <p:cNvSpPr txBox="1"/>
          <p:nvPr/>
        </p:nvSpPr>
        <p:spPr>
          <a:xfrm>
            <a:off x="8534936" y="1746119"/>
            <a:ext cx="27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705E3A-ACED-4FE2-A50E-E06750D3F166}"/>
              </a:ext>
            </a:extLst>
          </p:cNvPr>
          <p:cNvCxnSpPr/>
          <p:nvPr/>
        </p:nvCxnSpPr>
        <p:spPr>
          <a:xfrm>
            <a:off x="10666405" y="1742207"/>
            <a:ext cx="0" cy="7550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6A065E-58DB-4500-8C7E-D9599F371AD7}"/>
              </a:ext>
            </a:extLst>
          </p:cNvPr>
          <p:cNvSpPr txBox="1"/>
          <p:nvPr/>
        </p:nvSpPr>
        <p:spPr>
          <a:xfrm>
            <a:off x="8782089" y="1754801"/>
            <a:ext cx="28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4EC21-9FD6-4657-AEEF-06F5C1A85D34}"/>
              </a:ext>
            </a:extLst>
          </p:cNvPr>
          <p:cNvSpPr txBox="1"/>
          <p:nvPr/>
        </p:nvSpPr>
        <p:spPr>
          <a:xfrm>
            <a:off x="9096371" y="1741406"/>
            <a:ext cx="22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17485B-52A9-4436-8362-8A4500DEC10F}"/>
              </a:ext>
            </a:extLst>
          </p:cNvPr>
          <p:cNvSpPr/>
          <p:nvPr/>
        </p:nvSpPr>
        <p:spPr>
          <a:xfrm>
            <a:off x="8606744" y="3330083"/>
            <a:ext cx="1091752" cy="750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B3E014-B7C9-4E42-81EC-66761512EBBA}"/>
              </a:ext>
            </a:extLst>
          </p:cNvPr>
          <p:cNvSpPr txBox="1"/>
          <p:nvPr/>
        </p:nvSpPr>
        <p:spPr>
          <a:xfrm>
            <a:off x="8606744" y="3330083"/>
            <a:ext cx="1091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IsEndofWord?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4744C9-3496-425A-88D7-31BEC8878C43}"/>
              </a:ext>
            </a:extLst>
          </p:cNvPr>
          <p:cNvSpPr txBox="1"/>
          <p:nvPr/>
        </p:nvSpPr>
        <p:spPr>
          <a:xfrm>
            <a:off x="8693491" y="3680633"/>
            <a:ext cx="90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T/F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13A58C-2755-4F0B-86E4-1CDF9AB3CFF4}"/>
              </a:ext>
            </a:extLst>
          </p:cNvPr>
          <p:cNvSpPr/>
          <p:nvPr/>
        </p:nvSpPr>
        <p:spPr>
          <a:xfrm>
            <a:off x="10166420" y="3330083"/>
            <a:ext cx="1327638" cy="719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FE0605-1133-4AE7-AC8B-76FF3B93B528}"/>
              </a:ext>
            </a:extLst>
          </p:cNvPr>
          <p:cNvSpPr txBox="1"/>
          <p:nvPr/>
        </p:nvSpPr>
        <p:spPr>
          <a:xfrm>
            <a:off x="10166420" y="3355730"/>
            <a:ext cx="1327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NumOfWordsUsing? :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E86161-0A2D-4114-AB06-FD600A92DF0D}"/>
              </a:ext>
            </a:extLst>
          </p:cNvPr>
          <p:cNvSpPr/>
          <p:nvPr/>
        </p:nvSpPr>
        <p:spPr>
          <a:xfrm>
            <a:off x="10567935" y="3680633"/>
            <a:ext cx="518746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215CC-9F40-428B-95EE-6D3561A27290}"/>
              </a:ext>
            </a:extLst>
          </p:cNvPr>
          <p:cNvSpPr txBox="1"/>
          <p:nvPr/>
        </p:nvSpPr>
        <p:spPr>
          <a:xfrm>
            <a:off x="8912015" y="1302327"/>
            <a:ext cx="22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Trie Node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83E71A-FBA7-42E6-BD23-E6D7642160EC}"/>
              </a:ext>
            </a:extLst>
          </p:cNvPr>
          <p:cNvSpPr txBox="1"/>
          <p:nvPr/>
        </p:nvSpPr>
        <p:spPr>
          <a:xfrm>
            <a:off x="10611395" y="1757134"/>
            <a:ext cx="42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A3E114-6666-4556-8914-3FF684746E31}"/>
              </a:ext>
            </a:extLst>
          </p:cNvPr>
          <p:cNvSpPr txBox="1"/>
          <p:nvPr/>
        </p:nvSpPr>
        <p:spPr>
          <a:xfrm>
            <a:off x="10998548" y="1756826"/>
            <a:ext cx="41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24628B-C0B7-4513-A60A-C11B22234B6B}"/>
              </a:ext>
            </a:extLst>
          </p:cNvPr>
          <p:cNvSpPr/>
          <p:nvPr/>
        </p:nvSpPr>
        <p:spPr>
          <a:xfrm>
            <a:off x="8531316" y="1732681"/>
            <a:ext cx="2868408" cy="790837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521EB-1198-473A-8314-D347D8BB84FC}"/>
              </a:ext>
            </a:extLst>
          </p:cNvPr>
          <p:cNvSpPr txBox="1"/>
          <p:nvPr/>
        </p:nvSpPr>
        <p:spPr>
          <a:xfrm>
            <a:off x="9325982" y="1764905"/>
            <a:ext cx="1380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Each cell is a pointer to other Trie Node</a:t>
            </a:r>
          </a:p>
        </p:txBody>
      </p:sp>
      <p:pic>
        <p:nvPicPr>
          <p:cNvPr id="29" name="Content Placeholder 5">
            <a:extLst>
              <a:ext uri="{FF2B5EF4-FFF2-40B4-BE49-F238E27FC236}">
                <a16:creationId xmlns:a16="http://schemas.microsoft.com/office/drawing/2014/main" id="{224E1FE4-41B3-44A2-8D79-DB6BE938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5" y="1509373"/>
            <a:ext cx="7437065" cy="20282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E71035-3EB9-4C47-B955-C6B6BF98DD95}"/>
              </a:ext>
            </a:extLst>
          </p:cNvPr>
          <p:cNvSpPr/>
          <p:nvPr/>
        </p:nvSpPr>
        <p:spPr>
          <a:xfrm>
            <a:off x="4177393" y="4778023"/>
            <a:ext cx="1784401" cy="338554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he-IL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E710F-6849-427E-A373-51D2777F767C}"/>
              </a:ext>
            </a:extLst>
          </p:cNvPr>
          <p:cNvSpPr txBox="1"/>
          <p:nvPr/>
        </p:nvSpPr>
        <p:spPr>
          <a:xfrm>
            <a:off x="4177393" y="4759857"/>
            <a:ext cx="191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 = 97) – (z =122)</a:t>
            </a:r>
            <a:r>
              <a:rPr lang="he-IL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9EDA9-CE03-4E7B-891F-37CE9673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0B8B4-A7DA-4508-880E-99795A09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0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תמונה קשורה">
            <a:extLst>
              <a:ext uri="{FF2B5EF4-FFF2-40B4-BE49-F238E27FC236}">
                <a16:creationId xmlns:a16="http://schemas.microsoft.com/office/drawing/2014/main" id="{9EDFD4E1-09BC-4FD1-A370-1E8B13FA0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EA7EB5-3671-4446-A97A-DFB310EF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95" y="1524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TRIE-</a:t>
            </a:r>
            <a:r>
              <a:rPr lang="he-IL" sz="6600" b="1" dirty="0">
                <a:solidFill>
                  <a:schemeClr val="tx1"/>
                </a:solidFill>
              </a:rPr>
              <a:t>פעולות 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5F03-180B-45DF-A472-4AF38F78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43" y="1409700"/>
            <a:ext cx="10353762" cy="3714749"/>
          </a:xfrm>
        </p:spPr>
        <p:txBody>
          <a:bodyPr>
            <a:normAutofit/>
          </a:bodyPr>
          <a:lstStyle/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ב - </a:t>
            </a:r>
            <a:r>
              <a:rPr lang="en-US" dirty="0">
                <a:solidFill>
                  <a:schemeClr val="tx1"/>
                </a:solidFill>
                <a:effectLst/>
              </a:rPr>
              <a:t>TRIE</a:t>
            </a:r>
            <a:r>
              <a:rPr lang="he-IL" dirty="0">
                <a:solidFill>
                  <a:schemeClr val="tx1"/>
                </a:solidFill>
                <a:effectLst/>
              </a:rPr>
              <a:t> יש מספר פעולות ראשיות, והן: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b="1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GetNode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he-IL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Insert(Root* , key)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Search(Root* , key)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b="1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DelWord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(Root*,key)</a:t>
            </a: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כעת, נסביר קצת על הפעולות כאשר תחילה נאתחל את העץ </a:t>
            </a:r>
            <a:r>
              <a:rPr lang="en-US" dirty="0">
                <a:solidFill>
                  <a:schemeClr val="tx1"/>
                </a:solidFill>
                <a:effectLst/>
              </a:rPr>
              <a:t>TRIE</a:t>
            </a:r>
            <a:r>
              <a:rPr lang="he-IL" dirty="0">
                <a:solidFill>
                  <a:schemeClr val="tx1"/>
                </a:solidFill>
                <a:effectLst/>
              </a:rPr>
              <a:t> ובשורשו יהיה מערך </a:t>
            </a:r>
          </a:p>
          <a:p>
            <a:pPr marL="36900" indent="0" algn="r" rtl="1">
              <a:lnSpc>
                <a:spcPct val="100000"/>
              </a:lnSpc>
              <a:spcBef>
                <a:spcPts val="5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ריק  בגודל אלפאבתי.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3060E-330F-4BB0-9FBA-04584FB2536D}"/>
              </a:ext>
            </a:extLst>
          </p:cNvPr>
          <p:cNvSpPr txBox="1"/>
          <p:nvPr/>
        </p:nvSpPr>
        <p:spPr>
          <a:xfrm>
            <a:off x="7648056" y="1982283"/>
            <a:ext cx="772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O(1)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O(w)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O(L)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O(w)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2DCE7-7F2C-4377-BA86-C53AE4809C92}"/>
              </a:ext>
            </a:extLst>
          </p:cNvPr>
          <p:cNvSpPr txBox="1"/>
          <p:nvPr/>
        </p:nvSpPr>
        <p:spPr>
          <a:xfrm>
            <a:off x="680357" y="5124449"/>
            <a:ext cx="381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כאשר: </a:t>
            </a:r>
            <a:endParaRPr lang="en-US" dirty="0"/>
          </a:p>
          <a:p>
            <a:pPr algn="r"/>
            <a:r>
              <a:rPr lang="he-IL" dirty="0"/>
              <a:t>- אורך המילה שעליה עובדים</a:t>
            </a:r>
            <a:r>
              <a:rPr lang="en-US" dirty="0"/>
              <a:t>  </a:t>
            </a:r>
            <a:r>
              <a:rPr lang="en-US" sz="4000" dirty="0"/>
              <a:t>w</a:t>
            </a:r>
            <a:endParaRPr lang="he-IL" sz="4000" dirty="0"/>
          </a:p>
          <a:p>
            <a:pPr algn="r"/>
            <a:r>
              <a:rPr lang="he-IL" dirty="0"/>
              <a:t> - אורך המילה הארוכה ביותר במבנה</a:t>
            </a:r>
            <a:r>
              <a:rPr lang="en-US" sz="4000" dirty="0"/>
              <a:t>L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CC37BE-1453-4225-B659-D5D46319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0C322E-C820-45B8-8AC5-107E41FC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7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תמונה קשורהBBBBB">
            <a:extLst>
              <a:ext uri="{FF2B5EF4-FFF2-40B4-BE49-F238E27FC236}">
                <a16:creationId xmlns:a16="http://schemas.microsoft.com/office/drawing/2014/main" id="{522FA1F8-5312-450A-9AAA-0491F16BB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9FD79-88EF-4BAD-A423-D37BE458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8268"/>
            <a:ext cx="10353762" cy="1257300"/>
          </a:xfrm>
        </p:spPr>
        <p:txBody>
          <a:bodyPr>
            <a:normAutofit/>
          </a:bodyPr>
          <a:lstStyle/>
          <a:p>
            <a:r>
              <a:rPr lang="he-IL" sz="7200" b="1" u="sng" dirty="0">
                <a:solidFill>
                  <a:schemeClr val="tx1"/>
                </a:solidFill>
              </a:rPr>
              <a:t>אתחול עץ</a:t>
            </a:r>
            <a:endParaRPr lang="en-US" sz="72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D002-B934-41C7-BCF7-A7A1F769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5568"/>
            <a:ext cx="10353762" cy="3714749"/>
          </a:xfrm>
        </p:spPr>
        <p:txBody>
          <a:bodyPr/>
          <a:lstStyle/>
          <a:p>
            <a:pPr marL="494100" indent="-457200" algn="r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AutoNum type="arabicPeriod"/>
            </a:pPr>
            <a:r>
              <a:rPr lang="he-IL" dirty="0">
                <a:solidFill>
                  <a:schemeClr val="tx1"/>
                </a:solidFill>
                <a:effectLst/>
              </a:rPr>
              <a:t>בפונקציה הקוראת, נבצע את הקריאה הבאה:</a:t>
            </a:r>
          </a:p>
          <a:p>
            <a:pPr marL="36900" indent="0" algn="r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השיטה תיצור את המבנה הבא: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36900" indent="0" algn="r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None/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marL="494100" indent="-457200" algn="r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AutoNum type="arabicPeriod"/>
            </a:pPr>
            <a:r>
              <a:rPr lang="he-IL" dirty="0">
                <a:solidFill>
                  <a:schemeClr val="tx1"/>
                </a:solidFill>
                <a:effectLst/>
              </a:rPr>
              <a:t>1. אתחל מערך "ילדים" בגודל 26 כך שכל אחד מצביע ל-</a:t>
            </a:r>
          </a:p>
          <a:p>
            <a:pPr marL="36900" indent="0" algn="r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2. הגדרת "סוף מילה" ל"שקר"</a:t>
            </a:r>
          </a:p>
          <a:p>
            <a:pPr marL="36900" indent="0" algn="r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3. הגדרת "מספר שימושים בצומת" ל – 0 </a:t>
            </a:r>
          </a:p>
          <a:p>
            <a:pPr marL="36900" indent="0" algn="r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None/>
            </a:pPr>
            <a:endParaRPr lang="he-IL" dirty="0">
              <a:solidFill>
                <a:schemeClr val="tx1"/>
              </a:solidFill>
              <a:effectLst/>
            </a:endParaRPr>
          </a:p>
          <a:p>
            <a:pPr marL="36900" indent="0" algn="r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ולבסוף הפונקציה תחזיר מצביע למבנה.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36900" indent="0" algn="r">
              <a:lnSpc>
                <a:spcPct val="90000"/>
              </a:lnSpc>
              <a:spcBef>
                <a:spcPts val="20"/>
              </a:spcBef>
              <a:spcAft>
                <a:spcPts val="6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וכך "שורש" יצביע על שורש העץ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B6FB7-6A59-4587-A9A2-9C5B8ACC7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88" y="1529433"/>
            <a:ext cx="3817693" cy="366499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C4AE21C-1302-475D-B22F-1E5B19EBA8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7558519"/>
                  </p:ext>
                </p:extLst>
              </p:nvPr>
            </p:nvGraphicFramePr>
            <p:xfrm>
              <a:off x="346484" y="2862521"/>
              <a:ext cx="5963067" cy="3714749"/>
            </p:xfrm>
            <a:graphic>
              <a:graphicData uri="http://schemas.microsoft.com/office/powerpoint/2016/slidezoom">
                <pslz:sldZm>
                  <pslz:sldZmObj sldId="271" cId="4220044220">
                    <pslz:zmPr id="{8EE48CEA-D36C-4830-8B5B-E6D65ECADAEC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963067" cy="371474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4AE21C-1302-475D-B22F-1E5B19EBA8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484" y="2862521"/>
                <a:ext cx="5963067" cy="3714749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A4BB9EA-B71D-442B-BE05-31E973B37E45}"/>
              </a:ext>
            </a:extLst>
          </p:cNvPr>
          <p:cNvSpPr txBox="1"/>
          <p:nvPr/>
        </p:nvSpPr>
        <p:spPr>
          <a:xfrm>
            <a:off x="4144161" y="2462411"/>
            <a:ext cx="87235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u="sng" dirty="0"/>
              <a:t>NULL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09F7-16E1-4FE9-9434-52DC568B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84EF5-DF11-452A-92EC-E836642B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1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תמונה קשורה">
            <a:extLst>
              <a:ext uri="{FF2B5EF4-FFF2-40B4-BE49-F238E27FC236}">
                <a16:creationId xmlns:a16="http://schemas.microsoft.com/office/drawing/2014/main" id="{9103325E-EB6C-420A-87FB-3E3853F0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7DDFB-CAAD-4E51-8D1E-32AD6C55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he-IL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</a:rPr>
              <a:t>CHAR* STRING</a:t>
            </a:r>
            <a:r>
              <a:rPr lang="he-IL" b="1" dirty="0">
                <a:solidFill>
                  <a:schemeClr val="tx1"/>
                </a:solidFill>
              </a:rPr>
              <a:t>(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4450-8C30-4BBF-952F-1705C856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r" rtl="1">
              <a:buNone/>
            </a:pPr>
            <a:r>
              <a:rPr lang="he-IL" b="1" dirty="0">
                <a:solidFill>
                  <a:schemeClr val="tx1"/>
                </a:solidFill>
              </a:rPr>
              <a:t>תחילה נצביע לשורש העץ .</a:t>
            </a: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</a:rPr>
              <a:t>נבדוק עבור התו הראשון האם הוא נמצא? כפי שהוסבר קודם לכן ע"י </a:t>
            </a: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dirty="0" err="1">
                <a:solidFill>
                  <a:schemeClr val="tx1"/>
                </a:solidFill>
              </a:rPr>
              <a:t>curr</a:t>
            </a:r>
            <a:r>
              <a:rPr lang="en-US" dirty="0">
                <a:solidFill>
                  <a:schemeClr val="tx1"/>
                </a:solidFill>
              </a:rPr>
              <a:t> char’ - ’a’</a:t>
            </a:r>
            <a:r>
              <a:rPr lang="he-IL" dirty="0">
                <a:solidFill>
                  <a:schemeClr val="tx1"/>
                </a:solidFill>
              </a:rPr>
              <a:t> בכדי לדעת לאיזה מיקום לגשת במערך.</a:t>
            </a:r>
            <a:endParaRPr lang="en-US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r>
              <a:rPr lang="he-IL" dirty="0">
                <a:solidFill>
                  <a:schemeClr val="tx1"/>
                </a:solidFill>
                <a:effectLst/>
              </a:rPr>
              <a:t>אם התו לא נמצא,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he-IL" dirty="0">
                <a:solidFill>
                  <a:schemeClr val="tx1"/>
                </a:solidFill>
                <a:effectLst/>
              </a:rPr>
              <a:t> &gt; ניצור צומת חדש ו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he-IL" dirty="0">
                <a:solidFill>
                  <a:schemeClr val="tx1"/>
                </a:solidFill>
                <a:effectLst/>
              </a:rPr>
              <a:t>נחווט</a:t>
            </a:r>
            <a:r>
              <a:rPr lang="en-US" dirty="0">
                <a:solidFill>
                  <a:schemeClr val="tx1"/>
                </a:solidFill>
                <a:effectLst/>
              </a:rPr>
              <a:t>"</a:t>
            </a:r>
            <a:r>
              <a:rPr lang="he-IL" dirty="0">
                <a:solidFill>
                  <a:schemeClr val="tx1"/>
                </a:solidFill>
                <a:effectLst/>
              </a:rPr>
              <a:t> אותו כילד במקום המתאים .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he-IL" dirty="0">
                <a:solidFill>
                  <a:schemeClr val="tx1"/>
                </a:solidFill>
                <a:effectLst/>
              </a:rPr>
              <a:t> &gt;&gt; אחרת, אם התו נמצא נקדם את המצביע אל התא התואם.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he-IL" dirty="0">
                <a:solidFill>
                  <a:schemeClr val="tx1"/>
                </a:solidFill>
                <a:effectLst/>
              </a:rPr>
              <a:t> כך נמשיך עד שנגיע לתו האחרון. 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he-IL" dirty="0">
                <a:solidFill>
                  <a:schemeClr val="tx1"/>
                </a:solidFill>
                <a:effectLst/>
              </a:rPr>
              <a:t>האות האחרונה בכל מילה בסופו של דבר תסומן כסוף מילה.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538AF-D4F4-4382-9773-DCA5B1DF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983" y="3105150"/>
            <a:ext cx="5165392" cy="3238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A58CB-295C-4C9C-9FCF-426DF1D1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37603-4E2B-476C-868E-B6406916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5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תמונה קשורה">
            <a:extLst>
              <a:ext uri="{FF2B5EF4-FFF2-40B4-BE49-F238E27FC236}">
                <a16:creationId xmlns:a16="http://schemas.microsoft.com/office/drawing/2014/main" id="{AFDFA7B5-0568-4148-8D1D-CDBD6ABE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274CD0-367C-47CF-B021-6403B0D4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b="1" u="sng" dirty="0">
                <a:solidFill>
                  <a:schemeClr val="tx1"/>
                </a:solidFill>
                <a:effectLst/>
              </a:rPr>
              <a:t>הבהרה חשובה</a:t>
            </a:r>
            <a:endParaRPr lang="en-US" sz="5400" b="1" u="sng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A0ED-FF72-4B33-8766-CE0F7853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r">
              <a:buNone/>
            </a:pPr>
            <a:r>
              <a:rPr lang="he-IL" sz="3600" dirty="0">
                <a:solidFill>
                  <a:schemeClr val="tx1"/>
                </a:solidFill>
                <a:effectLst/>
              </a:rPr>
              <a:t>המערך "ילדים" מכיל מצביעים לצומת בלבד.</a:t>
            </a:r>
          </a:p>
          <a:p>
            <a:pPr marL="36900" indent="0" algn="r">
              <a:buNone/>
            </a:pPr>
            <a:r>
              <a:rPr lang="he-IL" sz="3600" dirty="0">
                <a:solidFill>
                  <a:schemeClr val="tx1"/>
                </a:solidFill>
                <a:effectLst/>
              </a:rPr>
              <a:t>האותיות והמספרים שבהם אנחנו משתמשים נועדו </a:t>
            </a:r>
            <a:r>
              <a:rPr lang="he-IL" sz="3600" b="1" dirty="0">
                <a:solidFill>
                  <a:schemeClr val="tx1"/>
                </a:solidFill>
                <a:effectLst/>
              </a:rPr>
              <a:t>רק</a:t>
            </a:r>
            <a:r>
              <a:rPr lang="he-IL" sz="3600" dirty="0">
                <a:solidFill>
                  <a:schemeClr val="tx1"/>
                </a:solidFill>
                <a:effectLst/>
              </a:rPr>
              <a:t> לשם המימוש וההבנה של המערך והבעיה.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3949B-4706-4A3C-A134-A4D31475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Shahar Raz &amp; Avner Levi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3D91-C8B2-4285-8F9B-6DA955D7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02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7E2"/>
      </a:lt2>
      <a:accent1>
        <a:srgbClr val="7B8AE1"/>
      </a:accent1>
      <a:accent2>
        <a:srgbClr val="5EA4DB"/>
      </a:accent2>
      <a:accent3>
        <a:srgbClr val="57B0B2"/>
      </a:accent3>
      <a:accent4>
        <a:srgbClr val="4EB78D"/>
      </a:accent4>
      <a:accent5>
        <a:srgbClr val="4FB762"/>
      </a:accent5>
      <a:accent6>
        <a:srgbClr val="66B64E"/>
      </a:accent6>
      <a:hlink>
        <a:srgbClr val="8B8354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2791</Words>
  <Application>Microsoft Office PowerPoint</Application>
  <PresentationFormat>Widescreen</PresentationFormat>
  <Paragraphs>1620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Berlin Sans FB</vt:lpstr>
      <vt:lpstr>Bodoni MT</vt:lpstr>
      <vt:lpstr>Calibri</vt:lpstr>
      <vt:lpstr>Goudy Old Style</vt:lpstr>
      <vt:lpstr>Miriam</vt:lpstr>
      <vt:lpstr>Segoe Print</vt:lpstr>
      <vt:lpstr>Wingdings 2</vt:lpstr>
      <vt:lpstr>SlateVTI</vt:lpstr>
      <vt:lpstr>Trie data Structure</vt:lpstr>
      <vt:lpstr>הקדמה</vt:lpstr>
      <vt:lpstr>TRIE </vt:lpstr>
      <vt:lpstr>באופן כללי</vt:lpstr>
      <vt:lpstr>PowerPoint Presentation</vt:lpstr>
      <vt:lpstr>TRIE-פעולות ב</vt:lpstr>
      <vt:lpstr>אתחול עץ</vt:lpstr>
      <vt:lpstr>INSERT)CHAR* STRING(</vt:lpstr>
      <vt:lpstr>הבהרה חשובה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SEARCH(CHAR*STRING)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DeleteWord(CHAR* STRING) </vt:lpstr>
      <vt:lpstr>PowerPoint Presentation</vt:lpstr>
      <vt:lpstr>PowerPoint Presentation</vt:lpstr>
      <vt:lpstr>PowerPoint Presentation</vt:lpstr>
      <vt:lpstr>מימוש פונקציות:</vt:lpstr>
      <vt:lpstr>GetNode</vt:lpstr>
      <vt:lpstr>Insert</vt:lpstr>
      <vt:lpstr>Search </vt:lpstr>
      <vt:lpstr>Delete Word</vt:lpstr>
      <vt:lpstr>Free Sub Trie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 data structure</dc:title>
  <dc:creator>Stanislav Krot</dc:creator>
  <cp:lastModifiedBy>Shahar Raz</cp:lastModifiedBy>
  <cp:revision>119</cp:revision>
  <dcterms:created xsi:type="dcterms:W3CDTF">2020-01-16T08:35:13Z</dcterms:created>
  <dcterms:modified xsi:type="dcterms:W3CDTF">2020-01-23T13:22:01Z</dcterms:modified>
</cp:coreProperties>
</file>