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208" autoAdjust="0"/>
  </p:normalViewPr>
  <p:slideViewPr>
    <p:cSldViewPr snapToGrid="0">
      <p:cViewPr varScale="1">
        <p:scale>
          <a:sx n="66" d="100"/>
          <a:sy n="66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62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975F-7804-40A5-971B-8473B9D93E9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3506-C05D-4102-81DC-91DE984A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7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5AF5-E2B2-2900-AC7A-B536E510E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SAP 1 Implementation in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A02A0-951C-0F07-B8D6-29AD79FA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65030"/>
          </a:xfrm>
        </p:spPr>
        <p:txBody>
          <a:bodyPr>
            <a:normAutofit/>
          </a:bodyPr>
          <a:lstStyle/>
          <a:p>
            <a:r>
              <a:rPr lang="en-US" sz="2200" b="1" dirty="0"/>
              <a:t>Group Members</a:t>
            </a:r>
            <a:r>
              <a:rPr lang="en-US" dirty="0"/>
              <a:t>:</a:t>
            </a:r>
          </a:p>
          <a:p>
            <a:r>
              <a:rPr lang="en-US" sz="1700" b="1" i="1" dirty="0"/>
              <a:t>Shahab Gul  21pwcse2033</a:t>
            </a:r>
          </a:p>
          <a:p>
            <a:r>
              <a:rPr lang="en-US" sz="1700" b="1" i="1" dirty="0"/>
              <a:t>Hamza Haider 21pwcse2050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A5F-176E-861C-0EA4-6A4F8446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8004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Introduction:-</a:t>
            </a:r>
            <a:br>
              <a:rPr lang="en-US" dirty="0"/>
            </a:br>
            <a:r>
              <a:rPr lang="en-US" sz="2000" dirty="0"/>
              <a:t>Introduction to SAP 1 Project Implementation in Verilog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0098-2269-88FC-B1F1-14E7299F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2459"/>
            <a:ext cx="9601196" cy="3585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3800" b="1" dirty="0"/>
              <a:t>1. SAP 1 Project Overview:</a:t>
            </a:r>
            <a:endParaRPr lang="en-US" b="1" dirty="0"/>
          </a:p>
          <a:p>
            <a:r>
              <a:rPr lang="en-US" sz="3400" dirty="0"/>
              <a:t>   - SAP 1 (Simple As Possible 1) architecture: Minimalist, educational computer architecture.</a:t>
            </a:r>
          </a:p>
          <a:p>
            <a:r>
              <a:rPr lang="en-US" sz="3400" dirty="0"/>
              <a:t>   - Objective: Implement SAP 1 in Verilog for hands-on learning.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800" b="1" dirty="0"/>
              <a:t>2. Project Goal:</a:t>
            </a:r>
          </a:p>
          <a:p>
            <a:r>
              <a:rPr lang="en-US" dirty="0"/>
              <a:t>   </a:t>
            </a:r>
            <a:r>
              <a:rPr lang="en-US" sz="3400" dirty="0"/>
              <a:t>Aligned with Computer Organization and Architecture course.</a:t>
            </a:r>
          </a:p>
          <a:p>
            <a:pPr marL="285750" lvl="1"/>
            <a:r>
              <a:rPr lang="en-US" sz="3400" dirty="0"/>
              <a:t> Gain practical insights into computer organization principles.</a:t>
            </a:r>
          </a:p>
          <a:p>
            <a:r>
              <a:rPr lang="en-US" sz="3400" dirty="0"/>
              <a:t>- Enhancing problem-solving and logical thinking skills.</a:t>
            </a:r>
          </a:p>
        </p:txBody>
      </p:sp>
    </p:spTree>
    <p:extLst>
      <p:ext uri="{BB962C8B-B14F-4D97-AF65-F5344CB8AC3E}">
        <p14:creationId xmlns:p14="http://schemas.microsoft.com/office/powerpoint/2010/main" val="21126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5D1-67B4-3682-5BE4-B476C16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SAP 1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EDE8-FFAA-D90B-3605-CDB5081C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6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700" b="1" dirty="0"/>
              <a:t>Key Components:</a:t>
            </a:r>
          </a:p>
          <a:p>
            <a:pPr marL="285750" lvl="1"/>
            <a:r>
              <a:rPr lang="en-US" sz="4200" dirty="0"/>
              <a:t>Minimalist design with fundamental components: Registers /Memory/Control Unit</a:t>
            </a:r>
          </a:p>
          <a:p>
            <a:pPr marL="285750" lvl="2"/>
            <a:r>
              <a:rPr lang="en-US" sz="4200" dirty="0"/>
              <a:t>ALU (Arithmetic Logic Unit)</a:t>
            </a:r>
          </a:p>
          <a:p>
            <a:pPr marL="0" indent="0">
              <a:buNone/>
            </a:pPr>
            <a:r>
              <a:rPr lang="en-US" sz="5700" b="1" dirty="0"/>
              <a:t>Functionality:</a:t>
            </a:r>
          </a:p>
          <a:p>
            <a:pPr marL="285750" lvl="1"/>
            <a:r>
              <a:rPr lang="en-US" sz="4400" dirty="0"/>
              <a:t>Highlights key functions of each component in executing instructions.</a:t>
            </a:r>
          </a:p>
          <a:p>
            <a:pPr marL="0" indent="0">
              <a:buNone/>
            </a:pPr>
            <a:r>
              <a:rPr lang="en-US" sz="6800" b="1" dirty="0"/>
              <a:t>Simplified Design: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400" dirty="0"/>
              <a:t>Emphasizes the simplicity of SAP 1 for educational purposes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54A3-1A28-2BA1-FB1B-098F906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728459-31E1-B07C-DEA1-BDA49F64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112177"/>
            <a:ext cx="4962525" cy="3981450"/>
          </a:xfrm>
        </p:spPr>
      </p:pic>
    </p:spTree>
    <p:extLst>
      <p:ext uri="{BB962C8B-B14F-4D97-AF65-F5344CB8AC3E}">
        <p14:creationId xmlns:p14="http://schemas.microsoft.com/office/powerpoint/2010/main" val="3720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1BAB-2192-3FB1-93D9-528CAFE9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EBCF-1367-483B-5DBB-B72211EB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lvl="1"/>
            <a:r>
              <a:rPr lang="en-US" sz="3400" dirty="0"/>
              <a:t>The SAP 1 architecture features a concise instruction set that governs its operations.</a:t>
            </a:r>
          </a:p>
          <a:p>
            <a:pPr algn="l"/>
            <a:r>
              <a:rPr lang="en-US" sz="4900" b="1" dirty="0"/>
              <a:t>Sample Instructions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Load (LDA):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3400" dirty="0"/>
              <a:t>Loads data into registers.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 (ADD):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3800" dirty="0"/>
              <a:t>Performs addition operations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Store (STA):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3400" dirty="0"/>
              <a:t>Stores data into memory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1" dirty="0"/>
              <a:t>Highlight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lvl="1"/>
            <a:r>
              <a:rPr lang="en-US" sz="3000" dirty="0"/>
              <a:t>We've implemented these fundamental instructions, and additionally, introduced custom instructions tailored to project-specific requirements, enhancing the versatility of our SAP 1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5011-9111-CD8D-FEEB-253630F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CB1C-AF27-8BB4-3429-D86D2046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b="1" dirty="0"/>
              <a:t>Components Usage: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700" dirty="0"/>
              <a:t>Multiplexer (Mux) and Demultiplexer (</a:t>
            </a:r>
            <a:r>
              <a:rPr lang="en-US" sz="2700" dirty="0" err="1"/>
              <a:t>Demux</a:t>
            </a:r>
            <a:r>
              <a:rPr lang="en-US" sz="2700" dirty="0"/>
              <a:t>):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700" dirty="0"/>
              <a:t>Utilized in the Control Unit for selecting different pathways based on control signals.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b="1" dirty="0"/>
              <a:t>Adder and Full Adder: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700" dirty="0"/>
              <a:t>Used in arithmetic operations, contributing to the accumulator's functionality.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b="1" dirty="0"/>
              <a:t>D Flip-Flop: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700" dirty="0"/>
              <a:t>Employed for storing and transferring data during various phases of the instruction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69F9-D4DF-7E91-158A-346056DC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60567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Conclusion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AB1-DB0B-A57B-9039-09BE15D6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dirty="0"/>
              <a:t>Achievements: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100" dirty="0"/>
              <a:t>Implemented a functional SAP1 architecture in Verilog.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100" dirty="0"/>
              <a:t>Gained hands-on experience in digital design and computer architecture.</a:t>
            </a:r>
          </a:p>
          <a:p>
            <a:pPr>
              <a:lnSpc>
                <a:spcPct val="90000"/>
              </a:lnSpc>
            </a:pPr>
            <a:r>
              <a:rPr lang="en-US" sz="2900" b="1" dirty="0"/>
              <a:t>Future Directions: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100" dirty="0"/>
              <a:t>Explore optimization opportunities for performance.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100" dirty="0"/>
              <a:t>Share educational resources and engage with the community.</a:t>
            </a:r>
          </a:p>
          <a:p>
            <a:r>
              <a:rPr lang="en-US" sz="2900" b="1" dirty="0"/>
              <a:t>Final Thoughts: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100" dirty="0"/>
              <a:t>The project serves as a foundation for continuous learning in computer science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91</TotalTime>
  <Words>341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Söhne</vt:lpstr>
      <vt:lpstr>Vapor Trail</vt:lpstr>
      <vt:lpstr>SAP 1 Implementation in Verilog</vt:lpstr>
      <vt:lpstr> Introduction:- Introduction to SAP 1 Project Implementation in Verilog </vt:lpstr>
      <vt:lpstr>SAP 1 Architecture Overview</vt:lpstr>
      <vt:lpstr>Block Diagram</vt:lpstr>
      <vt:lpstr>Instruction Set</vt:lpstr>
      <vt:lpstr>Verilog Implementation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1 Implementation in Verilog</dc:title>
  <dc:creator>ANEES UR REHMAN NAZAR</dc:creator>
  <cp:lastModifiedBy>21PWCSE2033</cp:lastModifiedBy>
  <cp:revision>14</cp:revision>
  <dcterms:created xsi:type="dcterms:W3CDTF">2024-01-30T14:43:32Z</dcterms:created>
  <dcterms:modified xsi:type="dcterms:W3CDTF">2024-02-01T02:13:28Z</dcterms:modified>
</cp:coreProperties>
</file>