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/>
              <a:t>An advertiser </a:t>
            </a:r>
            <a:r>
              <a:rPr lang="en-US" dirty="0"/>
              <a:t>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1648</TotalTime>
  <Words>396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141</cp:revision>
  <dcterms:created xsi:type="dcterms:W3CDTF">2018-09-30T05:02:23Z</dcterms:created>
  <dcterms:modified xsi:type="dcterms:W3CDTF">2018-10-11T12:21:37Z</dcterms:modified>
</cp:coreProperties>
</file>