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University of Rajshahi   Online House Renting  Shahabuddin Ahmed Dept. of CSE Roll: 14095415 Session: 2013-14</vt:lpstr>
      <vt:lpstr>Objective  of my Project</vt:lpstr>
      <vt:lpstr>Background Study</vt:lpstr>
      <vt:lpstr>Feasibility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14</cp:revision>
  <dcterms:created xsi:type="dcterms:W3CDTF">2018-09-30T05:02:23Z</dcterms:created>
  <dcterms:modified xsi:type="dcterms:W3CDTF">2018-10-04T05:08:10Z</dcterms:modified>
</cp:coreProperties>
</file>