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2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reduce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 There are five types of feasibility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Legal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Operational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Scheduling Feasibility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5533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562</TotalTime>
  <Words>211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  <vt:lpstr>Future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71</cp:revision>
  <dcterms:created xsi:type="dcterms:W3CDTF">2018-09-30T05:02:23Z</dcterms:created>
  <dcterms:modified xsi:type="dcterms:W3CDTF">2018-10-07T22:00:00Z</dcterms:modified>
</cp:coreProperties>
</file>