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5"/>
  </p:notesMasterIdLst>
  <p:sldIdLst>
    <p:sldId id="256" r:id="rId2"/>
    <p:sldId id="267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8" r:id="rId11"/>
    <p:sldId id="269" r:id="rId12"/>
    <p:sldId id="263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F8D3D-F792-4374-B561-C16C9DAA3DA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719E3-48B5-484E-961C-C9D25C82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9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719E3-48B5-484E-961C-C9D25C82E2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1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5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4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7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9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93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65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6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9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0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0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0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0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cartedescolocs.fr/" TargetMode="External"/><Relationship Id="rId2" Type="http://schemas.openxmlformats.org/officeDocument/2006/relationships/hyperlink" Target="https://www.bproperty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0856-6DB5-4E1D-844C-44CDD507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63304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i="1" dirty="0"/>
              <a:t>University of Rajshahi</a:t>
            </a:r>
            <a:br>
              <a:rPr lang="en-US" sz="7300" i="1" dirty="0"/>
            </a:br>
            <a:br>
              <a:rPr lang="en-US" i="1" dirty="0"/>
            </a:br>
            <a:br>
              <a:rPr lang="en-US" i="1" dirty="0"/>
            </a:br>
            <a:r>
              <a:rPr lang="en-US" i="1"/>
              <a:t>“Online House </a:t>
            </a:r>
            <a:r>
              <a:rPr lang="en-US" i="1" dirty="0"/>
              <a:t>Renting”</a:t>
            </a:r>
            <a:br>
              <a:rPr lang="en-US" i="1" dirty="0"/>
            </a:br>
            <a:br>
              <a:rPr lang="en-US" i="1" dirty="0"/>
            </a:br>
            <a:r>
              <a:rPr lang="en-US" sz="3600" i="1" dirty="0"/>
              <a:t>Shahabuddin Ahmed</a:t>
            </a:r>
            <a:br>
              <a:rPr lang="en-US" sz="3600" i="1" dirty="0"/>
            </a:br>
            <a:r>
              <a:rPr lang="en-US" sz="3600" i="1" dirty="0"/>
              <a:t>Dept. of CSE</a:t>
            </a:r>
            <a:br>
              <a:rPr lang="en-US" sz="3600" i="1" dirty="0"/>
            </a:br>
            <a:r>
              <a:rPr lang="en-US" sz="3600" i="1" dirty="0"/>
              <a:t>Roll: 14095415</a:t>
            </a:r>
            <a:br>
              <a:rPr lang="en-US" sz="3600" i="1" dirty="0"/>
            </a:br>
            <a:r>
              <a:rPr lang="en-US" sz="3600" i="1" dirty="0"/>
              <a:t>Session: 2013-14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0C344-C7B4-4896-8382-D4F1A8BCC15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2" y="1356996"/>
            <a:ext cx="1704975" cy="1552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132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633F-A54C-4F4C-BBB1-12EACB48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382DB9-CABB-4C8B-9047-34375A07A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596" y="2392484"/>
            <a:ext cx="7090117" cy="4254500"/>
          </a:xfrm>
        </p:spPr>
      </p:pic>
    </p:spTree>
    <p:extLst>
      <p:ext uri="{BB962C8B-B14F-4D97-AF65-F5344CB8AC3E}">
        <p14:creationId xmlns:p14="http://schemas.microsoft.com/office/powerpoint/2010/main" val="344021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BEC8-020D-4A91-8378-3A41F0F1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Database(ER Diagram)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1B016E-B6B6-472E-881C-8A5648A2C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194560"/>
            <a:ext cx="6814252" cy="46634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8C378-42F5-4ED6-B9DE-66EC89058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0" y="2961689"/>
            <a:ext cx="432816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66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Complete business Platform.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reduce time and cost for both renter and advertiser.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help to hurry up to find  a house for rent.</a:t>
            </a:r>
          </a:p>
        </p:txBody>
      </p:sp>
    </p:spTree>
    <p:extLst>
      <p:ext uri="{BB962C8B-B14F-4D97-AF65-F5344CB8AC3E}">
        <p14:creationId xmlns:p14="http://schemas.microsoft.com/office/powerpoint/2010/main" val="1847214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07C1-A9A1-4196-8540-23D3F93F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86492-254C-4424-B8C0-F324E089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331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DE99-89AF-4356-9DF9-CE91F2C0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House Renting?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42EAB-0EB5-4D28-A842-B26EB0BA0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House renting is a web application that is people can advertise their own house and people can view house advertisement who want to rent house.</a:t>
            </a:r>
          </a:p>
        </p:txBody>
      </p:sp>
    </p:spTree>
    <p:extLst>
      <p:ext uri="{BB962C8B-B14F-4D97-AF65-F5344CB8AC3E}">
        <p14:creationId xmlns:p14="http://schemas.microsoft.com/office/powerpoint/2010/main" val="126695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C0C7-D2D2-4629-8D41-D4DC69CD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842FB-800B-4E93-8D68-2CBECA3FB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project is built an online platform specially for house renting purpose.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is an E-commerce platform.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project is chosen for business purposes.</a:t>
            </a:r>
          </a:p>
        </p:txBody>
      </p:sp>
    </p:spTree>
    <p:extLst>
      <p:ext uri="{BB962C8B-B14F-4D97-AF65-F5344CB8AC3E}">
        <p14:creationId xmlns:p14="http://schemas.microsoft.com/office/powerpoint/2010/main" val="318050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F740-6360-4ECF-AD29-7FD2389E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 of 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CBA1-F61C-4A32-8F2C-2BEC02E7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It is simple and easiest way to give an advertisement.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An advertiser advising his house with picture and description and other necessary things and other people view advertise who want to house rent.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House renter and house advertiser will communicate throw phone number.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Real time communication is included.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It is reduced time and cost both renter and advertiser.</a:t>
            </a:r>
          </a:p>
        </p:txBody>
      </p:sp>
    </p:spTree>
    <p:extLst>
      <p:ext uri="{BB962C8B-B14F-4D97-AF65-F5344CB8AC3E}">
        <p14:creationId xmlns:p14="http://schemas.microsoft.com/office/powerpoint/2010/main" val="393873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7F4E-09E9-4B27-8439-0BA07150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7BBCC-FF56-471B-9E91-634FA7B0B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Local market: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As I know, there is one website available name as “</a:t>
            </a:r>
            <a:r>
              <a:rPr lang="en-US" dirty="0" err="1"/>
              <a:t>bproperty</a:t>
            </a:r>
            <a:r>
              <a:rPr lang="en-US" dirty="0"/>
              <a:t>”.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It is no more popular and effective.</a:t>
            </a:r>
            <a:endParaRPr lang="en-US" sz="1000" dirty="0"/>
          </a:p>
          <a:p>
            <a:pPr marL="457200" lvl="1" indent="0">
              <a:buNone/>
            </a:pPr>
            <a:r>
              <a:rPr lang="en-US" dirty="0"/>
              <a:t>Link: </a:t>
            </a:r>
            <a:r>
              <a:rPr lang="en-US" sz="1000" dirty="0"/>
              <a:t> </a:t>
            </a:r>
            <a:r>
              <a:rPr lang="en-US" u="sng" dirty="0">
                <a:hlinkClick r:id="rId2"/>
              </a:rPr>
              <a:t>https://www.bproperty.com/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Global market: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 development countries about 96% people find their house in online.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House renting system is most popular.</a:t>
            </a:r>
            <a:endParaRPr lang="en-US" sz="1000" dirty="0"/>
          </a:p>
          <a:p>
            <a:pPr marL="457200" lvl="1" indent="0">
              <a:buNone/>
            </a:pPr>
            <a:r>
              <a:rPr lang="en-US" dirty="0"/>
              <a:t>Link: </a:t>
            </a:r>
            <a:r>
              <a:rPr lang="en-US" u="sng" dirty="0">
                <a:hlinkClick r:id="rId3"/>
              </a:rPr>
              <a:t>https://www.lacartedescolocs.fr/</a:t>
            </a:r>
            <a:endParaRPr lang="en-US" sz="1000" dirty="0"/>
          </a:p>
          <a:p>
            <a:pPr marL="457200" lvl="1" indent="0">
              <a:buNone/>
            </a:pPr>
            <a:r>
              <a:rPr lang="en-US" dirty="0"/>
              <a:t>Link: </a:t>
            </a:r>
            <a:r>
              <a:rPr lang="en-US" u="sng" dirty="0"/>
              <a:t>https://www.spotahome.com/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2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622E-D83E-4F1E-A399-5EB00D57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C191-E1CA-4F8A-97CC-1105C569B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Technical: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 have 1year experience on angular for Front-End design and 6month experience on node.js framework for Back-End design.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Economical: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This is business purpose project.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There is no more competitive web application for house renting. So, expected benefit will coming soon.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Environmental: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This is such as project that is good impact of all class of professionals.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Trustworthy provide transaction.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To give wrong information by cheat people will be prevent.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448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526C-11EA-4371-8DC0-5A20DA01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8F49-8E16-4A04-9A55-911A0E6B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This Project is used as business purposes.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Actually, this project will be get popularity who live in urban area.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All class of professionals will be most popularities.</a:t>
            </a:r>
          </a:p>
        </p:txBody>
      </p:sp>
    </p:spTree>
    <p:extLst>
      <p:ext uri="{BB962C8B-B14F-4D97-AF65-F5344CB8AC3E}">
        <p14:creationId xmlns:p14="http://schemas.microsoft.com/office/powerpoint/2010/main" val="185990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0B92-E475-47B9-AE80-B93489D2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Technology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EA482A45-EBC0-4EFD-B753-CE3863160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987985"/>
              </p:ext>
            </p:extLst>
          </p:nvPr>
        </p:nvGraphicFramePr>
        <p:xfrm>
          <a:off x="6656342" y="2941125"/>
          <a:ext cx="4401038" cy="2880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1038">
                  <a:extLst>
                    <a:ext uri="{9D8B030D-6E8A-4147-A177-3AD203B41FA5}">
                      <a16:colId xmlns:a16="http://schemas.microsoft.com/office/drawing/2014/main" val="2786390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600" dirty="0"/>
                        <a:t>  Server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 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78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 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Node 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169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 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96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9038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15">
            <a:extLst>
              <a:ext uri="{FF2B5EF4-FFF2-40B4-BE49-F238E27FC236}">
                <a16:creationId xmlns:a16="http://schemas.microsoft.com/office/drawing/2014/main" id="{76C54405-57B0-4FF6-BCDA-C7E334C99B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9240950"/>
              </p:ext>
            </p:extLst>
          </p:nvPr>
        </p:nvGraphicFramePr>
        <p:xfrm>
          <a:off x="1694962" y="2941125"/>
          <a:ext cx="4401038" cy="2529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1038">
                  <a:extLst>
                    <a:ext uri="{9D8B030D-6E8A-4147-A177-3AD203B41FA5}">
                      <a16:colId xmlns:a16="http://schemas.microsoft.com/office/drawing/2014/main" val="2786390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lvl="0" indent="-457200">
                        <a:buFont typeface="Wingdings" panose="05000000000000000000" pitchFamily="2" charset="2"/>
                        <a:buChar char="q"/>
                      </a:pPr>
                      <a:r>
                        <a:rPr lang="en-US" sz="2600" dirty="0"/>
                        <a:t>Client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Bootstrap 4</a:t>
                      </a: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Angular Materials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96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Angular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903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46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BA8558-772D-4573-8D7C-3B39D3C4F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3" y="2330727"/>
            <a:ext cx="7891975" cy="4527273"/>
          </a:xfrm>
        </p:spPr>
      </p:pic>
    </p:spTree>
    <p:extLst>
      <p:ext uri="{BB962C8B-B14F-4D97-AF65-F5344CB8AC3E}">
        <p14:creationId xmlns:p14="http://schemas.microsoft.com/office/powerpoint/2010/main" val="4243813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1682</TotalTime>
  <Words>398</Words>
  <Application>Microsoft Office PowerPoint</Application>
  <PresentationFormat>Widescreen</PresentationFormat>
  <Paragraphs>61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3</vt:lpstr>
      <vt:lpstr>Ion Boardroom</vt:lpstr>
      <vt:lpstr>University of Rajshahi   “Online House Renting”  Shahabuddin Ahmed Dept. of CSE Roll: 14095415 Session: 2013-14</vt:lpstr>
      <vt:lpstr>What is House Renting?</vt:lpstr>
      <vt:lpstr>Scope of the Project</vt:lpstr>
      <vt:lpstr>Objective  of my Project</vt:lpstr>
      <vt:lpstr>Background Study</vt:lpstr>
      <vt:lpstr>Feasibility Study</vt:lpstr>
      <vt:lpstr>Application Area</vt:lpstr>
      <vt:lpstr>Use Technology</vt:lpstr>
      <vt:lpstr>Implementation Plan</vt:lpstr>
      <vt:lpstr>Gantt Chart</vt:lpstr>
      <vt:lpstr>Relational Database(ER Diagram)</vt:lpstr>
      <vt:lpstr>Expected Outcome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Rajshahi</dc:title>
  <dc:creator>Shahabuddin Ahmed</dc:creator>
  <cp:lastModifiedBy>Shahabuddin Ahmed</cp:lastModifiedBy>
  <cp:revision>144</cp:revision>
  <dcterms:created xsi:type="dcterms:W3CDTF">2018-09-30T05:02:23Z</dcterms:created>
  <dcterms:modified xsi:type="dcterms:W3CDTF">2018-10-11T12:55:45Z</dcterms:modified>
</cp:coreProperties>
</file>