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E27C8D0-96A9-4B6C-8DFF-D2F542A7F341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17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352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42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36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7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925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932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E27C8D0-96A9-4B6C-8DFF-D2F542A7F341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65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E27C8D0-96A9-4B6C-8DFF-D2F542A7F341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63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5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14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93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0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05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7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50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01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E27C8D0-96A9-4B6C-8DFF-D2F542A7F341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0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C0856-6DB5-4E1D-844C-44CDD507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"/>
            <a:ext cx="9144000" cy="63304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300" i="1" dirty="0"/>
              <a:t>University of Rajshahi</a:t>
            </a:r>
            <a:br>
              <a:rPr lang="en-US" sz="7300" i="1" dirty="0"/>
            </a:br>
            <a:br>
              <a:rPr lang="en-US" i="1" dirty="0"/>
            </a:br>
            <a:br>
              <a:rPr lang="en-US" i="1" dirty="0"/>
            </a:br>
            <a:r>
              <a:rPr lang="en-US" i="1" dirty="0"/>
              <a:t>Online House Renting</a:t>
            </a:r>
            <a:br>
              <a:rPr lang="en-US" i="1" dirty="0"/>
            </a:br>
            <a:br>
              <a:rPr lang="en-US" i="1" dirty="0"/>
            </a:br>
            <a:r>
              <a:rPr lang="en-US" sz="3600" dirty="0"/>
              <a:t>Shahabuddin Ahmed</a:t>
            </a:r>
            <a:br>
              <a:rPr lang="en-US" sz="3600" dirty="0"/>
            </a:br>
            <a:r>
              <a:rPr lang="en-US" sz="3600" dirty="0"/>
              <a:t>Dept. of CSE</a:t>
            </a:r>
            <a:br>
              <a:rPr lang="en-US" sz="3600" dirty="0"/>
            </a:br>
            <a:r>
              <a:rPr lang="en-US" sz="3600" dirty="0"/>
              <a:t>Roll: 14095415</a:t>
            </a:r>
            <a:br>
              <a:rPr lang="en-US" sz="3600" dirty="0"/>
            </a:br>
            <a:r>
              <a:rPr lang="en-US" sz="3600" dirty="0"/>
              <a:t>Session: 2013-14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60C344-C7B4-4896-8382-D4F1A8BCC15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512" y="1356996"/>
            <a:ext cx="1704975" cy="15525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9132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F740-6360-4ECF-AD29-7FD2389E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ACBA1-F61C-4A32-8F2C-2BEC02E7C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7385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168</TotalTime>
  <Words>3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 Boardroom</vt:lpstr>
      <vt:lpstr>University of Rajshahi   Online House Renting  Shahabuddin Ahmed Dept. of CSE Roll: 14095415 Session: 2013-14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of Rajshahi </dc:title>
  <dc:creator>Shahabuddin Ahmed</dc:creator>
  <cp:lastModifiedBy>Shahabuddin Ahmed</cp:lastModifiedBy>
  <cp:revision>11</cp:revision>
  <dcterms:created xsi:type="dcterms:W3CDTF">2018-09-30T05:02:23Z</dcterms:created>
  <dcterms:modified xsi:type="dcterms:W3CDTF">2018-09-30T07:51:18Z</dcterms:modified>
</cp:coreProperties>
</file>