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Node.js is recent technology. So outcoming problem handle is more challenge.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is no good community scope.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information of house advertiser keep secure is more challenge.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Sometimes bad people to take information and subscription is apply on house advertiser.</a:t>
            </a:r>
          </a:p>
        </p:txBody>
      </p:sp>
    </p:spTree>
    <p:extLst>
      <p:ext uri="{BB962C8B-B14F-4D97-AF65-F5344CB8AC3E}">
        <p14:creationId xmlns:p14="http://schemas.microsoft.com/office/powerpoint/2010/main" val="9693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House renting is a system that is People can advertising his or her own house or People can view house advertisement who want to rent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People can easily find expected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saved house renter time and money.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most easiest way to find house.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Bangladesh there is no such website.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there are available, no more popular and effective.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adviser advising his house with picture and description and other necessary things.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easily find house for renting.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house renter can easily find his own in the financial power.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feasibility study evaluates the project’s potential for success.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Technical Feasibility: I have 1year experience on angular for font end design and 6month experience on node.js framework for back end design.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Economic Feasibility: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Environmental: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Industrial: This Project is used as business purposes.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Actually this project is popular in urban area.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495324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718104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908</TotalTime>
  <Words>311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Expected Outcome</vt:lpstr>
      <vt:lpstr>Risk of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103</cp:revision>
  <dcterms:created xsi:type="dcterms:W3CDTF">2018-09-30T05:02:23Z</dcterms:created>
  <dcterms:modified xsi:type="dcterms:W3CDTF">2018-10-08T13:22:27Z</dcterms:modified>
</cp:coreProperties>
</file>