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856-6DB5-4E1D-844C-44CDD507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6330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i="1" dirty="0"/>
              <a:t>University of Rajshahi</a:t>
            </a:r>
            <a:br>
              <a:rPr lang="en-US" sz="7300" i="1" dirty="0"/>
            </a:br>
            <a:br>
              <a:rPr lang="en-US" i="1" dirty="0"/>
            </a:br>
            <a:br>
              <a:rPr lang="en-US" i="1" dirty="0"/>
            </a:br>
            <a:r>
              <a:rPr lang="en-US" i="1" dirty="0"/>
              <a:t>Online House Renting</a:t>
            </a:r>
            <a:br>
              <a:rPr lang="en-US" i="1" dirty="0"/>
            </a:br>
            <a:br>
              <a:rPr lang="en-US" i="1" dirty="0"/>
            </a:br>
            <a:r>
              <a:rPr lang="en-US" sz="3600" dirty="0"/>
              <a:t>Shahabuddin Ahmed</a:t>
            </a:r>
            <a:br>
              <a:rPr lang="en-US" sz="3600" dirty="0"/>
            </a:br>
            <a:r>
              <a:rPr lang="en-US" sz="3600" dirty="0"/>
              <a:t>Dept. of CSE</a:t>
            </a:r>
            <a:br>
              <a:rPr lang="en-US" sz="3600" dirty="0"/>
            </a:br>
            <a:r>
              <a:rPr lang="en-US" sz="3600" dirty="0"/>
              <a:t>Roll: 14095415</a:t>
            </a:r>
            <a:br>
              <a:rPr lang="en-US" sz="3600" dirty="0"/>
            </a:br>
            <a:r>
              <a:rPr lang="en-US" sz="3600" dirty="0"/>
              <a:t>Session: 2013-14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C344-C7B4-4896-8382-D4F1A8BCC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356996"/>
            <a:ext cx="1704975" cy="15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3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F740-6360-4ECF-AD29-7FD2389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CBA1-F61C-4A32-8F2C-2BEC02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873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7F4E-09E9-4B27-8439-0BA07150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BBCC-FF56-471B-9E91-634FA7B0B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42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622E-D83E-4F1E-A399-5EB00D57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191-E1CA-4F8A-97CC-1105C569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448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526C-11EA-4371-8DC0-5A20DA01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8F49-8E16-4A04-9A55-911A0E6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990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0B92-E475-47B9-AE80-B93489D2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C0F6-48FC-4409-8896-61A48452F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2468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183</TotalTime>
  <Words>20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University of Rajshahi   Online House Renting  Shahabuddin Ahmed Dept. of CSE Roll: 14095415 Session: 2013-14</vt:lpstr>
      <vt:lpstr>Objective  of my Project</vt:lpstr>
      <vt:lpstr>Background Study</vt:lpstr>
      <vt:lpstr>Feasibility Study</vt:lpstr>
      <vt:lpstr>Application Area</vt:lpstr>
      <vt:lpstr>Use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Rajshahi </dc:title>
  <dc:creator>Shahabuddin Ahmed</dc:creator>
  <cp:lastModifiedBy>Shahabuddin Ahmed</cp:lastModifiedBy>
  <cp:revision>17</cp:revision>
  <dcterms:created xsi:type="dcterms:W3CDTF">2018-09-30T05:02:23Z</dcterms:created>
  <dcterms:modified xsi:type="dcterms:W3CDTF">2018-10-04T05:11:52Z</dcterms:modified>
</cp:coreProperties>
</file>