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856-6DB5-4E1D-844C-44CDD507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6330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i="1" dirty="0"/>
              <a:t>University of Rajshahi</a:t>
            </a:r>
            <a:br>
              <a:rPr lang="en-US" sz="7300" i="1" dirty="0"/>
            </a:br>
            <a:br>
              <a:rPr lang="en-US" i="1" dirty="0"/>
            </a:br>
            <a:br>
              <a:rPr lang="en-US" i="1" dirty="0"/>
            </a:br>
            <a:r>
              <a:rPr lang="en-US" i="1" dirty="0"/>
              <a:t>Online House Renting</a:t>
            </a:r>
            <a:br>
              <a:rPr lang="en-US" i="1" dirty="0"/>
            </a:br>
            <a:br>
              <a:rPr lang="en-US" i="1" dirty="0"/>
            </a:br>
            <a:r>
              <a:rPr lang="en-US" sz="3600" dirty="0"/>
              <a:t>Shahabuddin Ahmed</a:t>
            </a:r>
            <a:br>
              <a:rPr lang="en-US" sz="3600" dirty="0"/>
            </a:br>
            <a:r>
              <a:rPr lang="en-US" sz="3600" dirty="0"/>
              <a:t>Dept. of CSE</a:t>
            </a:r>
            <a:br>
              <a:rPr lang="en-US" sz="3600" dirty="0"/>
            </a:br>
            <a:r>
              <a:rPr lang="en-US" sz="3600" dirty="0"/>
              <a:t>Roll: 14095415</a:t>
            </a:r>
            <a:br>
              <a:rPr lang="en-US" sz="3600" dirty="0"/>
            </a:br>
            <a:r>
              <a:rPr lang="en-US" sz="3600" dirty="0"/>
              <a:t>Session: 2013-14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C344-C7B4-4896-8382-D4F1A8BCC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356996"/>
            <a:ext cx="1704975" cy="15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3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of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937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DE99-89AF-4356-9DF9-CE91F2C0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House Renting?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2EAB-0EB5-4D28-A842-B26EB0BA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House renting is a process that is People can advertising his or her own house or People can view house advertisement who want to rent house.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People can easily find expected house for rent.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It is reduce time and cost.</a:t>
            </a:r>
          </a:p>
        </p:txBody>
      </p:sp>
    </p:spTree>
    <p:extLst>
      <p:ext uri="{BB962C8B-B14F-4D97-AF65-F5344CB8AC3E}">
        <p14:creationId xmlns:p14="http://schemas.microsoft.com/office/powerpoint/2010/main" val="126695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F740-6360-4ECF-AD29-7FD2389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CBA1-F61C-4A32-8F2C-2BEC02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saved house renter time and money.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most easiest way to find house.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3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7F4E-09E9-4B27-8439-0BA07150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BBCC-FF56-471B-9E91-634FA7B0B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 Bangladesh there is no such website.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there are available, no more popular and effective.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simple and easiest way to give an advertisement.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adviser advising his house with picture and description and other necessary things.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easily find house for renting.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house renter can easily find his own in the financial power.</a:t>
            </a:r>
          </a:p>
        </p:txBody>
      </p:sp>
    </p:spTree>
    <p:extLst>
      <p:ext uri="{BB962C8B-B14F-4D97-AF65-F5344CB8AC3E}">
        <p14:creationId xmlns:p14="http://schemas.microsoft.com/office/powerpoint/2010/main" val="321042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622E-D83E-4F1E-A399-5EB00D57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191-E1CA-4F8A-97CC-1105C569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A feasibility study evaluates the project’s potential for success. There are five types of feasibility study: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Technical Feasibility: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Economic Feasibility: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/>
              <a:t>Environmenttal</a:t>
            </a:r>
            <a:r>
              <a:rPr lang="en-US" sz="1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9448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526C-11EA-4371-8DC0-5A20DA01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8F49-8E16-4A04-9A55-911A0E6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Industrial: This Project is used as business purposes.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Academic:</a:t>
            </a:r>
          </a:p>
        </p:txBody>
      </p:sp>
    </p:spTree>
    <p:extLst>
      <p:ext uri="{BB962C8B-B14F-4D97-AF65-F5344CB8AC3E}">
        <p14:creationId xmlns:p14="http://schemas.microsoft.com/office/powerpoint/2010/main" val="185990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0B92-E475-47B9-AE80-B93489D2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Technology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EA482A45-EBC0-4EFD-B753-CE3863160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255533"/>
              </p:ext>
            </p:extLst>
          </p:nvPr>
        </p:nvGraphicFramePr>
        <p:xfrm>
          <a:off x="1694962" y="2800448"/>
          <a:ext cx="4401038" cy="288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Server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78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Node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16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5">
            <a:extLst>
              <a:ext uri="{FF2B5EF4-FFF2-40B4-BE49-F238E27FC236}">
                <a16:creationId xmlns:a16="http://schemas.microsoft.com/office/drawing/2014/main" id="{76C54405-57B0-4FF6-BCDA-C7E334C99B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541432"/>
              </p:ext>
            </p:extLst>
          </p:nvPr>
        </p:nvGraphicFramePr>
        <p:xfrm>
          <a:off x="6283571" y="2800448"/>
          <a:ext cx="4401038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Client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Bootstrap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46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381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7214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612</TotalTime>
  <Words>211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 Boardroom</vt:lpstr>
      <vt:lpstr>University of Rajshahi   Online House Renting  Shahabuddin Ahmed Dept. of CSE Roll: 14095415 Session: 2013-14</vt:lpstr>
      <vt:lpstr>What is House Renting?</vt:lpstr>
      <vt:lpstr>Objective  of my Project</vt:lpstr>
      <vt:lpstr>Background Study</vt:lpstr>
      <vt:lpstr>Feasibility Study</vt:lpstr>
      <vt:lpstr>Application Area</vt:lpstr>
      <vt:lpstr>Use Technology</vt:lpstr>
      <vt:lpstr>Implementation Plan</vt:lpstr>
      <vt:lpstr>Expected Outcome</vt:lpstr>
      <vt:lpstr>Weakness of Our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Rajshahi </dc:title>
  <dc:creator>Shahabuddin Ahmed</dc:creator>
  <cp:lastModifiedBy>Shahabuddin Ahmed</cp:lastModifiedBy>
  <cp:revision>76</cp:revision>
  <dcterms:created xsi:type="dcterms:W3CDTF">2018-09-30T05:02:23Z</dcterms:created>
  <dcterms:modified xsi:type="dcterms:W3CDTF">2018-10-08T05:21:24Z</dcterms:modified>
</cp:coreProperties>
</file>