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popular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1128</TotalTime>
  <Words>392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130</cp:revision>
  <dcterms:created xsi:type="dcterms:W3CDTF">2018-09-30T05:02:23Z</dcterms:created>
  <dcterms:modified xsi:type="dcterms:W3CDTF">2018-10-10T13:30:48Z</dcterms:modified>
</cp:coreProperties>
</file>