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</a:t>
            </a:r>
            <a:r>
              <a:rPr lang="en-US" sz="2000"/>
              <a:t>can advertise their </a:t>
            </a:r>
            <a:r>
              <a:rPr lang="en-US" sz="2000" dirty="0"/>
              <a:t>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is popular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1049</TotalTime>
  <Words>360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125</cp:revision>
  <dcterms:created xsi:type="dcterms:W3CDTF">2018-09-30T05:02:23Z</dcterms:created>
  <dcterms:modified xsi:type="dcterms:W3CDTF">2018-10-10T12:12:30Z</dcterms:modified>
</cp:coreProperties>
</file>