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Node.js is recent technology. So outcoming problem handle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no good community scope.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information of house advertiser keep secure is more challenge.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Sometimes bad people to take information, subscription is apply on house advertiser.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reduce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 There are five types of feasibility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Environmental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Industrial: This Project is used as business purposes.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Academic: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95324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18104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750</TotalTime>
  <Words>262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Risk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88</cp:revision>
  <dcterms:created xsi:type="dcterms:W3CDTF">2018-09-30T05:02:23Z</dcterms:created>
  <dcterms:modified xsi:type="dcterms:W3CDTF">2018-10-08T07:39:49Z</dcterms:modified>
</cp:coreProperties>
</file>