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32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17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55533"/>
              </p:ext>
            </p:extLst>
          </p:nvPr>
        </p:nvGraphicFramePr>
        <p:xfrm>
          <a:off x="1694962" y="2800448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41432"/>
              </p:ext>
            </p:extLst>
          </p:nvPr>
        </p:nvGraphicFramePr>
        <p:xfrm>
          <a:off x="6283571" y="2800448"/>
          <a:ext cx="440103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370</TotalTime>
  <Words>52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Weakness of Our Project</vt:lpstr>
      <vt:lpstr>Future Plan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49</cp:revision>
  <dcterms:created xsi:type="dcterms:W3CDTF">2018-09-30T05:02:23Z</dcterms:created>
  <dcterms:modified xsi:type="dcterms:W3CDTF">2018-10-04T08:18:08Z</dcterms:modified>
</cp:coreProperties>
</file>