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1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5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4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7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92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93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65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6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9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0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0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0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0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0856-6DB5-4E1D-844C-44CDD507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63304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i="1" dirty="0"/>
              <a:t>University of Rajshahi</a:t>
            </a:r>
            <a:br>
              <a:rPr lang="en-US" sz="7300" i="1" dirty="0"/>
            </a:br>
            <a:br>
              <a:rPr lang="en-US" i="1" dirty="0"/>
            </a:br>
            <a:br>
              <a:rPr lang="en-US" i="1" dirty="0"/>
            </a:br>
            <a:r>
              <a:rPr lang="en-US" i="1" dirty="0"/>
              <a:t>Online House Renting</a:t>
            </a:r>
            <a:br>
              <a:rPr lang="en-US" i="1" dirty="0"/>
            </a:br>
            <a:br>
              <a:rPr lang="en-US" i="1" dirty="0"/>
            </a:br>
            <a:r>
              <a:rPr lang="en-US" sz="3600" dirty="0"/>
              <a:t>Shahabuddin Ahmed</a:t>
            </a:r>
            <a:br>
              <a:rPr lang="en-US" sz="3600" dirty="0"/>
            </a:br>
            <a:r>
              <a:rPr lang="en-US" sz="3600" dirty="0"/>
              <a:t>Dept. of CSE</a:t>
            </a:r>
            <a:br>
              <a:rPr lang="en-US" sz="3600" dirty="0"/>
            </a:br>
            <a:r>
              <a:rPr lang="en-US" sz="3600" dirty="0"/>
              <a:t>Roll: 14095415</a:t>
            </a:r>
            <a:br>
              <a:rPr lang="en-US" sz="3600" dirty="0"/>
            </a:br>
            <a:r>
              <a:rPr lang="en-US" sz="3600" dirty="0"/>
              <a:t>Session: 2013-14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0C344-C7B4-4896-8382-D4F1A8BCC15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2" y="1356996"/>
            <a:ext cx="1704975" cy="1552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132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 of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9379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632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717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ADE99-89AF-4356-9DF9-CE91F2C0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House Renting?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42EAB-0EB5-4D28-A842-B26EB0BA0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House renting is a process that is People can advertising his or her own </a:t>
            </a:r>
            <a:r>
              <a:rPr lang="en-US" sz="2000"/>
              <a:t>house or </a:t>
            </a:r>
            <a:r>
              <a:rPr lang="en-US" sz="2000" dirty="0"/>
              <a:t>People can view house advertisement who want to rent house.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695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F740-6360-4ECF-AD29-7FD2389E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 of 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CBA1-F61C-4A32-8F2C-2BEC02E7C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873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7F4E-09E9-4B27-8439-0BA07150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7BBCC-FF56-471B-9E91-634FA7B0B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042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622E-D83E-4F1E-A399-5EB00D57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C191-E1CA-4F8A-97CC-1105C569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9448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526C-11EA-4371-8DC0-5A20DA01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8F49-8E16-4A04-9A55-911A0E6B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990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0B92-E475-47B9-AE80-B93489D2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Technology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EA482A45-EBC0-4EFD-B753-CE3863160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255533"/>
              </p:ext>
            </p:extLst>
          </p:nvPr>
        </p:nvGraphicFramePr>
        <p:xfrm>
          <a:off x="1694962" y="2800448"/>
          <a:ext cx="4401038" cy="2880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1038">
                  <a:extLst>
                    <a:ext uri="{9D8B030D-6E8A-4147-A177-3AD203B41FA5}">
                      <a16:colId xmlns:a16="http://schemas.microsoft.com/office/drawing/2014/main" val="2786390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600" dirty="0"/>
                        <a:t>Server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7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JavaScript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78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0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Node 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169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96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MongoDB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9038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15">
            <a:extLst>
              <a:ext uri="{FF2B5EF4-FFF2-40B4-BE49-F238E27FC236}">
                <a16:creationId xmlns:a16="http://schemas.microsoft.com/office/drawing/2014/main" id="{76C54405-57B0-4FF6-BCDA-C7E334C99B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541432"/>
              </p:ext>
            </p:extLst>
          </p:nvPr>
        </p:nvGraphicFramePr>
        <p:xfrm>
          <a:off x="6283571" y="2800448"/>
          <a:ext cx="4401038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1038">
                  <a:extLst>
                    <a:ext uri="{9D8B030D-6E8A-4147-A177-3AD203B41FA5}">
                      <a16:colId xmlns:a16="http://schemas.microsoft.com/office/drawing/2014/main" val="2786390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600" dirty="0"/>
                        <a:t>Client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7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0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Bootstrap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96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Angular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903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46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3813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7214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436</TotalTime>
  <Words>84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Ion Boardroom</vt:lpstr>
      <vt:lpstr>University of Rajshahi   Online House Renting  Shahabuddin Ahmed Dept. of CSE Roll: 14095415 Session: 2013-14</vt:lpstr>
      <vt:lpstr>What is House Renting?</vt:lpstr>
      <vt:lpstr>Objective  of my Project</vt:lpstr>
      <vt:lpstr>Background Study</vt:lpstr>
      <vt:lpstr>Feasibility Study</vt:lpstr>
      <vt:lpstr>Application Area</vt:lpstr>
      <vt:lpstr>Use Technology</vt:lpstr>
      <vt:lpstr>Implementation Plan</vt:lpstr>
      <vt:lpstr>Expected Outcome</vt:lpstr>
      <vt:lpstr>Weakness of Our Project</vt:lpstr>
      <vt:lpstr>Future Plan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Rajshahi </dc:title>
  <dc:creator>Shahabuddin Ahmed</dc:creator>
  <cp:lastModifiedBy>Shahabuddin Ahmed</cp:lastModifiedBy>
  <cp:revision>55</cp:revision>
  <dcterms:created xsi:type="dcterms:W3CDTF">2018-09-30T05:02:23Z</dcterms:created>
  <dcterms:modified xsi:type="dcterms:W3CDTF">2018-10-07T19:54:29Z</dcterms:modified>
</cp:coreProperties>
</file>