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0"/>
  </p:notesMasterIdLst>
  <p:sldIdLst>
    <p:sldId id="256" r:id="rId2"/>
    <p:sldId id="267" r:id="rId3"/>
    <p:sldId id="270" r:id="rId4"/>
    <p:sldId id="257" r:id="rId5"/>
    <p:sldId id="260" r:id="rId6"/>
    <p:sldId id="261" r:id="rId7"/>
    <p:sldId id="290" r:id="rId8"/>
    <p:sldId id="269" r:id="rId9"/>
    <p:sldId id="272" r:id="rId10"/>
    <p:sldId id="273" r:id="rId11"/>
    <p:sldId id="275" r:id="rId12"/>
    <p:sldId id="276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3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 smtClean="0"/>
              <a:t>House Renting</a:t>
            </a:r>
            <a:r>
              <a:rPr lang="en-US" sz="7300" i="1" dirty="0"/>
              <a:t/>
            </a:r>
            <a:br>
              <a:rPr lang="en-US" sz="7300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sz="4800" i="1" dirty="0"/>
              <a:t>University of </a:t>
            </a:r>
            <a:r>
              <a:rPr lang="en-US" sz="4800" i="1" dirty="0" smtClean="0"/>
              <a:t>Rajshahi</a:t>
            </a:r>
            <a:br>
              <a:rPr lang="en-US" sz="4800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sz="3600" i="1" dirty="0"/>
              <a:t>Shahabuddin Ahmed</a:t>
            </a:r>
            <a:br>
              <a:rPr lang="en-US" sz="3600" i="1" dirty="0"/>
            </a:br>
            <a:r>
              <a:rPr lang="en-US" sz="3600" i="1" dirty="0"/>
              <a:t>Dept. of CSE</a:t>
            </a:r>
            <a:br>
              <a:rPr lang="en-US" sz="3600" i="1" dirty="0"/>
            </a:br>
            <a:r>
              <a:rPr lang="en-US" sz="3600" i="1" dirty="0"/>
              <a:t>Roll: 14095415</a:t>
            </a:r>
            <a:br>
              <a:rPr lang="en-US" sz="3600" i="1" dirty="0"/>
            </a:br>
            <a:r>
              <a:rPr lang="en-US" sz="3600" i="1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House Renter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894" y="2603499"/>
            <a:ext cx="6541355" cy="37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House Renter 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6883" y="2303813"/>
            <a:ext cx="11186555" cy="44176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Image Gallery without Zoom in: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08" y="2603499"/>
            <a:ext cx="7517080" cy="41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House Renter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384" y="2410692"/>
            <a:ext cx="11174681" cy="42988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Image Gallery with zoom in: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118" y="2802577"/>
            <a:ext cx="6899084" cy="38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House Renter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022" y="2603499"/>
            <a:ext cx="9220592" cy="40585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Details about Ads: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16" y="2989448"/>
            <a:ext cx="7172695" cy="38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( House Owner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199" y="2603500"/>
            <a:ext cx="8138168" cy="40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( House Owner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27704"/>
            <a:ext cx="8824913" cy="47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51" y="3211034"/>
            <a:ext cx="8596993" cy="35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( House Owner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04636"/>
            <a:ext cx="8824913" cy="1567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6" y="3776355"/>
            <a:ext cx="9868395" cy="30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( House Owner 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944" y="2375064"/>
            <a:ext cx="6172627" cy="4013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22" y="2764688"/>
            <a:ext cx="6986649" cy="39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( House Owner 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27324"/>
            <a:ext cx="8824913" cy="245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785756"/>
            <a:ext cx="9120249" cy="20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Interface( Admin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331" y="2603500"/>
            <a:ext cx="698765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House renting is a web application that is the house owner can advertise their house and house renter who wants to rent house can view house advertisement.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Admin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68" y="2327563"/>
            <a:ext cx="6872206" cy="3669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193" y="2909453"/>
            <a:ext cx="5058888" cy="31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Admin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95" y="2437245"/>
            <a:ext cx="5788994" cy="411793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843" y="2544123"/>
            <a:ext cx="5796252" cy="40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Admin 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66" y="2458193"/>
            <a:ext cx="3218213" cy="3895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43" y="2458193"/>
            <a:ext cx="3837833" cy="4197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76" y="2381002"/>
            <a:ext cx="4634505" cy="435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Admin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405" y="2280062"/>
            <a:ext cx="2607311" cy="3834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13" y="2375065"/>
            <a:ext cx="3151352" cy="4197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779" y="2360908"/>
            <a:ext cx="4348534" cy="43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Admin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407" y="2567873"/>
            <a:ext cx="3340970" cy="3702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80" y="2449121"/>
            <a:ext cx="4876800" cy="42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Admin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80" y="2472943"/>
            <a:ext cx="6100123" cy="3975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36" y="2328615"/>
            <a:ext cx="4514850" cy="45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Interface( Admin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366" y="2472871"/>
            <a:ext cx="7195512" cy="41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386492-254C-4424-B8C0-F324E08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3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To provide </a:t>
            </a:r>
            <a:r>
              <a:rPr lang="en-US" sz="2000" dirty="0">
                <a:solidFill>
                  <a:schemeClr val="tx1"/>
                </a:solidFill>
              </a:rPr>
              <a:t>simple and easiest way to give an advertisement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To provide Real </a:t>
            </a:r>
            <a:r>
              <a:rPr lang="en-US" sz="2000" dirty="0">
                <a:solidFill>
                  <a:schemeClr val="tx1"/>
                </a:solidFill>
              </a:rPr>
              <a:t>time </a:t>
            </a:r>
            <a:r>
              <a:rPr lang="en-US" sz="2000" dirty="0" smtClean="0">
                <a:solidFill>
                  <a:schemeClr val="tx1"/>
                </a:solidFill>
              </a:rPr>
              <a:t>communication.</a:t>
            </a:r>
            <a:endParaRPr lang="en-US" sz="2000" dirty="0">
              <a:solidFill>
                <a:schemeClr val="tx1"/>
              </a:solidFill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To reduce </a:t>
            </a:r>
            <a:r>
              <a:rPr lang="en-US" sz="2000" dirty="0">
                <a:solidFill>
                  <a:schemeClr val="tx1"/>
                </a:solidFill>
              </a:rPr>
              <a:t>time and cost both renter and advertiser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Actually, this project will be get popularity who live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xmlns="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069123"/>
              </p:ext>
            </p:extLst>
          </p:nvPr>
        </p:nvGraphicFramePr>
        <p:xfrm>
          <a:off x="6656342" y="2941125"/>
          <a:ext cx="440103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xmlns="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xmlns="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643064"/>
              </p:ext>
            </p:extLst>
          </p:nvPr>
        </p:nvGraphicFramePr>
        <p:xfrm>
          <a:off x="1694962" y="2941125"/>
          <a:ext cx="4401038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xmlns="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en-US" dirty="0"/>
              <a:t>UML</a:t>
            </a:r>
            <a:r>
              <a:rPr lang="en-US" dirty="0" smtClean="0"/>
              <a:t>) </a:t>
            </a:r>
            <a:r>
              <a:rPr lang="en-US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26" y="2493818"/>
            <a:ext cx="4387626" cy="4025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52" y="2802577"/>
            <a:ext cx="6591300" cy="36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060" y="2446317"/>
            <a:ext cx="6044540" cy="40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Interface( House Renter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5" y="3009398"/>
            <a:ext cx="7619944" cy="3775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15" y="2360724"/>
            <a:ext cx="9417133" cy="9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2306</TotalTime>
  <Words>312</Words>
  <Application>Microsoft Office PowerPoint</Application>
  <PresentationFormat>Widescreen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 Boardroom</vt:lpstr>
      <vt:lpstr>House Renting   University of Rajshahi  Shahabuddin Ahmed Dept. of CSE Roll: 14095415 Session: 2013-14</vt:lpstr>
      <vt:lpstr>What is House Renting?</vt:lpstr>
      <vt:lpstr>Scope of the Project</vt:lpstr>
      <vt:lpstr>Objective  of my Project</vt:lpstr>
      <vt:lpstr>Application Area</vt:lpstr>
      <vt:lpstr>Use Technology</vt:lpstr>
      <vt:lpstr>Use Case(UML) Diagram</vt:lpstr>
      <vt:lpstr>Relational Database(ER Diagram)</vt:lpstr>
      <vt:lpstr>User Interface( House Renter )</vt:lpstr>
      <vt:lpstr>User Interface( House Renter )</vt:lpstr>
      <vt:lpstr>User Interface( House Renter )</vt:lpstr>
      <vt:lpstr>User Interface( House Renter )</vt:lpstr>
      <vt:lpstr>User Interface( House Renter )</vt:lpstr>
      <vt:lpstr>User Interface ( House Owner )</vt:lpstr>
      <vt:lpstr>User Interface ( House Owner )</vt:lpstr>
      <vt:lpstr>User Interface ( House Owner )</vt:lpstr>
      <vt:lpstr>User Interface ( House Owner )</vt:lpstr>
      <vt:lpstr>User Interface ( House Owner )</vt:lpstr>
      <vt:lpstr>User Interface( Admin )</vt:lpstr>
      <vt:lpstr>User Interface( Admin )</vt:lpstr>
      <vt:lpstr>User Interface( Admin )</vt:lpstr>
      <vt:lpstr>User Interface( Admin )</vt:lpstr>
      <vt:lpstr>User Interface( Admin )</vt:lpstr>
      <vt:lpstr>User Interface( Admin )</vt:lpstr>
      <vt:lpstr>User Interface( Admin )</vt:lpstr>
      <vt:lpstr>User Interface( Admin )</vt:lpstr>
      <vt:lpstr>Expected Outcome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</dc:title>
  <dc:creator>Shahabuddin Ahmed</dc:creator>
  <cp:lastModifiedBy>Shahabuddin Ahmed</cp:lastModifiedBy>
  <cp:revision>229</cp:revision>
  <dcterms:created xsi:type="dcterms:W3CDTF">2018-09-30T05:02:23Z</dcterms:created>
  <dcterms:modified xsi:type="dcterms:W3CDTF">2019-03-25T06:34:43Z</dcterms:modified>
</cp:coreProperties>
</file>