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“Online House 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07C1-A9A1-4196-8540-23D3F93F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6492-254C-4424-B8C0-F324E08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3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House renting is a web application that is people can advertise their own house and </a:t>
            </a:r>
            <a:r>
              <a:rPr lang="en-US" sz="2000"/>
              <a:t>some can </a:t>
            </a:r>
            <a:r>
              <a:rPr lang="en-US" sz="2000" dirty="0"/>
              <a:t>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advertiser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that is good 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get popularity who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1686</TotalTime>
  <Words>398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“Online 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</dc:title>
  <dc:creator>Shahabuddin Ahmed</dc:creator>
  <cp:lastModifiedBy>Shahabuddin Ahmed</cp:lastModifiedBy>
  <cp:revision>147</cp:revision>
  <dcterms:created xsi:type="dcterms:W3CDTF">2018-09-30T05:02:23Z</dcterms:created>
  <dcterms:modified xsi:type="dcterms:W3CDTF">2018-10-11T12:59:02Z</dcterms:modified>
</cp:coreProperties>
</file>