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Node.js is recent technology. So outcoming problem handle is more challenge.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no good community scope.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information of house advertiser keep secure is more challenge.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Sometimes bad people to take information, subscription is apply on house advertiser.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House renting is a process that is People can advertising his or her own house or People can view house advertisement who want to rent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People can easily find expected house for rent.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is reduce time and cost.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saved house renter time and money.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most easiest way to find 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Bangladesh there is no such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there are available, no more popular and effective.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adviser advising his house with picture and description and other necessary things.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easily find house for renting.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house renter can easily find his own in the financial power.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feasibility study evaluates the project’s potential for success. There are five types of feasibility study: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Technical Feasibility: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Economic Feasibility: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Environmental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Industrial: This Project is used as business purposes.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Academic: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08939"/>
              </p:ext>
            </p:extLst>
          </p:nvPr>
        </p:nvGraphicFramePr>
        <p:xfrm>
          <a:off x="1694962" y="2800448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41432"/>
              </p:ext>
            </p:extLst>
          </p:nvPr>
        </p:nvGraphicFramePr>
        <p:xfrm>
          <a:off x="6283571" y="2800448"/>
          <a:ext cx="440103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742</TotalTime>
  <Words>260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Risk of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85</cp:revision>
  <dcterms:created xsi:type="dcterms:W3CDTF">2018-09-30T05:02:23Z</dcterms:created>
  <dcterms:modified xsi:type="dcterms:W3CDTF">2018-10-08T07:31:10Z</dcterms:modified>
</cp:coreProperties>
</file>