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C0F6-48FC-4409-8896-61A48452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23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18</cp:revision>
  <dcterms:created xsi:type="dcterms:W3CDTF">2018-09-30T05:02:23Z</dcterms:created>
  <dcterms:modified xsi:type="dcterms:W3CDTF">2018-10-04T05:13:11Z</dcterms:modified>
</cp:coreProperties>
</file>