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0" r:id="rId5"/>
    <p:sldId id="259" r:id="rId6"/>
    <p:sldId id="263" r:id="rId7"/>
    <p:sldId id="264" r:id="rId8"/>
    <p:sldId id="265" r:id="rId9"/>
    <p:sldId id="269"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25.png"/><Relationship Id="rId7" Type="http://schemas.openxmlformats.org/officeDocument/2006/relationships/image" Target="../media/image1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25.png"/><Relationship Id="rId7" Type="http://schemas.openxmlformats.org/officeDocument/2006/relationships/image" Target="../media/image1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F6BCF-6B34-4013-99E6-608DEF6D0AE0}" type="doc">
      <dgm:prSet loTypeId="urn:microsoft.com/office/officeart/2018/2/layout/IconCircleList" loCatId="icon" qsTypeId="urn:microsoft.com/office/officeart/2005/8/quickstyle/simple3" qsCatId="simple" csTypeId="urn:microsoft.com/office/officeart/2005/8/colors/accent1_2" csCatId="accent1" phldr="1"/>
      <dgm:spPr/>
      <dgm:t>
        <a:bodyPr/>
        <a:lstStyle/>
        <a:p>
          <a:endParaRPr lang="en-US"/>
        </a:p>
      </dgm:t>
    </dgm:pt>
    <dgm:pt modelId="{839A9AC5-9DF0-4152-B9EA-5B4BE53BDD65}">
      <dgm:prSet/>
      <dgm:spPr/>
      <dgm:t>
        <a:bodyPr/>
        <a:lstStyle/>
        <a:p>
          <a:pPr>
            <a:lnSpc>
              <a:spcPct val="100000"/>
            </a:lnSpc>
          </a:pPr>
          <a:r>
            <a:rPr lang="en-US"/>
            <a:t>The aim of this system consider under the following notes:</a:t>
          </a:r>
        </a:p>
      </dgm:t>
    </dgm:pt>
    <dgm:pt modelId="{4655B9F4-274D-4AC1-83FB-0D13960F8E0C}" type="parTrans" cxnId="{56483158-4E99-40C2-8CFC-0A60AEC8B6A3}">
      <dgm:prSet/>
      <dgm:spPr/>
      <dgm:t>
        <a:bodyPr/>
        <a:lstStyle/>
        <a:p>
          <a:endParaRPr lang="en-US"/>
        </a:p>
      </dgm:t>
    </dgm:pt>
    <dgm:pt modelId="{3E290277-218F-432B-8F4A-4DF12D78026B}" type="sibTrans" cxnId="{56483158-4E99-40C2-8CFC-0A60AEC8B6A3}">
      <dgm:prSet/>
      <dgm:spPr/>
      <dgm:t>
        <a:bodyPr/>
        <a:lstStyle/>
        <a:p>
          <a:pPr>
            <a:lnSpc>
              <a:spcPct val="100000"/>
            </a:lnSpc>
          </a:pPr>
          <a:endParaRPr lang="en-US"/>
        </a:p>
      </dgm:t>
    </dgm:pt>
    <dgm:pt modelId="{04A557D8-3415-43C6-BB57-BCE1226E9F61}">
      <dgm:prSet/>
      <dgm:spPr/>
      <dgm:t>
        <a:bodyPr/>
        <a:lstStyle/>
        <a:p>
          <a:pPr>
            <a:lnSpc>
              <a:spcPct val="100000"/>
            </a:lnSpc>
          </a:pPr>
          <a:r>
            <a:rPr lang="en-US"/>
            <a:t>Facilitating and accelerating the process of finding the qualified student who teaches a certain course.</a:t>
          </a:r>
        </a:p>
      </dgm:t>
    </dgm:pt>
    <dgm:pt modelId="{64B9CD48-B3A9-4C58-8A14-7CFF9C8EC609}" type="parTrans" cxnId="{13BA23CB-B342-4C7B-BA34-936A408A6C35}">
      <dgm:prSet/>
      <dgm:spPr/>
      <dgm:t>
        <a:bodyPr/>
        <a:lstStyle/>
        <a:p>
          <a:endParaRPr lang="en-US"/>
        </a:p>
      </dgm:t>
    </dgm:pt>
    <dgm:pt modelId="{A5708ACA-1C19-475E-927E-AE95C077608B}" type="sibTrans" cxnId="{13BA23CB-B342-4C7B-BA34-936A408A6C35}">
      <dgm:prSet/>
      <dgm:spPr/>
      <dgm:t>
        <a:bodyPr/>
        <a:lstStyle/>
        <a:p>
          <a:pPr>
            <a:lnSpc>
              <a:spcPct val="100000"/>
            </a:lnSpc>
          </a:pPr>
          <a:endParaRPr lang="en-US"/>
        </a:p>
      </dgm:t>
    </dgm:pt>
    <dgm:pt modelId="{7AD7418A-63E2-4CAC-9590-473E3309D2D4}">
      <dgm:prSet/>
      <dgm:spPr/>
      <dgm:t>
        <a:bodyPr/>
        <a:lstStyle/>
        <a:p>
          <a:pPr>
            <a:lnSpc>
              <a:spcPct val="100000"/>
            </a:lnSpc>
          </a:pPr>
          <a:r>
            <a:rPr lang="en-US"/>
            <a:t>Participate in the process of making our faculty a (smart faculty). </a:t>
          </a:r>
        </a:p>
      </dgm:t>
    </dgm:pt>
    <dgm:pt modelId="{88518E1D-82F0-4053-8967-9E0285869AB3}" type="parTrans" cxnId="{8F6CAB03-F72D-45ED-B8DD-AECDFE7DDF55}">
      <dgm:prSet/>
      <dgm:spPr/>
      <dgm:t>
        <a:bodyPr/>
        <a:lstStyle/>
        <a:p>
          <a:endParaRPr lang="en-US"/>
        </a:p>
      </dgm:t>
    </dgm:pt>
    <dgm:pt modelId="{810BB0C8-FD81-4EAB-87C5-D90D040A1D3F}" type="sibTrans" cxnId="{8F6CAB03-F72D-45ED-B8DD-AECDFE7DDF55}">
      <dgm:prSet/>
      <dgm:spPr/>
      <dgm:t>
        <a:bodyPr/>
        <a:lstStyle/>
        <a:p>
          <a:pPr>
            <a:lnSpc>
              <a:spcPct val="100000"/>
            </a:lnSpc>
          </a:pPr>
          <a:endParaRPr lang="en-US"/>
        </a:p>
      </dgm:t>
    </dgm:pt>
    <dgm:pt modelId="{C4B50BE8-B54C-4479-B20D-BBA99BD6B22E}">
      <dgm:prSet/>
      <dgm:spPr/>
      <dgm:t>
        <a:bodyPr/>
        <a:lstStyle/>
        <a:p>
          <a:pPr>
            <a:lnSpc>
              <a:spcPct val="100000"/>
            </a:lnSpc>
          </a:pPr>
          <a:r>
            <a:rPr lang="en-US"/>
            <a:t>A chance for students with same interests to build relationships that maybe will lead them to cooperate in useful efforts in future.</a:t>
          </a:r>
        </a:p>
      </dgm:t>
    </dgm:pt>
    <dgm:pt modelId="{13086DE6-2192-4A01-A0D0-A213EBEF9562}" type="parTrans" cxnId="{0DDEE347-99D2-4076-A1D6-36357F0E74EB}">
      <dgm:prSet/>
      <dgm:spPr/>
      <dgm:t>
        <a:bodyPr/>
        <a:lstStyle/>
        <a:p>
          <a:endParaRPr lang="en-US"/>
        </a:p>
      </dgm:t>
    </dgm:pt>
    <dgm:pt modelId="{8EEAF94D-A865-4272-BE46-6354A2ABEEE7}" type="sibTrans" cxnId="{0DDEE347-99D2-4076-A1D6-36357F0E74EB}">
      <dgm:prSet/>
      <dgm:spPr/>
      <dgm:t>
        <a:bodyPr/>
        <a:lstStyle/>
        <a:p>
          <a:endParaRPr lang="en-US"/>
        </a:p>
      </dgm:t>
    </dgm:pt>
    <dgm:pt modelId="{E4FAE39B-E615-429B-93E9-88284289249E}" type="pres">
      <dgm:prSet presAssocID="{BE2F6BCF-6B34-4013-99E6-608DEF6D0AE0}" presName="root" presStyleCnt="0">
        <dgm:presLayoutVars>
          <dgm:dir/>
          <dgm:resizeHandles val="exact"/>
        </dgm:presLayoutVars>
      </dgm:prSet>
      <dgm:spPr/>
    </dgm:pt>
    <dgm:pt modelId="{245984FB-745C-4E07-A182-9CD785625525}" type="pres">
      <dgm:prSet presAssocID="{BE2F6BCF-6B34-4013-99E6-608DEF6D0AE0}" presName="container" presStyleCnt="0">
        <dgm:presLayoutVars>
          <dgm:dir/>
          <dgm:resizeHandles val="exact"/>
        </dgm:presLayoutVars>
      </dgm:prSet>
      <dgm:spPr/>
    </dgm:pt>
    <dgm:pt modelId="{B9171DA2-E8FE-4FBE-8921-1809376902FC}" type="pres">
      <dgm:prSet presAssocID="{839A9AC5-9DF0-4152-B9EA-5B4BE53BDD65}" presName="compNode" presStyleCnt="0"/>
      <dgm:spPr/>
    </dgm:pt>
    <dgm:pt modelId="{08D4EAB7-57A4-4944-91E8-298702432F59}" type="pres">
      <dgm:prSet presAssocID="{839A9AC5-9DF0-4152-B9EA-5B4BE53BDD65}" presName="iconBgRect" presStyleLbl="bgShp" presStyleIdx="0" presStyleCnt="4"/>
      <dgm:spPr/>
    </dgm:pt>
    <dgm:pt modelId="{E84AD658-149E-4C4B-B7D3-B912793BD7B6}" type="pres">
      <dgm:prSet presAssocID="{839A9AC5-9DF0-4152-B9EA-5B4BE53BDD6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904A289E-0B42-438D-869D-E81160D2EE37}" type="pres">
      <dgm:prSet presAssocID="{839A9AC5-9DF0-4152-B9EA-5B4BE53BDD65}" presName="spaceRect" presStyleCnt="0"/>
      <dgm:spPr/>
    </dgm:pt>
    <dgm:pt modelId="{86D33FE1-5DEE-4AF9-9C7F-6AD4C77F442A}" type="pres">
      <dgm:prSet presAssocID="{839A9AC5-9DF0-4152-B9EA-5B4BE53BDD65}" presName="textRect" presStyleLbl="revTx" presStyleIdx="0" presStyleCnt="4">
        <dgm:presLayoutVars>
          <dgm:chMax val="1"/>
          <dgm:chPref val="1"/>
        </dgm:presLayoutVars>
      </dgm:prSet>
      <dgm:spPr/>
    </dgm:pt>
    <dgm:pt modelId="{A24AE8C0-31E6-4DE8-B52B-B30D12BCD263}" type="pres">
      <dgm:prSet presAssocID="{3E290277-218F-432B-8F4A-4DF12D78026B}" presName="sibTrans" presStyleLbl="sibTrans2D1" presStyleIdx="0" presStyleCnt="0"/>
      <dgm:spPr/>
    </dgm:pt>
    <dgm:pt modelId="{87EA26E1-8680-4B0C-B5C7-21AFCE07D826}" type="pres">
      <dgm:prSet presAssocID="{04A557D8-3415-43C6-BB57-BCE1226E9F61}" presName="compNode" presStyleCnt="0"/>
      <dgm:spPr/>
    </dgm:pt>
    <dgm:pt modelId="{3150DD81-EAD3-4FF2-ADB6-E37BD134CC30}" type="pres">
      <dgm:prSet presAssocID="{04A557D8-3415-43C6-BB57-BCE1226E9F61}" presName="iconBgRect" presStyleLbl="bgShp" presStyleIdx="1" presStyleCnt="4"/>
      <dgm:spPr/>
    </dgm:pt>
    <dgm:pt modelId="{30C42E15-E384-4360-86E2-B91436818EE9}" type="pres">
      <dgm:prSet presAssocID="{04A557D8-3415-43C6-BB57-BCE1226E9F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ploma Roll"/>
        </a:ext>
      </dgm:extLst>
    </dgm:pt>
    <dgm:pt modelId="{9CEE79B0-8FE3-4FEF-B817-462E78051489}" type="pres">
      <dgm:prSet presAssocID="{04A557D8-3415-43C6-BB57-BCE1226E9F61}" presName="spaceRect" presStyleCnt="0"/>
      <dgm:spPr/>
    </dgm:pt>
    <dgm:pt modelId="{F486DCA9-E60F-43FD-9F04-294BB5A4058F}" type="pres">
      <dgm:prSet presAssocID="{04A557D8-3415-43C6-BB57-BCE1226E9F61}" presName="textRect" presStyleLbl="revTx" presStyleIdx="1" presStyleCnt="4">
        <dgm:presLayoutVars>
          <dgm:chMax val="1"/>
          <dgm:chPref val="1"/>
        </dgm:presLayoutVars>
      </dgm:prSet>
      <dgm:spPr/>
    </dgm:pt>
    <dgm:pt modelId="{7A932F71-D002-4872-9660-F9CF4C58124F}" type="pres">
      <dgm:prSet presAssocID="{A5708ACA-1C19-475E-927E-AE95C077608B}" presName="sibTrans" presStyleLbl="sibTrans2D1" presStyleIdx="0" presStyleCnt="0"/>
      <dgm:spPr/>
    </dgm:pt>
    <dgm:pt modelId="{21323554-3D33-4800-8DEF-FA881C194977}" type="pres">
      <dgm:prSet presAssocID="{7AD7418A-63E2-4CAC-9590-473E3309D2D4}" presName="compNode" presStyleCnt="0"/>
      <dgm:spPr/>
    </dgm:pt>
    <dgm:pt modelId="{64087364-21E4-4F89-9800-EF7215EB0D7D}" type="pres">
      <dgm:prSet presAssocID="{7AD7418A-63E2-4CAC-9590-473E3309D2D4}" presName="iconBgRect" presStyleLbl="bgShp" presStyleIdx="2" presStyleCnt="4"/>
      <dgm:spPr/>
    </dgm:pt>
    <dgm:pt modelId="{2DC4B954-4DCD-4D0C-9DC6-7BCE133B6762}" type="pres">
      <dgm:prSet presAssocID="{7AD7418A-63E2-4CAC-9590-473E3309D2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FB895F48-D6C2-49AD-AA0C-7F168FE727A4}" type="pres">
      <dgm:prSet presAssocID="{7AD7418A-63E2-4CAC-9590-473E3309D2D4}" presName="spaceRect" presStyleCnt="0"/>
      <dgm:spPr/>
    </dgm:pt>
    <dgm:pt modelId="{41C6DE65-BDD2-41BE-B234-7B7C682A68FC}" type="pres">
      <dgm:prSet presAssocID="{7AD7418A-63E2-4CAC-9590-473E3309D2D4}" presName="textRect" presStyleLbl="revTx" presStyleIdx="2" presStyleCnt="4">
        <dgm:presLayoutVars>
          <dgm:chMax val="1"/>
          <dgm:chPref val="1"/>
        </dgm:presLayoutVars>
      </dgm:prSet>
      <dgm:spPr/>
    </dgm:pt>
    <dgm:pt modelId="{89DAC7AE-3F45-4924-82B0-C52ABB75BF4F}" type="pres">
      <dgm:prSet presAssocID="{810BB0C8-FD81-4EAB-87C5-D90D040A1D3F}" presName="sibTrans" presStyleLbl="sibTrans2D1" presStyleIdx="0" presStyleCnt="0"/>
      <dgm:spPr/>
    </dgm:pt>
    <dgm:pt modelId="{587C3E3C-A192-4BAE-81A0-537CFA64F30F}" type="pres">
      <dgm:prSet presAssocID="{C4B50BE8-B54C-4479-B20D-BBA99BD6B22E}" presName="compNode" presStyleCnt="0"/>
      <dgm:spPr/>
    </dgm:pt>
    <dgm:pt modelId="{3922F7AF-B989-4E33-A962-D98528EEA122}" type="pres">
      <dgm:prSet presAssocID="{C4B50BE8-B54C-4479-B20D-BBA99BD6B22E}" presName="iconBgRect" presStyleLbl="bgShp" presStyleIdx="3" presStyleCnt="4"/>
      <dgm:spPr/>
    </dgm:pt>
    <dgm:pt modelId="{524B049C-A62A-4D92-A72F-AC30B12DC3C4}" type="pres">
      <dgm:prSet presAssocID="{C4B50BE8-B54C-4479-B20D-BBA99BD6B22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ustomer Review"/>
        </a:ext>
      </dgm:extLst>
    </dgm:pt>
    <dgm:pt modelId="{73CE1125-1A39-4119-8C31-E04B73775F4F}" type="pres">
      <dgm:prSet presAssocID="{C4B50BE8-B54C-4479-B20D-BBA99BD6B22E}" presName="spaceRect" presStyleCnt="0"/>
      <dgm:spPr/>
    </dgm:pt>
    <dgm:pt modelId="{F7400057-0E76-48ED-861F-BD6AF31BA6EE}" type="pres">
      <dgm:prSet presAssocID="{C4B50BE8-B54C-4479-B20D-BBA99BD6B22E}" presName="textRect" presStyleLbl="revTx" presStyleIdx="3" presStyleCnt="4">
        <dgm:presLayoutVars>
          <dgm:chMax val="1"/>
          <dgm:chPref val="1"/>
        </dgm:presLayoutVars>
      </dgm:prSet>
      <dgm:spPr/>
    </dgm:pt>
  </dgm:ptLst>
  <dgm:cxnLst>
    <dgm:cxn modelId="{8F6CAB03-F72D-45ED-B8DD-AECDFE7DDF55}" srcId="{BE2F6BCF-6B34-4013-99E6-608DEF6D0AE0}" destId="{7AD7418A-63E2-4CAC-9590-473E3309D2D4}" srcOrd="2" destOrd="0" parTransId="{88518E1D-82F0-4053-8967-9E0285869AB3}" sibTransId="{810BB0C8-FD81-4EAB-87C5-D90D040A1D3F}"/>
    <dgm:cxn modelId="{66C2670F-844D-4DEC-B5FF-A61B4415FE63}" type="presOf" srcId="{04A557D8-3415-43C6-BB57-BCE1226E9F61}" destId="{F486DCA9-E60F-43FD-9F04-294BB5A4058F}" srcOrd="0" destOrd="0" presId="urn:microsoft.com/office/officeart/2018/2/layout/IconCircleList"/>
    <dgm:cxn modelId="{448C561D-93B7-468E-8738-748DC09AED7C}" type="presOf" srcId="{3E290277-218F-432B-8F4A-4DF12D78026B}" destId="{A24AE8C0-31E6-4DE8-B52B-B30D12BCD263}" srcOrd="0" destOrd="0" presId="urn:microsoft.com/office/officeart/2018/2/layout/IconCircleList"/>
    <dgm:cxn modelId="{1A273E2B-B1B1-4DAD-B5B1-26B6742AF0E4}" type="presOf" srcId="{C4B50BE8-B54C-4479-B20D-BBA99BD6B22E}" destId="{F7400057-0E76-48ED-861F-BD6AF31BA6EE}" srcOrd="0" destOrd="0" presId="urn:microsoft.com/office/officeart/2018/2/layout/IconCircleList"/>
    <dgm:cxn modelId="{74674130-4322-47C6-8C34-003EE078B237}" type="presOf" srcId="{7AD7418A-63E2-4CAC-9590-473E3309D2D4}" destId="{41C6DE65-BDD2-41BE-B234-7B7C682A68FC}" srcOrd="0" destOrd="0" presId="urn:microsoft.com/office/officeart/2018/2/layout/IconCircleList"/>
    <dgm:cxn modelId="{0DDEE347-99D2-4076-A1D6-36357F0E74EB}" srcId="{BE2F6BCF-6B34-4013-99E6-608DEF6D0AE0}" destId="{C4B50BE8-B54C-4479-B20D-BBA99BD6B22E}" srcOrd="3" destOrd="0" parTransId="{13086DE6-2192-4A01-A0D0-A213EBEF9562}" sibTransId="{8EEAF94D-A865-4272-BE46-6354A2ABEEE7}"/>
    <dgm:cxn modelId="{0885F46E-2B7C-4D12-A74A-C75619CC2554}" type="presOf" srcId="{839A9AC5-9DF0-4152-B9EA-5B4BE53BDD65}" destId="{86D33FE1-5DEE-4AF9-9C7F-6AD4C77F442A}" srcOrd="0" destOrd="0" presId="urn:microsoft.com/office/officeart/2018/2/layout/IconCircleList"/>
    <dgm:cxn modelId="{4F474C73-CC61-4FBC-91B9-F4138ED3CEA1}" type="presOf" srcId="{A5708ACA-1C19-475E-927E-AE95C077608B}" destId="{7A932F71-D002-4872-9660-F9CF4C58124F}" srcOrd="0" destOrd="0" presId="urn:microsoft.com/office/officeart/2018/2/layout/IconCircleList"/>
    <dgm:cxn modelId="{56483158-4E99-40C2-8CFC-0A60AEC8B6A3}" srcId="{BE2F6BCF-6B34-4013-99E6-608DEF6D0AE0}" destId="{839A9AC5-9DF0-4152-B9EA-5B4BE53BDD65}" srcOrd="0" destOrd="0" parTransId="{4655B9F4-274D-4AC1-83FB-0D13960F8E0C}" sibTransId="{3E290277-218F-432B-8F4A-4DF12D78026B}"/>
    <dgm:cxn modelId="{13BA23CB-B342-4C7B-BA34-936A408A6C35}" srcId="{BE2F6BCF-6B34-4013-99E6-608DEF6D0AE0}" destId="{04A557D8-3415-43C6-BB57-BCE1226E9F61}" srcOrd="1" destOrd="0" parTransId="{64B9CD48-B3A9-4C58-8A14-7CFF9C8EC609}" sibTransId="{A5708ACA-1C19-475E-927E-AE95C077608B}"/>
    <dgm:cxn modelId="{815552DB-5613-4DF2-B139-B049AC7D5A5F}" type="presOf" srcId="{BE2F6BCF-6B34-4013-99E6-608DEF6D0AE0}" destId="{E4FAE39B-E615-429B-93E9-88284289249E}" srcOrd="0" destOrd="0" presId="urn:microsoft.com/office/officeart/2018/2/layout/IconCircleList"/>
    <dgm:cxn modelId="{D2EE07E6-2D3F-44D7-8CEF-B2D72C6973EE}" type="presOf" srcId="{810BB0C8-FD81-4EAB-87C5-D90D040A1D3F}" destId="{89DAC7AE-3F45-4924-82B0-C52ABB75BF4F}" srcOrd="0" destOrd="0" presId="urn:microsoft.com/office/officeart/2018/2/layout/IconCircleList"/>
    <dgm:cxn modelId="{671D825B-D2ED-430F-A600-37DD5527BB45}" type="presParOf" srcId="{E4FAE39B-E615-429B-93E9-88284289249E}" destId="{245984FB-745C-4E07-A182-9CD785625525}" srcOrd="0" destOrd="0" presId="urn:microsoft.com/office/officeart/2018/2/layout/IconCircleList"/>
    <dgm:cxn modelId="{D23019A8-D9EC-4044-BB8D-B49742D9A3F8}" type="presParOf" srcId="{245984FB-745C-4E07-A182-9CD785625525}" destId="{B9171DA2-E8FE-4FBE-8921-1809376902FC}" srcOrd="0" destOrd="0" presId="urn:microsoft.com/office/officeart/2018/2/layout/IconCircleList"/>
    <dgm:cxn modelId="{0B1BEAA6-E829-4E7D-B20B-2918B73316D7}" type="presParOf" srcId="{B9171DA2-E8FE-4FBE-8921-1809376902FC}" destId="{08D4EAB7-57A4-4944-91E8-298702432F59}" srcOrd="0" destOrd="0" presId="urn:microsoft.com/office/officeart/2018/2/layout/IconCircleList"/>
    <dgm:cxn modelId="{EB0E460A-76FD-4AE5-8FAD-56725388BD81}" type="presParOf" srcId="{B9171DA2-E8FE-4FBE-8921-1809376902FC}" destId="{E84AD658-149E-4C4B-B7D3-B912793BD7B6}" srcOrd="1" destOrd="0" presId="urn:microsoft.com/office/officeart/2018/2/layout/IconCircleList"/>
    <dgm:cxn modelId="{3FD1C4BC-CA9F-4406-9C98-DAB63986A40B}" type="presParOf" srcId="{B9171DA2-E8FE-4FBE-8921-1809376902FC}" destId="{904A289E-0B42-438D-869D-E81160D2EE37}" srcOrd="2" destOrd="0" presId="urn:microsoft.com/office/officeart/2018/2/layout/IconCircleList"/>
    <dgm:cxn modelId="{1DBC8BCA-39C8-490F-8F35-D2A4CAA05A8B}" type="presParOf" srcId="{B9171DA2-E8FE-4FBE-8921-1809376902FC}" destId="{86D33FE1-5DEE-4AF9-9C7F-6AD4C77F442A}" srcOrd="3" destOrd="0" presId="urn:microsoft.com/office/officeart/2018/2/layout/IconCircleList"/>
    <dgm:cxn modelId="{771631BB-90E6-42AE-B2AF-68E360B8F52C}" type="presParOf" srcId="{245984FB-745C-4E07-A182-9CD785625525}" destId="{A24AE8C0-31E6-4DE8-B52B-B30D12BCD263}" srcOrd="1" destOrd="0" presId="urn:microsoft.com/office/officeart/2018/2/layout/IconCircleList"/>
    <dgm:cxn modelId="{48F8DE88-5F56-4C85-92A0-F00BF58D3930}" type="presParOf" srcId="{245984FB-745C-4E07-A182-9CD785625525}" destId="{87EA26E1-8680-4B0C-B5C7-21AFCE07D826}" srcOrd="2" destOrd="0" presId="urn:microsoft.com/office/officeart/2018/2/layout/IconCircleList"/>
    <dgm:cxn modelId="{D449F5E4-0345-4103-A097-423ED846D950}" type="presParOf" srcId="{87EA26E1-8680-4B0C-B5C7-21AFCE07D826}" destId="{3150DD81-EAD3-4FF2-ADB6-E37BD134CC30}" srcOrd="0" destOrd="0" presId="urn:microsoft.com/office/officeart/2018/2/layout/IconCircleList"/>
    <dgm:cxn modelId="{EC088EB7-485A-4E90-B5EA-071A7D019EA7}" type="presParOf" srcId="{87EA26E1-8680-4B0C-B5C7-21AFCE07D826}" destId="{30C42E15-E384-4360-86E2-B91436818EE9}" srcOrd="1" destOrd="0" presId="urn:microsoft.com/office/officeart/2018/2/layout/IconCircleList"/>
    <dgm:cxn modelId="{3161242B-E387-48BE-8F4C-33D89B6DAF51}" type="presParOf" srcId="{87EA26E1-8680-4B0C-B5C7-21AFCE07D826}" destId="{9CEE79B0-8FE3-4FEF-B817-462E78051489}" srcOrd="2" destOrd="0" presId="urn:microsoft.com/office/officeart/2018/2/layout/IconCircleList"/>
    <dgm:cxn modelId="{F91D1654-52A4-49F7-8C2A-5B987911AA73}" type="presParOf" srcId="{87EA26E1-8680-4B0C-B5C7-21AFCE07D826}" destId="{F486DCA9-E60F-43FD-9F04-294BB5A4058F}" srcOrd="3" destOrd="0" presId="urn:microsoft.com/office/officeart/2018/2/layout/IconCircleList"/>
    <dgm:cxn modelId="{0815B48D-9AA6-4F77-884A-E0D0E921C10E}" type="presParOf" srcId="{245984FB-745C-4E07-A182-9CD785625525}" destId="{7A932F71-D002-4872-9660-F9CF4C58124F}" srcOrd="3" destOrd="0" presId="urn:microsoft.com/office/officeart/2018/2/layout/IconCircleList"/>
    <dgm:cxn modelId="{AFE12C77-A3B0-474D-80F1-673B8F9DE483}" type="presParOf" srcId="{245984FB-745C-4E07-A182-9CD785625525}" destId="{21323554-3D33-4800-8DEF-FA881C194977}" srcOrd="4" destOrd="0" presId="urn:microsoft.com/office/officeart/2018/2/layout/IconCircleList"/>
    <dgm:cxn modelId="{98750E18-AA02-4CD5-88DF-8F112ABCF136}" type="presParOf" srcId="{21323554-3D33-4800-8DEF-FA881C194977}" destId="{64087364-21E4-4F89-9800-EF7215EB0D7D}" srcOrd="0" destOrd="0" presId="urn:microsoft.com/office/officeart/2018/2/layout/IconCircleList"/>
    <dgm:cxn modelId="{7D187847-B135-4FFD-A2D3-56C93A2BEDB6}" type="presParOf" srcId="{21323554-3D33-4800-8DEF-FA881C194977}" destId="{2DC4B954-4DCD-4D0C-9DC6-7BCE133B6762}" srcOrd="1" destOrd="0" presId="urn:microsoft.com/office/officeart/2018/2/layout/IconCircleList"/>
    <dgm:cxn modelId="{9363A525-DCE0-425C-B56F-167D87C3F002}" type="presParOf" srcId="{21323554-3D33-4800-8DEF-FA881C194977}" destId="{FB895F48-D6C2-49AD-AA0C-7F168FE727A4}" srcOrd="2" destOrd="0" presId="urn:microsoft.com/office/officeart/2018/2/layout/IconCircleList"/>
    <dgm:cxn modelId="{409D8399-23D3-4473-B200-13A65FF39C3C}" type="presParOf" srcId="{21323554-3D33-4800-8DEF-FA881C194977}" destId="{41C6DE65-BDD2-41BE-B234-7B7C682A68FC}" srcOrd="3" destOrd="0" presId="urn:microsoft.com/office/officeart/2018/2/layout/IconCircleList"/>
    <dgm:cxn modelId="{452C6A3A-FF58-448F-B1A3-3215F2B8638B}" type="presParOf" srcId="{245984FB-745C-4E07-A182-9CD785625525}" destId="{89DAC7AE-3F45-4924-82B0-C52ABB75BF4F}" srcOrd="5" destOrd="0" presId="urn:microsoft.com/office/officeart/2018/2/layout/IconCircleList"/>
    <dgm:cxn modelId="{5AC429C4-E50B-44BD-9D79-53DB8B8239AF}" type="presParOf" srcId="{245984FB-745C-4E07-A182-9CD785625525}" destId="{587C3E3C-A192-4BAE-81A0-537CFA64F30F}" srcOrd="6" destOrd="0" presId="urn:microsoft.com/office/officeart/2018/2/layout/IconCircleList"/>
    <dgm:cxn modelId="{5917587E-3859-4834-8564-B2C262FD1CD1}" type="presParOf" srcId="{587C3E3C-A192-4BAE-81A0-537CFA64F30F}" destId="{3922F7AF-B989-4E33-A962-D98528EEA122}" srcOrd="0" destOrd="0" presId="urn:microsoft.com/office/officeart/2018/2/layout/IconCircleList"/>
    <dgm:cxn modelId="{43281039-5290-48CB-8E7D-F29AF5B39B94}" type="presParOf" srcId="{587C3E3C-A192-4BAE-81A0-537CFA64F30F}" destId="{524B049C-A62A-4D92-A72F-AC30B12DC3C4}" srcOrd="1" destOrd="0" presId="urn:microsoft.com/office/officeart/2018/2/layout/IconCircleList"/>
    <dgm:cxn modelId="{8CC6E669-D9C8-4644-A8B4-0B3E8DEB3CB4}" type="presParOf" srcId="{587C3E3C-A192-4BAE-81A0-537CFA64F30F}" destId="{73CE1125-1A39-4119-8C31-E04B73775F4F}" srcOrd="2" destOrd="0" presId="urn:microsoft.com/office/officeart/2018/2/layout/IconCircleList"/>
    <dgm:cxn modelId="{6C6258BE-62C2-4C4F-A41A-7E9E7B42D347}" type="presParOf" srcId="{587C3E3C-A192-4BAE-81A0-537CFA64F30F}" destId="{F7400057-0E76-48ED-861F-BD6AF31BA6E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3382CC-39EF-464E-89AD-FB561E20317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69CCBBD-78A8-42B5-98D7-266E1856695A}">
      <dgm:prSet/>
      <dgm:spPr/>
      <dgm:t>
        <a:bodyPr/>
        <a:lstStyle/>
        <a:p>
          <a:pPr>
            <a:lnSpc>
              <a:spcPct val="100000"/>
            </a:lnSpc>
          </a:pPr>
          <a:r>
            <a:rPr lang="en-US" b="1"/>
            <a:t>Introduction:</a:t>
          </a:r>
          <a:endParaRPr lang="en-US"/>
        </a:p>
      </dgm:t>
    </dgm:pt>
    <dgm:pt modelId="{BC153EFD-8EDB-4DA1-A6AE-15D53F96DCF5}" type="parTrans" cxnId="{6CC8202F-54ED-4EC3-B6AD-BCC4220B31C6}">
      <dgm:prSet/>
      <dgm:spPr/>
      <dgm:t>
        <a:bodyPr/>
        <a:lstStyle/>
        <a:p>
          <a:endParaRPr lang="en-US"/>
        </a:p>
      </dgm:t>
    </dgm:pt>
    <dgm:pt modelId="{7B8D1806-E21C-4BDC-8264-6FFB8A3EFD10}" type="sibTrans" cxnId="{6CC8202F-54ED-4EC3-B6AD-BCC4220B31C6}">
      <dgm:prSet/>
      <dgm:spPr/>
      <dgm:t>
        <a:bodyPr/>
        <a:lstStyle/>
        <a:p>
          <a:pPr>
            <a:lnSpc>
              <a:spcPct val="100000"/>
            </a:lnSpc>
          </a:pPr>
          <a:endParaRPr lang="en-US"/>
        </a:p>
      </dgm:t>
    </dgm:pt>
    <dgm:pt modelId="{63E441B1-2972-48EB-8EDD-6E6208DA6F73}">
      <dgm:prSet/>
      <dgm:spPr/>
      <dgm:t>
        <a:bodyPr/>
        <a:lstStyle/>
        <a:p>
          <a:pPr>
            <a:lnSpc>
              <a:spcPct val="100000"/>
            </a:lnSpc>
          </a:pPr>
          <a:r>
            <a:rPr lang="en-US"/>
            <a:t>The aim of this system considers under the following notes:</a:t>
          </a:r>
        </a:p>
      </dgm:t>
    </dgm:pt>
    <dgm:pt modelId="{4ED4A0D5-FD13-49B3-9792-0B1B3F6BFAC5}" type="parTrans" cxnId="{712035EA-39EC-4998-8A94-5C16E31BA67D}">
      <dgm:prSet/>
      <dgm:spPr/>
      <dgm:t>
        <a:bodyPr/>
        <a:lstStyle/>
        <a:p>
          <a:endParaRPr lang="en-US"/>
        </a:p>
      </dgm:t>
    </dgm:pt>
    <dgm:pt modelId="{2B10C5E5-D378-44D3-BCE7-07AF17523F8E}" type="sibTrans" cxnId="{712035EA-39EC-4998-8A94-5C16E31BA67D}">
      <dgm:prSet/>
      <dgm:spPr/>
      <dgm:t>
        <a:bodyPr/>
        <a:lstStyle/>
        <a:p>
          <a:pPr>
            <a:lnSpc>
              <a:spcPct val="100000"/>
            </a:lnSpc>
          </a:pPr>
          <a:endParaRPr lang="en-US"/>
        </a:p>
      </dgm:t>
    </dgm:pt>
    <dgm:pt modelId="{D6309469-BF4D-4518-9B30-4146767E116D}">
      <dgm:prSet/>
      <dgm:spPr/>
      <dgm:t>
        <a:bodyPr/>
        <a:lstStyle/>
        <a:p>
          <a:pPr>
            <a:lnSpc>
              <a:spcPct val="100000"/>
            </a:lnSpc>
          </a:pPr>
          <a:r>
            <a:rPr lang="en-US"/>
            <a:t>Facilitating and accelerating the process of finding the qualified student who teaches a certain course.</a:t>
          </a:r>
        </a:p>
      </dgm:t>
    </dgm:pt>
    <dgm:pt modelId="{2833FFA2-1974-4082-8CBC-11CB0CFB4B41}" type="parTrans" cxnId="{C5C5D7B6-C6A4-40BA-A535-30A81B14E147}">
      <dgm:prSet/>
      <dgm:spPr/>
      <dgm:t>
        <a:bodyPr/>
        <a:lstStyle/>
        <a:p>
          <a:endParaRPr lang="en-US"/>
        </a:p>
      </dgm:t>
    </dgm:pt>
    <dgm:pt modelId="{454CCF11-7623-4C6C-A09B-C8665F81C6AC}" type="sibTrans" cxnId="{C5C5D7B6-C6A4-40BA-A535-30A81B14E147}">
      <dgm:prSet/>
      <dgm:spPr/>
      <dgm:t>
        <a:bodyPr/>
        <a:lstStyle/>
        <a:p>
          <a:pPr>
            <a:lnSpc>
              <a:spcPct val="100000"/>
            </a:lnSpc>
          </a:pPr>
          <a:endParaRPr lang="en-US"/>
        </a:p>
      </dgm:t>
    </dgm:pt>
    <dgm:pt modelId="{CD2F2A29-C8D3-4805-90C2-C1B36F54743F}">
      <dgm:prSet/>
      <dgm:spPr/>
      <dgm:t>
        <a:bodyPr/>
        <a:lstStyle/>
        <a:p>
          <a:pPr>
            <a:lnSpc>
              <a:spcPct val="100000"/>
            </a:lnSpc>
          </a:pPr>
          <a:r>
            <a:rPr lang="en-US"/>
            <a:t>Participate in the process of making our faculty a (smart faculty). </a:t>
          </a:r>
        </a:p>
      </dgm:t>
    </dgm:pt>
    <dgm:pt modelId="{B9EDA8D2-F86F-43CF-86A5-9D4ACDECA0F7}" type="parTrans" cxnId="{EF73175D-B4BE-4743-B66F-C73B8AD0F652}">
      <dgm:prSet/>
      <dgm:spPr/>
      <dgm:t>
        <a:bodyPr/>
        <a:lstStyle/>
        <a:p>
          <a:endParaRPr lang="en-US"/>
        </a:p>
      </dgm:t>
    </dgm:pt>
    <dgm:pt modelId="{769E1C8C-B376-4311-AAA5-8AA66C15F901}" type="sibTrans" cxnId="{EF73175D-B4BE-4743-B66F-C73B8AD0F652}">
      <dgm:prSet/>
      <dgm:spPr/>
      <dgm:t>
        <a:bodyPr/>
        <a:lstStyle/>
        <a:p>
          <a:pPr>
            <a:lnSpc>
              <a:spcPct val="100000"/>
            </a:lnSpc>
          </a:pPr>
          <a:endParaRPr lang="en-US"/>
        </a:p>
      </dgm:t>
    </dgm:pt>
    <dgm:pt modelId="{EACA096A-E9A3-46A5-9EFF-C38AE4B19735}">
      <dgm:prSet/>
      <dgm:spPr/>
      <dgm:t>
        <a:bodyPr/>
        <a:lstStyle/>
        <a:p>
          <a:pPr>
            <a:lnSpc>
              <a:spcPct val="100000"/>
            </a:lnSpc>
          </a:pPr>
          <a:r>
            <a:rPr lang="en-US"/>
            <a:t>A chance for students with same interests to build relationships that maybe will lead them to cooperate in useful efforts in future.</a:t>
          </a:r>
        </a:p>
      </dgm:t>
    </dgm:pt>
    <dgm:pt modelId="{58871886-ECDD-4D2E-9FD4-A2DF98FB268E}" type="parTrans" cxnId="{2BDB988A-24CB-4541-91C9-C0C0BCBA953A}">
      <dgm:prSet/>
      <dgm:spPr/>
      <dgm:t>
        <a:bodyPr/>
        <a:lstStyle/>
        <a:p>
          <a:endParaRPr lang="en-US"/>
        </a:p>
      </dgm:t>
    </dgm:pt>
    <dgm:pt modelId="{ED5C8EC2-5326-49DE-A49A-50BC92E9B59C}" type="sibTrans" cxnId="{2BDB988A-24CB-4541-91C9-C0C0BCBA953A}">
      <dgm:prSet/>
      <dgm:spPr/>
      <dgm:t>
        <a:bodyPr/>
        <a:lstStyle/>
        <a:p>
          <a:endParaRPr lang="en-US"/>
        </a:p>
      </dgm:t>
    </dgm:pt>
    <dgm:pt modelId="{9F708579-8534-496B-B927-0C5A63BCBCCC}" type="pres">
      <dgm:prSet presAssocID="{533382CC-39EF-464E-89AD-FB561E203173}" presName="root" presStyleCnt="0">
        <dgm:presLayoutVars>
          <dgm:dir/>
          <dgm:resizeHandles val="exact"/>
        </dgm:presLayoutVars>
      </dgm:prSet>
      <dgm:spPr/>
    </dgm:pt>
    <dgm:pt modelId="{2BB9F77D-A6CF-4AB1-8A33-C3EA45AF037E}" type="pres">
      <dgm:prSet presAssocID="{B69CCBBD-78A8-42B5-98D7-266E1856695A}" presName="compNode" presStyleCnt="0"/>
      <dgm:spPr/>
    </dgm:pt>
    <dgm:pt modelId="{BA36605A-FCD5-402E-8446-2D1D3B4C285D}" type="pres">
      <dgm:prSet presAssocID="{B69CCBBD-78A8-42B5-98D7-266E1856695A}" presName="bgRect" presStyleLbl="bgShp" presStyleIdx="0" presStyleCnt="5" custLinFactNeighborX="5945" custLinFactNeighborY="-33504"/>
      <dgm:spPr/>
    </dgm:pt>
    <dgm:pt modelId="{204BAF0B-24E2-4772-BF10-B846A0C2E770}" type="pres">
      <dgm:prSet presAssocID="{B69CCBBD-78A8-42B5-98D7-266E1856695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wspaper"/>
        </a:ext>
      </dgm:extLst>
    </dgm:pt>
    <dgm:pt modelId="{C5714ACE-700F-4E98-9C7A-3282CAB1ADE0}" type="pres">
      <dgm:prSet presAssocID="{B69CCBBD-78A8-42B5-98D7-266E1856695A}" presName="spaceRect" presStyleCnt="0"/>
      <dgm:spPr/>
    </dgm:pt>
    <dgm:pt modelId="{8F2BEB78-55C0-4B52-81EA-86F5F9B7F989}" type="pres">
      <dgm:prSet presAssocID="{B69CCBBD-78A8-42B5-98D7-266E1856695A}" presName="parTx" presStyleLbl="revTx" presStyleIdx="0" presStyleCnt="5">
        <dgm:presLayoutVars>
          <dgm:chMax val="0"/>
          <dgm:chPref val="0"/>
        </dgm:presLayoutVars>
      </dgm:prSet>
      <dgm:spPr/>
    </dgm:pt>
    <dgm:pt modelId="{C3424755-04FF-4F4C-869F-C19AAFED24E3}" type="pres">
      <dgm:prSet presAssocID="{7B8D1806-E21C-4BDC-8264-6FFB8A3EFD10}" presName="sibTrans" presStyleCnt="0"/>
      <dgm:spPr/>
    </dgm:pt>
    <dgm:pt modelId="{93EB6089-96EF-4966-98A7-B9921873A5BA}" type="pres">
      <dgm:prSet presAssocID="{63E441B1-2972-48EB-8EDD-6E6208DA6F73}" presName="compNode" presStyleCnt="0"/>
      <dgm:spPr/>
    </dgm:pt>
    <dgm:pt modelId="{685BC0C3-E6DB-4B08-B92E-6A768A35420F}" type="pres">
      <dgm:prSet presAssocID="{63E441B1-2972-48EB-8EDD-6E6208DA6F73}" presName="bgRect" presStyleLbl="bgShp" presStyleIdx="1" presStyleCnt="5"/>
      <dgm:spPr/>
    </dgm:pt>
    <dgm:pt modelId="{9DD15470-B7AF-4B63-890E-DF5282577937}" type="pres">
      <dgm:prSet presAssocID="{63E441B1-2972-48EB-8EDD-6E6208DA6F73}"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ullseye with solid fill"/>
        </a:ext>
      </dgm:extLst>
    </dgm:pt>
    <dgm:pt modelId="{85730BA1-35B1-4AF8-9BBB-A9241374B305}" type="pres">
      <dgm:prSet presAssocID="{63E441B1-2972-48EB-8EDD-6E6208DA6F73}" presName="spaceRect" presStyleCnt="0"/>
      <dgm:spPr/>
    </dgm:pt>
    <dgm:pt modelId="{FC651B87-1D31-42C2-BE2A-06FC3D103A66}" type="pres">
      <dgm:prSet presAssocID="{63E441B1-2972-48EB-8EDD-6E6208DA6F73}" presName="parTx" presStyleLbl="revTx" presStyleIdx="1" presStyleCnt="5">
        <dgm:presLayoutVars>
          <dgm:chMax val="0"/>
          <dgm:chPref val="0"/>
        </dgm:presLayoutVars>
      </dgm:prSet>
      <dgm:spPr/>
    </dgm:pt>
    <dgm:pt modelId="{E00A6E76-45F1-46A5-8658-DF466CCFA61C}" type="pres">
      <dgm:prSet presAssocID="{2B10C5E5-D378-44D3-BCE7-07AF17523F8E}" presName="sibTrans" presStyleCnt="0"/>
      <dgm:spPr/>
    </dgm:pt>
    <dgm:pt modelId="{F803541B-C98A-49E9-AD78-19FA1655F670}" type="pres">
      <dgm:prSet presAssocID="{D6309469-BF4D-4518-9B30-4146767E116D}" presName="compNode" presStyleCnt="0"/>
      <dgm:spPr/>
    </dgm:pt>
    <dgm:pt modelId="{005E9A92-6AD2-4ACC-A20D-B1F183C027C2}" type="pres">
      <dgm:prSet presAssocID="{D6309469-BF4D-4518-9B30-4146767E116D}" presName="bgRect" presStyleLbl="bgShp" presStyleIdx="2" presStyleCnt="5"/>
      <dgm:spPr/>
    </dgm:pt>
    <dgm:pt modelId="{0E3FAD02-706B-444F-833D-824E376EF147}" type="pres">
      <dgm:prSet presAssocID="{D6309469-BF4D-4518-9B30-4146767E116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ooks on shelf with solid fill"/>
        </a:ext>
      </dgm:extLst>
    </dgm:pt>
    <dgm:pt modelId="{44E66727-0298-43E9-BE68-7A50BA727FFE}" type="pres">
      <dgm:prSet presAssocID="{D6309469-BF4D-4518-9B30-4146767E116D}" presName="spaceRect" presStyleCnt="0"/>
      <dgm:spPr/>
    </dgm:pt>
    <dgm:pt modelId="{380E8BE4-BB6C-460F-9828-45F4B6D42036}" type="pres">
      <dgm:prSet presAssocID="{D6309469-BF4D-4518-9B30-4146767E116D}" presName="parTx" presStyleLbl="revTx" presStyleIdx="2" presStyleCnt="5">
        <dgm:presLayoutVars>
          <dgm:chMax val="0"/>
          <dgm:chPref val="0"/>
        </dgm:presLayoutVars>
      </dgm:prSet>
      <dgm:spPr/>
    </dgm:pt>
    <dgm:pt modelId="{EA61E876-7CC4-41DF-BBC9-94523B5F6D9E}" type="pres">
      <dgm:prSet presAssocID="{454CCF11-7623-4C6C-A09B-C8665F81C6AC}" presName="sibTrans" presStyleCnt="0"/>
      <dgm:spPr/>
    </dgm:pt>
    <dgm:pt modelId="{9BD36F4E-63B7-4838-AB5F-16DC07FE6DF4}" type="pres">
      <dgm:prSet presAssocID="{CD2F2A29-C8D3-4805-90C2-C1B36F54743F}" presName="compNode" presStyleCnt="0"/>
      <dgm:spPr/>
    </dgm:pt>
    <dgm:pt modelId="{782C4C2B-AEEF-401F-9C3A-294C56E34F0B}" type="pres">
      <dgm:prSet presAssocID="{CD2F2A29-C8D3-4805-90C2-C1B36F54743F}" presName="bgRect" presStyleLbl="bgShp" presStyleIdx="3" presStyleCnt="5"/>
      <dgm:spPr/>
    </dgm:pt>
    <dgm:pt modelId="{7E7F5048-1D0B-476B-80C8-7D7B3BFE22A3}" type="pres">
      <dgm:prSet presAssocID="{CD2F2A29-C8D3-4805-90C2-C1B36F54743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assroom"/>
        </a:ext>
      </dgm:extLst>
    </dgm:pt>
    <dgm:pt modelId="{C3A9BB42-C262-400B-B586-176F4DDE1F1B}" type="pres">
      <dgm:prSet presAssocID="{CD2F2A29-C8D3-4805-90C2-C1B36F54743F}" presName="spaceRect" presStyleCnt="0"/>
      <dgm:spPr/>
    </dgm:pt>
    <dgm:pt modelId="{7A654D9E-5E1E-41F8-B1A3-679FFC744C9B}" type="pres">
      <dgm:prSet presAssocID="{CD2F2A29-C8D3-4805-90C2-C1B36F54743F}" presName="parTx" presStyleLbl="revTx" presStyleIdx="3" presStyleCnt="5">
        <dgm:presLayoutVars>
          <dgm:chMax val="0"/>
          <dgm:chPref val="0"/>
        </dgm:presLayoutVars>
      </dgm:prSet>
      <dgm:spPr/>
    </dgm:pt>
    <dgm:pt modelId="{6C82A34E-B17C-4768-AAE7-074AB4B81F57}" type="pres">
      <dgm:prSet presAssocID="{769E1C8C-B376-4311-AAA5-8AA66C15F901}" presName="sibTrans" presStyleCnt="0"/>
      <dgm:spPr/>
    </dgm:pt>
    <dgm:pt modelId="{FC135C95-EBA9-4834-A53F-7A5C8D78BB13}" type="pres">
      <dgm:prSet presAssocID="{EACA096A-E9A3-46A5-9EFF-C38AE4B19735}" presName="compNode" presStyleCnt="0"/>
      <dgm:spPr/>
    </dgm:pt>
    <dgm:pt modelId="{DF14A44B-A7F1-4DD0-8498-213B32892180}" type="pres">
      <dgm:prSet presAssocID="{EACA096A-E9A3-46A5-9EFF-C38AE4B19735}" presName="bgRect" presStyleLbl="bgShp" presStyleIdx="4" presStyleCnt="5"/>
      <dgm:spPr/>
    </dgm:pt>
    <dgm:pt modelId="{8D91EDEC-D174-46E6-A57E-414338911528}" type="pres">
      <dgm:prSet presAssocID="{EACA096A-E9A3-46A5-9EFF-C38AE4B1973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nnections"/>
        </a:ext>
      </dgm:extLst>
    </dgm:pt>
    <dgm:pt modelId="{18088EB6-0FB6-4C82-8E39-82D6B3DAA026}" type="pres">
      <dgm:prSet presAssocID="{EACA096A-E9A3-46A5-9EFF-C38AE4B19735}" presName="spaceRect" presStyleCnt="0"/>
      <dgm:spPr/>
    </dgm:pt>
    <dgm:pt modelId="{CC9A868F-BA11-4B73-B6AE-94DBF0782EAE}" type="pres">
      <dgm:prSet presAssocID="{EACA096A-E9A3-46A5-9EFF-C38AE4B19735}" presName="parTx" presStyleLbl="revTx" presStyleIdx="4" presStyleCnt="5">
        <dgm:presLayoutVars>
          <dgm:chMax val="0"/>
          <dgm:chPref val="0"/>
        </dgm:presLayoutVars>
      </dgm:prSet>
      <dgm:spPr/>
    </dgm:pt>
  </dgm:ptLst>
  <dgm:cxnLst>
    <dgm:cxn modelId="{D7DB8A06-0B20-4B2B-91CC-0A4989424750}" type="presOf" srcId="{63E441B1-2972-48EB-8EDD-6E6208DA6F73}" destId="{FC651B87-1D31-42C2-BE2A-06FC3D103A66}" srcOrd="0" destOrd="0" presId="urn:microsoft.com/office/officeart/2018/2/layout/IconVerticalSolidList"/>
    <dgm:cxn modelId="{93FFF61B-044B-4F0B-9DF8-5EDDE13A2262}" type="presOf" srcId="{B69CCBBD-78A8-42B5-98D7-266E1856695A}" destId="{8F2BEB78-55C0-4B52-81EA-86F5F9B7F989}" srcOrd="0" destOrd="0" presId="urn:microsoft.com/office/officeart/2018/2/layout/IconVerticalSolidList"/>
    <dgm:cxn modelId="{6CC8202F-54ED-4EC3-B6AD-BCC4220B31C6}" srcId="{533382CC-39EF-464E-89AD-FB561E203173}" destId="{B69CCBBD-78A8-42B5-98D7-266E1856695A}" srcOrd="0" destOrd="0" parTransId="{BC153EFD-8EDB-4DA1-A6AE-15D53F96DCF5}" sibTransId="{7B8D1806-E21C-4BDC-8264-6FFB8A3EFD10}"/>
    <dgm:cxn modelId="{EF73175D-B4BE-4743-B66F-C73B8AD0F652}" srcId="{533382CC-39EF-464E-89AD-FB561E203173}" destId="{CD2F2A29-C8D3-4805-90C2-C1B36F54743F}" srcOrd="3" destOrd="0" parTransId="{B9EDA8D2-F86F-43CF-86A5-9D4ACDECA0F7}" sibTransId="{769E1C8C-B376-4311-AAA5-8AA66C15F901}"/>
    <dgm:cxn modelId="{2BDB988A-24CB-4541-91C9-C0C0BCBA953A}" srcId="{533382CC-39EF-464E-89AD-FB561E203173}" destId="{EACA096A-E9A3-46A5-9EFF-C38AE4B19735}" srcOrd="4" destOrd="0" parTransId="{58871886-ECDD-4D2E-9FD4-A2DF98FB268E}" sibTransId="{ED5C8EC2-5326-49DE-A49A-50BC92E9B59C}"/>
    <dgm:cxn modelId="{15C44C98-08BC-4330-94BE-DD3C20611829}" type="presOf" srcId="{EACA096A-E9A3-46A5-9EFF-C38AE4B19735}" destId="{CC9A868F-BA11-4B73-B6AE-94DBF0782EAE}" srcOrd="0" destOrd="0" presId="urn:microsoft.com/office/officeart/2018/2/layout/IconVerticalSolidList"/>
    <dgm:cxn modelId="{28654199-4C27-42AC-96F4-A01387043661}" type="presOf" srcId="{CD2F2A29-C8D3-4805-90C2-C1B36F54743F}" destId="{7A654D9E-5E1E-41F8-B1A3-679FFC744C9B}" srcOrd="0" destOrd="0" presId="urn:microsoft.com/office/officeart/2018/2/layout/IconVerticalSolidList"/>
    <dgm:cxn modelId="{26CC68A4-E546-422C-9C55-5D2CF8ED3465}" type="presOf" srcId="{D6309469-BF4D-4518-9B30-4146767E116D}" destId="{380E8BE4-BB6C-460F-9828-45F4B6D42036}" srcOrd="0" destOrd="0" presId="urn:microsoft.com/office/officeart/2018/2/layout/IconVerticalSolidList"/>
    <dgm:cxn modelId="{C5C5D7B6-C6A4-40BA-A535-30A81B14E147}" srcId="{533382CC-39EF-464E-89AD-FB561E203173}" destId="{D6309469-BF4D-4518-9B30-4146767E116D}" srcOrd="2" destOrd="0" parTransId="{2833FFA2-1974-4082-8CBC-11CB0CFB4B41}" sibTransId="{454CCF11-7623-4C6C-A09B-C8665F81C6AC}"/>
    <dgm:cxn modelId="{D4A69EBD-8EA3-4650-AE41-CE3B4CE827C5}" type="presOf" srcId="{533382CC-39EF-464E-89AD-FB561E203173}" destId="{9F708579-8534-496B-B927-0C5A63BCBCCC}" srcOrd="0" destOrd="0" presId="urn:microsoft.com/office/officeart/2018/2/layout/IconVerticalSolidList"/>
    <dgm:cxn modelId="{712035EA-39EC-4998-8A94-5C16E31BA67D}" srcId="{533382CC-39EF-464E-89AD-FB561E203173}" destId="{63E441B1-2972-48EB-8EDD-6E6208DA6F73}" srcOrd="1" destOrd="0" parTransId="{4ED4A0D5-FD13-49B3-9792-0B1B3F6BFAC5}" sibTransId="{2B10C5E5-D378-44D3-BCE7-07AF17523F8E}"/>
    <dgm:cxn modelId="{9E720FBD-9E22-4D65-BFA1-747200CAB0BB}" type="presParOf" srcId="{9F708579-8534-496B-B927-0C5A63BCBCCC}" destId="{2BB9F77D-A6CF-4AB1-8A33-C3EA45AF037E}" srcOrd="0" destOrd="0" presId="urn:microsoft.com/office/officeart/2018/2/layout/IconVerticalSolidList"/>
    <dgm:cxn modelId="{AAA126F8-2093-474F-9AF9-F01E222D1B70}" type="presParOf" srcId="{2BB9F77D-A6CF-4AB1-8A33-C3EA45AF037E}" destId="{BA36605A-FCD5-402E-8446-2D1D3B4C285D}" srcOrd="0" destOrd="0" presId="urn:microsoft.com/office/officeart/2018/2/layout/IconVerticalSolidList"/>
    <dgm:cxn modelId="{5AA861E6-A12C-42DF-BF86-BC0FECF811D9}" type="presParOf" srcId="{2BB9F77D-A6CF-4AB1-8A33-C3EA45AF037E}" destId="{204BAF0B-24E2-4772-BF10-B846A0C2E770}" srcOrd="1" destOrd="0" presId="urn:microsoft.com/office/officeart/2018/2/layout/IconVerticalSolidList"/>
    <dgm:cxn modelId="{C624E682-EA1E-4EB9-9865-B623D633FDF2}" type="presParOf" srcId="{2BB9F77D-A6CF-4AB1-8A33-C3EA45AF037E}" destId="{C5714ACE-700F-4E98-9C7A-3282CAB1ADE0}" srcOrd="2" destOrd="0" presId="urn:microsoft.com/office/officeart/2018/2/layout/IconVerticalSolidList"/>
    <dgm:cxn modelId="{651F1782-FE3A-4F73-960F-61D1B65BEEAE}" type="presParOf" srcId="{2BB9F77D-A6CF-4AB1-8A33-C3EA45AF037E}" destId="{8F2BEB78-55C0-4B52-81EA-86F5F9B7F989}" srcOrd="3" destOrd="0" presId="urn:microsoft.com/office/officeart/2018/2/layout/IconVerticalSolidList"/>
    <dgm:cxn modelId="{337E8A99-2FE8-49AE-B056-9C04C415B953}" type="presParOf" srcId="{9F708579-8534-496B-B927-0C5A63BCBCCC}" destId="{C3424755-04FF-4F4C-869F-C19AAFED24E3}" srcOrd="1" destOrd="0" presId="urn:microsoft.com/office/officeart/2018/2/layout/IconVerticalSolidList"/>
    <dgm:cxn modelId="{7ABD5070-00EB-4ABA-8B91-1EFA1072D515}" type="presParOf" srcId="{9F708579-8534-496B-B927-0C5A63BCBCCC}" destId="{93EB6089-96EF-4966-98A7-B9921873A5BA}" srcOrd="2" destOrd="0" presId="urn:microsoft.com/office/officeart/2018/2/layout/IconVerticalSolidList"/>
    <dgm:cxn modelId="{57EC5358-43BF-41A5-9096-FECD24064E74}" type="presParOf" srcId="{93EB6089-96EF-4966-98A7-B9921873A5BA}" destId="{685BC0C3-E6DB-4B08-B92E-6A768A35420F}" srcOrd="0" destOrd="0" presId="urn:microsoft.com/office/officeart/2018/2/layout/IconVerticalSolidList"/>
    <dgm:cxn modelId="{961A803F-5765-484F-8CEC-0870BA84FDCD}" type="presParOf" srcId="{93EB6089-96EF-4966-98A7-B9921873A5BA}" destId="{9DD15470-B7AF-4B63-890E-DF5282577937}" srcOrd="1" destOrd="0" presId="urn:microsoft.com/office/officeart/2018/2/layout/IconVerticalSolidList"/>
    <dgm:cxn modelId="{8C30FB68-FD3F-47CA-8B57-F93BFEE26FF5}" type="presParOf" srcId="{93EB6089-96EF-4966-98A7-B9921873A5BA}" destId="{85730BA1-35B1-4AF8-9BBB-A9241374B305}" srcOrd="2" destOrd="0" presId="urn:microsoft.com/office/officeart/2018/2/layout/IconVerticalSolidList"/>
    <dgm:cxn modelId="{98D12D1E-01D2-4468-861D-B9E653754005}" type="presParOf" srcId="{93EB6089-96EF-4966-98A7-B9921873A5BA}" destId="{FC651B87-1D31-42C2-BE2A-06FC3D103A66}" srcOrd="3" destOrd="0" presId="urn:microsoft.com/office/officeart/2018/2/layout/IconVerticalSolidList"/>
    <dgm:cxn modelId="{CFCD5EC4-8C6C-46F6-B342-020A82223D52}" type="presParOf" srcId="{9F708579-8534-496B-B927-0C5A63BCBCCC}" destId="{E00A6E76-45F1-46A5-8658-DF466CCFA61C}" srcOrd="3" destOrd="0" presId="urn:microsoft.com/office/officeart/2018/2/layout/IconVerticalSolidList"/>
    <dgm:cxn modelId="{5C784160-1B07-4622-9EF0-D9108EEF8643}" type="presParOf" srcId="{9F708579-8534-496B-B927-0C5A63BCBCCC}" destId="{F803541B-C98A-49E9-AD78-19FA1655F670}" srcOrd="4" destOrd="0" presId="urn:microsoft.com/office/officeart/2018/2/layout/IconVerticalSolidList"/>
    <dgm:cxn modelId="{2707DF34-CE63-4C15-A8D5-29CE9141D22E}" type="presParOf" srcId="{F803541B-C98A-49E9-AD78-19FA1655F670}" destId="{005E9A92-6AD2-4ACC-A20D-B1F183C027C2}" srcOrd="0" destOrd="0" presId="urn:microsoft.com/office/officeart/2018/2/layout/IconVerticalSolidList"/>
    <dgm:cxn modelId="{8292ECB0-2A37-47AB-B096-0DDE0595655C}" type="presParOf" srcId="{F803541B-C98A-49E9-AD78-19FA1655F670}" destId="{0E3FAD02-706B-444F-833D-824E376EF147}" srcOrd="1" destOrd="0" presId="urn:microsoft.com/office/officeart/2018/2/layout/IconVerticalSolidList"/>
    <dgm:cxn modelId="{9125BFF3-3545-4E85-A3AA-1C081A368D0B}" type="presParOf" srcId="{F803541B-C98A-49E9-AD78-19FA1655F670}" destId="{44E66727-0298-43E9-BE68-7A50BA727FFE}" srcOrd="2" destOrd="0" presId="urn:microsoft.com/office/officeart/2018/2/layout/IconVerticalSolidList"/>
    <dgm:cxn modelId="{9353BCBD-485B-4412-95E2-B6DDA0EE29C5}" type="presParOf" srcId="{F803541B-C98A-49E9-AD78-19FA1655F670}" destId="{380E8BE4-BB6C-460F-9828-45F4B6D42036}" srcOrd="3" destOrd="0" presId="urn:microsoft.com/office/officeart/2018/2/layout/IconVerticalSolidList"/>
    <dgm:cxn modelId="{79600367-B7B6-4344-8802-C52B04DD7841}" type="presParOf" srcId="{9F708579-8534-496B-B927-0C5A63BCBCCC}" destId="{EA61E876-7CC4-41DF-BBC9-94523B5F6D9E}" srcOrd="5" destOrd="0" presId="urn:microsoft.com/office/officeart/2018/2/layout/IconVerticalSolidList"/>
    <dgm:cxn modelId="{963AFC0E-E204-47C4-B827-D5CF39CC10E6}" type="presParOf" srcId="{9F708579-8534-496B-B927-0C5A63BCBCCC}" destId="{9BD36F4E-63B7-4838-AB5F-16DC07FE6DF4}" srcOrd="6" destOrd="0" presId="urn:microsoft.com/office/officeart/2018/2/layout/IconVerticalSolidList"/>
    <dgm:cxn modelId="{46F7CE9F-28BA-45E7-ABD0-2062DD5C3294}" type="presParOf" srcId="{9BD36F4E-63B7-4838-AB5F-16DC07FE6DF4}" destId="{782C4C2B-AEEF-401F-9C3A-294C56E34F0B}" srcOrd="0" destOrd="0" presId="urn:microsoft.com/office/officeart/2018/2/layout/IconVerticalSolidList"/>
    <dgm:cxn modelId="{CC652125-3782-4CA1-A69E-165750CEFB75}" type="presParOf" srcId="{9BD36F4E-63B7-4838-AB5F-16DC07FE6DF4}" destId="{7E7F5048-1D0B-476B-80C8-7D7B3BFE22A3}" srcOrd="1" destOrd="0" presId="urn:microsoft.com/office/officeart/2018/2/layout/IconVerticalSolidList"/>
    <dgm:cxn modelId="{FA623B31-9C5A-4CA0-A344-D378FCF73379}" type="presParOf" srcId="{9BD36F4E-63B7-4838-AB5F-16DC07FE6DF4}" destId="{C3A9BB42-C262-400B-B586-176F4DDE1F1B}" srcOrd="2" destOrd="0" presId="urn:microsoft.com/office/officeart/2018/2/layout/IconVerticalSolidList"/>
    <dgm:cxn modelId="{730B99B4-90D3-4110-87BF-B40F41CCDE61}" type="presParOf" srcId="{9BD36F4E-63B7-4838-AB5F-16DC07FE6DF4}" destId="{7A654D9E-5E1E-41F8-B1A3-679FFC744C9B}" srcOrd="3" destOrd="0" presId="urn:microsoft.com/office/officeart/2018/2/layout/IconVerticalSolidList"/>
    <dgm:cxn modelId="{FD70C841-8E08-4596-9094-412DE67EF666}" type="presParOf" srcId="{9F708579-8534-496B-B927-0C5A63BCBCCC}" destId="{6C82A34E-B17C-4768-AAE7-074AB4B81F57}" srcOrd="7" destOrd="0" presId="urn:microsoft.com/office/officeart/2018/2/layout/IconVerticalSolidList"/>
    <dgm:cxn modelId="{6DB9C305-07F5-412B-8356-757A11125224}" type="presParOf" srcId="{9F708579-8534-496B-B927-0C5A63BCBCCC}" destId="{FC135C95-EBA9-4834-A53F-7A5C8D78BB13}" srcOrd="8" destOrd="0" presId="urn:microsoft.com/office/officeart/2018/2/layout/IconVerticalSolidList"/>
    <dgm:cxn modelId="{0390B68D-9BED-44A7-AC4F-3F94F3FAF472}" type="presParOf" srcId="{FC135C95-EBA9-4834-A53F-7A5C8D78BB13}" destId="{DF14A44B-A7F1-4DD0-8498-213B32892180}" srcOrd="0" destOrd="0" presId="urn:microsoft.com/office/officeart/2018/2/layout/IconVerticalSolidList"/>
    <dgm:cxn modelId="{7E42744C-9305-4075-BDC2-1BBA4AEB3135}" type="presParOf" srcId="{FC135C95-EBA9-4834-A53F-7A5C8D78BB13}" destId="{8D91EDEC-D174-46E6-A57E-414338911528}" srcOrd="1" destOrd="0" presId="urn:microsoft.com/office/officeart/2018/2/layout/IconVerticalSolidList"/>
    <dgm:cxn modelId="{E22A78AD-2172-4B0C-8D12-F13046893759}" type="presParOf" srcId="{FC135C95-EBA9-4834-A53F-7A5C8D78BB13}" destId="{18088EB6-0FB6-4C82-8E39-82D6B3DAA026}" srcOrd="2" destOrd="0" presId="urn:microsoft.com/office/officeart/2018/2/layout/IconVerticalSolidList"/>
    <dgm:cxn modelId="{4B1D911B-B2B2-4B17-8119-8FE96B20D332}" type="presParOf" srcId="{FC135C95-EBA9-4834-A53F-7A5C8D78BB13}" destId="{CC9A868F-BA11-4B73-B6AE-94DBF0782E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3382CC-39EF-464E-89AD-FB561E203173}" type="doc">
      <dgm:prSet loTypeId="urn:microsoft.com/office/officeart/2018/2/layout/IconVerticalSolidList" loCatId="icon" qsTypeId="urn:microsoft.com/office/officeart/2005/8/quickstyle/simple2" qsCatId="simple" csTypeId="urn:microsoft.com/office/officeart/2005/8/colors/accent1_2" csCatId="accent1" phldr="1"/>
      <dgm:spPr/>
      <dgm:t>
        <a:bodyPr/>
        <a:lstStyle/>
        <a:p>
          <a:endParaRPr lang="en-US"/>
        </a:p>
      </dgm:t>
    </dgm:pt>
    <dgm:pt modelId="{B69CCBBD-78A8-42B5-98D7-266E1856695A}">
      <dgm:prSet custT="1"/>
      <dgm:spPr/>
      <dgm:t>
        <a:bodyPr/>
        <a:lstStyle/>
        <a:p>
          <a:pPr>
            <a:lnSpc>
              <a:spcPct val="100000"/>
            </a:lnSpc>
          </a:pPr>
          <a:r>
            <a:rPr lang="en-US" sz="1100" b="1">
              <a:effectLst/>
              <a:latin typeface="Calibri Light" panose="020F0302020204030204" pitchFamily="34" charset="0"/>
              <a:ea typeface="Copperplate Gothic"/>
              <a:cs typeface="Times New Roman" panose="02020603050405020304" pitchFamily="18" charset="0"/>
            </a:rPr>
            <a:t>Overall Weaknesses:</a:t>
          </a:r>
          <a:endParaRPr lang="en-US" sz="1100" b="1">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0000"/>
            </a:lnSpc>
          </a:pPr>
          <a:r>
            <a:rPr lang="en-US" sz="1100">
              <a:effectLst/>
              <a:latin typeface="Calibri" panose="020F0502020204030204" pitchFamily="34" charset="0"/>
              <a:ea typeface="Times New Roman" panose="02020603050405020304" pitchFamily="18" charset="0"/>
              <a:cs typeface="Arial" panose="020B0604020202020204" pitchFamily="34" charset="0"/>
            </a:rPr>
            <a:t>We can’t be sure that the new volunteered students are qualified enough to teach a certain course due to reviews, as well as we may not find volunteered students for all courses.</a:t>
          </a:r>
          <a:endParaRPr lang="en-US" sz="1100"/>
        </a:p>
      </dgm:t>
    </dgm:pt>
    <dgm:pt modelId="{BC153EFD-8EDB-4DA1-A6AE-15D53F96DCF5}" type="parTrans" cxnId="{6CC8202F-54ED-4EC3-B6AD-BCC4220B31C6}">
      <dgm:prSet/>
      <dgm:spPr/>
      <dgm:t>
        <a:bodyPr/>
        <a:lstStyle/>
        <a:p>
          <a:endParaRPr lang="en-US"/>
        </a:p>
      </dgm:t>
    </dgm:pt>
    <dgm:pt modelId="{7B8D1806-E21C-4BDC-8264-6FFB8A3EFD10}" type="sibTrans" cxnId="{6CC8202F-54ED-4EC3-B6AD-BCC4220B31C6}">
      <dgm:prSet/>
      <dgm:spPr/>
      <dgm:t>
        <a:bodyPr/>
        <a:lstStyle/>
        <a:p>
          <a:endParaRPr lang="en-US"/>
        </a:p>
      </dgm:t>
    </dgm:pt>
    <dgm:pt modelId="{63E441B1-2972-48EB-8EDD-6E6208DA6F73}">
      <dgm:prSet custT="1"/>
      <dgm:spPr/>
      <dgm:t>
        <a:bodyPr/>
        <a:lstStyle/>
        <a:p>
          <a:pPr>
            <a:lnSpc>
              <a:spcPct val="100000"/>
            </a:lnSpc>
          </a:pPr>
          <a:r>
            <a:rPr lang="en-US" sz="1000" b="1">
              <a:effectLst/>
              <a:latin typeface="Calibri Light" panose="020F0302020204030204" pitchFamily="34" charset="0"/>
              <a:ea typeface="Copperplate Gothic"/>
              <a:cs typeface="Times New Roman" panose="02020603050405020304" pitchFamily="18" charset="0"/>
            </a:rPr>
            <a:t>Overall</a:t>
          </a:r>
          <a:r>
            <a:rPr lang="en-US" sz="1000" b="1">
              <a:latin typeface="Calibri Light" panose="020F0302020204030204" pitchFamily="34" charset="0"/>
              <a:ea typeface="Copperplate Gothic"/>
              <a:cs typeface="Times New Roman" panose="02020603050405020304" pitchFamily="18" charset="0"/>
            </a:rPr>
            <a:t> </a:t>
          </a:r>
          <a:r>
            <a:rPr lang="en-US" sz="1000" b="1">
              <a:effectLst/>
              <a:latin typeface="Calibri Light" panose="020F0302020204030204" pitchFamily="34" charset="0"/>
              <a:ea typeface="Copperplate Gothic"/>
              <a:cs typeface="Times New Roman" panose="02020603050405020304" pitchFamily="18" charset="0"/>
            </a:rPr>
            <a:t>Strengths:</a:t>
          </a:r>
          <a:endParaRPr lang="en-US" sz="1000" b="1">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0000"/>
            </a:lnSpc>
          </a:pPr>
          <a:r>
            <a:rPr lang="en-US" sz="1000">
              <a:effectLst/>
              <a:latin typeface="Calibri" panose="020F0502020204030204" pitchFamily="34" charset="0"/>
              <a:ea typeface="Times New Roman" panose="02020603050405020304" pitchFamily="18" charset="0"/>
              <a:cs typeface="Arial" panose="020B0604020202020204" pitchFamily="34" charset="0"/>
            </a:rPr>
            <a:t>We expect from our system to provide a suitable online environment that correlates students, increase the communication among them, and increase the expertise for both volunteered and regular students through a web platform that allows students to sign up and create their profiles and fill them with their personal as well as educational information</a:t>
          </a:r>
          <a:endParaRPr lang="en-US" sz="1000"/>
        </a:p>
      </dgm:t>
    </dgm:pt>
    <dgm:pt modelId="{4ED4A0D5-FD13-49B3-9792-0B1B3F6BFAC5}" type="parTrans" cxnId="{712035EA-39EC-4998-8A94-5C16E31BA67D}">
      <dgm:prSet/>
      <dgm:spPr/>
      <dgm:t>
        <a:bodyPr/>
        <a:lstStyle/>
        <a:p>
          <a:endParaRPr lang="en-US"/>
        </a:p>
      </dgm:t>
    </dgm:pt>
    <dgm:pt modelId="{2B10C5E5-D378-44D3-BCE7-07AF17523F8E}" type="sibTrans" cxnId="{712035EA-39EC-4998-8A94-5C16E31BA67D}">
      <dgm:prSet/>
      <dgm:spPr/>
      <dgm:t>
        <a:bodyPr/>
        <a:lstStyle/>
        <a:p>
          <a:endParaRPr lang="en-US"/>
        </a:p>
      </dgm:t>
    </dgm:pt>
    <dgm:pt modelId="{D6309469-BF4D-4518-9B30-4146767E116D}">
      <dgm:prSet/>
      <dgm:spPr/>
      <dgm:t>
        <a:bodyPr/>
        <a:lstStyle/>
        <a:p>
          <a:pPr>
            <a:lnSpc>
              <a:spcPct val="100000"/>
            </a:lnSpc>
          </a:pPr>
          <a:r>
            <a:rPr lang="en-US" b="1">
              <a:effectLst/>
              <a:latin typeface="Calibri Light" panose="020F0302020204030204" pitchFamily="34" charset="0"/>
              <a:ea typeface="Copperplate Gothic"/>
              <a:cs typeface="Times New Roman" panose="02020603050405020304" pitchFamily="18" charset="0"/>
            </a:rPr>
            <a:t>Future Work:</a:t>
          </a:r>
          <a:endParaRPr lang="en-US" b="1">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0000"/>
            </a:lnSpc>
          </a:pPr>
          <a:r>
            <a:rPr lang="en-US">
              <a:effectLst/>
              <a:latin typeface="Calibri" panose="020F0502020204030204" pitchFamily="34" charset="0"/>
              <a:ea typeface="Calibri" panose="020F0502020204030204" pitchFamily="34" charset="0"/>
              <a:cs typeface="Arial" panose="020B0604020202020204" pitchFamily="34" charset="0"/>
            </a:rPr>
            <a:t>As future work, our website portal could be transferred to Android and IOS mobile applications.</a:t>
          </a:r>
          <a:r>
            <a:rPr lang="en-US"/>
            <a:t>.</a:t>
          </a:r>
        </a:p>
      </dgm:t>
    </dgm:pt>
    <dgm:pt modelId="{2833FFA2-1974-4082-8CBC-11CB0CFB4B41}" type="parTrans" cxnId="{C5C5D7B6-C6A4-40BA-A535-30A81B14E147}">
      <dgm:prSet/>
      <dgm:spPr/>
      <dgm:t>
        <a:bodyPr/>
        <a:lstStyle/>
        <a:p>
          <a:endParaRPr lang="en-US"/>
        </a:p>
      </dgm:t>
    </dgm:pt>
    <dgm:pt modelId="{454CCF11-7623-4C6C-A09B-C8665F81C6AC}" type="sibTrans" cxnId="{C5C5D7B6-C6A4-40BA-A535-30A81B14E147}">
      <dgm:prSet/>
      <dgm:spPr/>
      <dgm:t>
        <a:bodyPr/>
        <a:lstStyle/>
        <a:p>
          <a:endParaRPr lang="en-US"/>
        </a:p>
      </dgm:t>
    </dgm:pt>
    <dgm:pt modelId="{CD2F2A29-C8D3-4805-90C2-C1B36F54743F}">
      <dgm:prSet/>
      <dgm:spPr/>
      <dgm:t>
        <a:bodyPr/>
        <a:lstStyle/>
        <a:p>
          <a:pPr>
            <a:lnSpc>
              <a:spcPct val="100000"/>
            </a:lnSpc>
          </a:pPr>
          <a:r>
            <a:rPr lang="en-US" b="1">
              <a:effectLst/>
              <a:latin typeface="Calibri Light" panose="020F0302020204030204" pitchFamily="34" charset="0"/>
              <a:ea typeface="Copperplate Gothic"/>
              <a:cs typeface="Times New Roman" panose="02020603050405020304" pitchFamily="18" charset="0"/>
            </a:rPr>
            <a:t>Summary:</a:t>
          </a:r>
          <a:endParaRPr lang="en-US" b="1">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0000"/>
            </a:lnSpc>
          </a:pPr>
          <a:r>
            <a:rPr lang="en-US">
              <a:effectLst/>
              <a:latin typeface="Calibri" panose="020F0502020204030204" pitchFamily="34" charset="0"/>
              <a:ea typeface="Calibri" panose="020F0502020204030204" pitchFamily="34" charset="0"/>
              <a:cs typeface="Arial" panose="020B0604020202020204" pitchFamily="34" charset="0"/>
            </a:rPr>
            <a:t>In this chapter, we wrote weaknesses and strengths in order with the hope to reduce the weaknesses and focus on future work.</a:t>
          </a:r>
          <a:endParaRPr lang="en-US"/>
        </a:p>
      </dgm:t>
    </dgm:pt>
    <dgm:pt modelId="{B9EDA8D2-F86F-43CF-86A5-9D4ACDECA0F7}" type="parTrans" cxnId="{EF73175D-B4BE-4743-B66F-C73B8AD0F652}">
      <dgm:prSet/>
      <dgm:spPr/>
      <dgm:t>
        <a:bodyPr/>
        <a:lstStyle/>
        <a:p>
          <a:endParaRPr lang="en-US"/>
        </a:p>
      </dgm:t>
    </dgm:pt>
    <dgm:pt modelId="{769E1C8C-B376-4311-AAA5-8AA66C15F901}" type="sibTrans" cxnId="{EF73175D-B4BE-4743-B66F-C73B8AD0F652}">
      <dgm:prSet/>
      <dgm:spPr/>
      <dgm:t>
        <a:bodyPr/>
        <a:lstStyle/>
        <a:p>
          <a:endParaRPr lang="en-US"/>
        </a:p>
      </dgm:t>
    </dgm:pt>
    <dgm:pt modelId="{9F708579-8534-496B-B927-0C5A63BCBCCC}" type="pres">
      <dgm:prSet presAssocID="{533382CC-39EF-464E-89AD-FB561E203173}" presName="root" presStyleCnt="0">
        <dgm:presLayoutVars>
          <dgm:dir/>
          <dgm:resizeHandles val="exact"/>
        </dgm:presLayoutVars>
      </dgm:prSet>
      <dgm:spPr/>
    </dgm:pt>
    <dgm:pt modelId="{2BB9F77D-A6CF-4AB1-8A33-C3EA45AF037E}" type="pres">
      <dgm:prSet presAssocID="{B69CCBBD-78A8-42B5-98D7-266E1856695A}" presName="compNode" presStyleCnt="0"/>
      <dgm:spPr/>
    </dgm:pt>
    <dgm:pt modelId="{BA36605A-FCD5-402E-8446-2D1D3B4C285D}" type="pres">
      <dgm:prSet presAssocID="{B69CCBBD-78A8-42B5-98D7-266E1856695A}" presName="bgRect" presStyleLbl="bgShp" presStyleIdx="0" presStyleCnt="4" custLinFactNeighborX="-621" custLinFactNeighborY="-4335"/>
      <dgm:spPr/>
    </dgm:pt>
    <dgm:pt modelId="{204BAF0B-24E2-4772-BF10-B846A0C2E770}" type="pres">
      <dgm:prSet presAssocID="{B69CCBBD-78A8-42B5-98D7-266E185669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C5714ACE-700F-4E98-9C7A-3282CAB1ADE0}" type="pres">
      <dgm:prSet presAssocID="{B69CCBBD-78A8-42B5-98D7-266E1856695A}" presName="spaceRect" presStyleCnt="0"/>
      <dgm:spPr/>
    </dgm:pt>
    <dgm:pt modelId="{8F2BEB78-55C0-4B52-81EA-86F5F9B7F989}" type="pres">
      <dgm:prSet presAssocID="{B69CCBBD-78A8-42B5-98D7-266E1856695A}" presName="parTx" presStyleLbl="revTx" presStyleIdx="0" presStyleCnt="4">
        <dgm:presLayoutVars>
          <dgm:chMax val="0"/>
          <dgm:chPref val="0"/>
        </dgm:presLayoutVars>
      </dgm:prSet>
      <dgm:spPr/>
    </dgm:pt>
    <dgm:pt modelId="{C3424755-04FF-4F4C-869F-C19AAFED24E3}" type="pres">
      <dgm:prSet presAssocID="{7B8D1806-E21C-4BDC-8264-6FFB8A3EFD10}" presName="sibTrans" presStyleCnt="0"/>
      <dgm:spPr/>
    </dgm:pt>
    <dgm:pt modelId="{93EB6089-96EF-4966-98A7-B9921873A5BA}" type="pres">
      <dgm:prSet presAssocID="{63E441B1-2972-48EB-8EDD-6E6208DA6F73}" presName="compNode" presStyleCnt="0"/>
      <dgm:spPr/>
    </dgm:pt>
    <dgm:pt modelId="{685BC0C3-E6DB-4B08-B92E-6A768A35420F}" type="pres">
      <dgm:prSet presAssocID="{63E441B1-2972-48EB-8EDD-6E6208DA6F73}" presName="bgRect" presStyleLbl="bgShp" presStyleIdx="1" presStyleCnt="4"/>
      <dgm:spPr/>
    </dgm:pt>
    <dgm:pt modelId="{9DD15470-B7AF-4B63-890E-DF5282577937}" type="pres">
      <dgm:prSet presAssocID="{63E441B1-2972-48EB-8EDD-6E6208DA6F7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85730BA1-35B1-4AF8-9BBB-A9241374B305}" type="pres">
      <dgm:prSet presAssocID="{63E441B1-2972-48EB-8EDD-6E6208DA6F73}" presName="spaceRect" presStyleCnt="0"/>
      <dgm:spPr/>
    </dgm:pt>
    <dgm:pt modelId="{FC651B87-1D31-42C2-BE2A-06FC3D103A66}" type="pres">
      <dgm:prSet presAssocID="{63E441B1-2972-48EB-8EDD-6E6208DA6F73}" presName="parTx" presStyleLbl="revTx" presStyleIdx="1" presStyleCnt="4">
        <dgm:presLayoutVars>
          <dgm:chMax val="0"/>
          <dgm:chPref val="0"/>
        </dgm:presLayoutVars>
      </dgm:prSet>
      <dgm:spPr/>
    </dgm:pt>
    <dgm:pt modelId="{E00A6E76-45F1-46A5-8658-DF466CCFA61C}" type="pres">
      <dgm:prSet presAssocID="{2B10C5E5-D378-44D3-BCE7-07AF17523F8E}" presName="sibTrans" presStyleCnt="0"/>
      <dgm:spPr/>
    </dgm:pt>
    <dgm:pt modelId="{F803541B-C98A-49E9-AD78-19FA1655F670}" type="pres">
      <dgm:prSet presAssocID="{D6309469-BF4D-4518-9B30-4146767E116D}" presName="compNode" presStyleCnt="0"/>
      <dgm:spPr/>
    </dgm:pt>
    <dgm:pt modelId="{005E9A92-6AD2-4ACC-A20D-B1F183C027C2}" type="pres">
      <dgm:prSet presAssocID="{D6309469-BF4D-4518-9B30-4146767E116D}" presName="bgRect" presStyleLbl="bgShp" presStyleIdx="2" presStyleCnt="4"/>
      <dgm:spPr/>
    </dgm:pt>
    <dgm:pt modelId="{0E3FAD02-706B-444F-833D-824E376EF147}" type="pres">
      <dgm:prSet presAssocID="{D6309469-BF4D-4518-9B30-4146767E11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4E66727-0298-43E9-BE68-7A50BA727FFE}" type="pres">
      <dgm:prSet presAssocID="{D6309469-BF4D-4518-9B30-4146767E116D}" presName="spaceRect" presStyleCnt="0"/>
      <dgm:spPr/>
    </dgm:pt>
    <dgm:pt modelId="{380E8BE4-BB6C-460F-9828-45F4B6D42036}" type="pres">
      <dgm:prSet presAssocID="{D6309469-BF4D-4518-9B30-4146767E116D}" presName="parTx" presStyleLbl="revTx" presStyleIdx="2" presStyleCnt="4">
        <dgm:presLayoutVars>
          <dgm:chMax val="0"/>
          <dgm:chPref val="0"/>
        </dgm:presLayoutVars>
      </dgm:prSet>
      <dgm:spPr/>
    </dgm:pt>
    <dgm:pt modelId="{EA61E876-7CC4-41DF-BBC9-94523B5F6D9E}" type="pres">
      <dgm:prSet presAssocID="{454CCF11-7623-4C6C-A09B-C8665F81C6AC}" presName="sibTrans" presStyleCnt="0"/>
      <dgm:spPr/>
    </dgm:pt>
    <dgm:pt modelId="{9BD36F4E-63B7-4838-AB5F-16DC07FE6DF4}" type="pres">
      <dgm:prSet presAssocID="{CD2F2A29-C8D3-4805-90C2-C1B36F54743F}" presName="compNode" presStyleCnt="0"/>
      <dgm:spPr/>
    </dgm:pt>
    <dgm:pt modelId="{782C4C2B-AEEF-401F-9C3A-294C56E34F0B}" type="pres">
      <dgm:prSet presAssocID="{CD2F2A29-C8D3-4805-90C2-C1B36F54743F}" presName="bgRect" presStyleLbl="bgShp" presStyleIdx="3" presStyleCnt="4" custLinFactNeighborX="-2484"/>
      <dgm:spPr/>
    </dgm:pt>
    <dgm:pt modelId="{7E7F5048-1D0B-476B-80C8-7D7B3BFE22A3}" type="pres">
      <dgm:prSet presAssocID="{CD2F2A29-C8D3-4805-90C2-C1B36F5474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assroom"/>
        </a:ext>
      </dgm:extLst>
    </dgm:pt>
    <dgm:pt modelId="{C3A9BB42-C262-400B-B586-176F4DDE1F1B}" type="pres">
      <dgm:prSet presAssocID="{CD2F2A29-C8D3-4805-90C2-C1B36F54743F}" presName="spaceRect" presStyleCnt="0"/>
      <dgm:spPr/>
    </dgm:pt>
    <dgm:pt modelId="{7A654D9E-5E1E-41F8-B1A3-679FFC744C9B}" type="pres">
      <dgm:prSet presAssocID="{CD2F2A29-C8D3-4805-90C2-C1B36F54743F}" presName="parTx" presStyleLbl="revTx" presStyleIdx="3" presStyleCnt="4">
        <dgm:presLayoutVars>
          <dgm:chMax val="0"/>
          <dgm:chPref val="0"/>
        </dgm:presLayoutVars>
      </dgm:prSet>
      <dgm:spPr/>
    </dgm:pt>
  </dgm:ptLst>
  <dgm:cxnLst>
    <dgm:cxn modelId="{A1FBD603-689A-457F-B263-A80EC004B418}" type="presOf" srcId="{CD2F2A29-C8D3-4805-90C2-C1B36F54743F}" destId="{7A654D9E-5E1E-41F8-B1A3-679FFC744C9B}" srcOrd="0" destOrd="0" presId="urn:microsoft.com/office/officeart/2018/2/layout/IconVerticalSolidList"/>
    <dgm:cxn modelId="{4239170B-5A7A-41A1-AA49-FAAA753ABC50}" type="presOf" srcId="{D6309469-BF4D-4518-9B30-4146767E116D}" destId="{380E8BE4-BB6C-460F-9828-45F4B6D42036}" srcOrd="0" destOrd="0" presId="urn:microsoft.com/office/officeart/2018/2/layout/IconVerticalSolidList"/>
    <dgm:cxn modelId="{C2A74023-9F90-4CB4-BCAF-B1C2C8416F8F}" type="presOf" srcId="{63E441B1-2972-48EB-8EDD-6E6208DA6F73}" destId="{FC651B87-1D31-42C2-BE2A-06FC3D103A66}" srcOrd="0" destOrd="0" presId="urn:microsoft.com/office/officeart/2018/2/layout/IconVerticalSolidList"/>
    <dgm:cxn modelId="{6CC8202F-54ED-4EC3-B6AD-BCC4220B31C6}" srcId="{533382CC-39EF-464E-89AD-FB561E203173}" destId="{B69CCBBD-78A8-42B5-98D7-266E1856695A}" srcOrd="0" destOrd="0" parTransId="{BC153EFD-8EDB-4DA1-A6AE-15D53F96DCF5}" sibTransId="{7B8D1806-E21C-4BDC-8264-6FFB8A3EFD10}"/>
    <dgm:cxn modelId="{EF73175D-B4BE-4743-B66F-C73B8AD0F652}" srcId="{533382CC-39EF-464E-89AD-FB561E203173}" destId="{CD2F2A29-C8D3-4805-90C2-C1B36F54743F}" srcOrd="3" destOrd="0" parTransId="{B9EDA8D2-F86F-43CF-86A5-9D4ACDECA0F7}" sibTransId="{769E1C8C-B376-4311-AAA5-8AA66C15F901}"/>
    <dgm:cxn modelId="{C5C5D7B6-C6A4-40BA-A535-30A81B14E147}" srcId="{533382CC-39EF-464E-89AD-FB561E203173}" destId="{D6309469-BF4D-4518-9B30-4146767E116D}" srcOrd="2" destOrd="0" parTransId="{2833FFA2-1974-4082-8CBC-11CB0CFB4B41}" sibTransId="{454CCF11-7623-4C6C-A09B-C8665F81C6AC}"/>
    <dgm:cxn modelId="{712035EA-39EC-4998-8A94-5C16E31BA67D}" srcId="{533382CC-39EF-464E-89AD-FB561E203173}" destId="{63E441B1-2972-48EB-8EDD-6E6208DA6F73}" srcOrd="1" destOrd="0" parTransId="{4ED4A0D5-FD13-49B3-9792-0B1B3F6BFAC5}" sibTransId="{2B10C5E5-D378-44D3-BCE7-07AF17523F8E}"/>
    <dgm:cxn modelId="{522F1DF1-734A-4D4C-8665-9076722FBB30}" type="presOf" srcId="{B69CCBBD-78A8-42B5-98D7-266E1856695A}" destId="{8F2BEB78-55C0-4B52-81EA-86F5F9B7F989}" srcOrd="0" destOrd="0" presId="urn:microsoft.com/office/officeart/2018/2/layout/IconVerticalSolidList"/>
    <dgm:cxn modelId="{F45019FA-8ECD-45EA-9C04-725F187B7668}" type="presOf" srcId="{533382CC-39EF-464E-89AD-FB561E203173}" destId="{9F708579-8534-496B-B927-0C5A63BCBCCC}" srcOrd="0" destOrd="0" presId="urn:microsoft.com/office/officeart/2018/2/layout/IconVerticalSolidList"/>
    <dgm:cxn modelId="{05F58A86-4801-402E-AEC0-E3224A6F1977}" type="presParOf" srcId="{9F708579-8534-496B-B927-0C5A63BCBCCC}" destId="{2BB9F77D-A6CF-4AB1-8A33-C3EA45AF037E}" srcOrd="0" destOrd="0" presId="urn:microsoft.com/office/officeart/2018/2/layout/IconVerticalSolidList"/>
    <dgm:cxn modelId="{CEE7A63E-9BBC-4524-89D1-095DFBD855AA}" type="presParOf" srcId="{2BB9F77D-A6CF-4AB1-8A33-C3EA45AF037E}" destId="{BA36605A-FCD5-402E-8446-2D1D3B4C285D}" srcOrd="0" destOrd="0" presId="urn:microsoft.com/office/officeart/2018/2/layout/IconVerticalSolidList"/>
    <dgm:cxn modelId="{49692C27-091D-4F78-AD26-DD9654CF0F6E}" type="presParOf" srcId="{2BB9F77D-A6CF-4AB1-8A33-C3EA45AF037E}" destId="{204BAF0B-24E2-4772-BF10-B846A0C2E770}" srcOrd="1" destOrd="0" presId="urn:microsoft.com/office/officeart/2018/2/layout/IconVerticalSolidList"/>
    <dgm:cxn modelId="{955DB352-D897-4E7A-8E43-CD54C608F8F0}" type="presParOf" srcId="{2BB9F77D-A6CF-4AB1-8A33-C3EA45AF037E}" destId="{C5714ACE-700F-4E98-9C7A-3282CAB1ADE0}" srcOrd="2" destOrd="0" presId="urn:microsoft.com/office/officeart/2018/2/layout/IconVerticalSolidList"/>
    <dgm:cxn modelId="{E68BDA6E-9373-4C67-BE9A-415580EC1CF9}" type="presParOf" srcId="{2BB9F77D-A6CF-4AB1-8A33-C3EA45AF037E}" destId="{8F2BEB78-55C0-4B52-81EA-86F5F9B7F989}" srcOrd="3" destOrd="0" presId="urn:microsoft.com/office/officeart/2018/2/layout/IconVerticalSolidList"/>
    <dgm:cxn modelId="{93E25604-C3A0-45E7-89E9-9E7184E75E2B}" type="presParOf" srcId="{9F708579-8534-496B-B927-0C5A63BCBCCC}" destId="{C3424755-04FF-4F4C-869F-C19AAFED24E3}" srcOrd="1" destOrd="0" presId="urn:microsoft.com/office/officeart/2018/2/layout/IconVerticalSolidList"/>
    <dgm:cxn modelId="{B3A4DBC9-8761-4BFA-A9FE-415773E37DDD}" type="presParOf" srcId="{9F708579-8534-496B-B927-0C5A63BCBCCC}" destId="{93EB6089-96EF-4966-98A7-B9921873A5BA}" srcOrd="2" destOrd="0" presId="urn:microsoft.com/office/officeart/2018/2/layout/IconVerticalSolidList"/>
    <dgm:cxn modelId="{B212AF77-4BA1-4FCC-92E7-78CC15C9D810}" type="presParOf" srcId="{93EB6089-96EF-4966-98A7-B9921873A5BA}" destId="{685BC0C3-E6DB-4B08-B92E-6A768A35420F}" srcOrd="0" destOrd="0" presId="urn:microsoft.com/office/officeart/2018/2/layout/IconVerticalSolidList"/>
    <dgm:cxn modelId="{B3A6D34D-C72E-4525-85C8-C365E64B042D}" type="presParOf" srcId="{93EB6089-96EF-4966-98A7-B9921873A5BA}" destId="{9DD15470-B7AF-4B63-890E-DF5282577937}" srcOrd="1" destOrd="0" presId="urn:microsoft.com/office/officeart/2018/2/layout/IconVerticalSolidList"/>
    <dgm:cxn modelId="{9D3678B9-6561-435E-9958-DFBB2BAD4C7F}" type="presParOf" srcId="{93EB6089-96EF-4966-98A7-B9921873A5BA}" destId="{85730BA1-35B1-4AF8-9BBB-A9241374B305}" srcOrd="2" destOrd="0" presId="urn:microsoft.com/office/officeart/2018/2/layout/IconVerticalSolidList"/>
    <dgm:cxn modelId="{778E709B-096D-4EB0-889C-B7E1E665F720}" type="presParOf" srcId="{93EB6089-96EF-4966-98A7-B9921873A5BA}" destId="{FC651B87-1D31-42C2-BE2A-06FC3D103A66}" srcOrd="3" destOrd="0" presId="urn:microsoft.com/office/officeart/2018/2/layout/IconVerticalSolidList"/>
    <dgm:cxn modelId="{578A7299-EF98-497E-A1A3-90E80847BB2A}" type="presParOf" srcId="{9F708579-8534-496B-B927-0C5A63BCBCCC}" destId="{E00A6E76-45F1-46A5-8658-DF466CCFA61C}" srcOrd="3" destOrd="0" presId="urn:microsoft.com/office/officeart/2018/2/layout/IconVerticalSolidList"/>
    <dgm:cxn modelId="{0D3BD01A-AEE4-4812-B6D7-10710CB1612A}" type="presParOf" srcId="{9F708579-8534-496B-B927-0C5A63BCBCCC}" destId="{F803541B-C98A-49E9-AD78-19FA1655F670}" srcOrd="4" destOrd="0" presId="urn:microsoft.com/office/officeart/2018/2/layout/IconVerticalSolidList"/>
    <dgm:cxn modelId="{115E8CFD-8EFC-43EE-8654-4F74018460A6}" type="presParOf" srcId="{F803541B-C98A-49E9-AD78-19FA1655F670}" destId="{005E9A92-6AD2-4ACC-A20D-B1F183C027C2}" srcOrd="0" destOrd="0" presId="urn:microsoft.com/office/officeart/2018/2/layout/IconVerticalSolidList"/>
    <dgm:cxn modelId="{7AAE573A-FA96-4639-BF46-9A5556D82538}" type="presParOf" srcId="{F803541B-C98A-49E9-AD78-19FA1655F670}" destId="{0E3FAD02-706B-444F-833D-824E376EF147}" srcOrd="1" destOrd="0" presId="urn:microsoft.com/office/officeart/2018/2/layout/IconVerticalSolidList"/>
    <dgm:cxn modelId="{07E88ECB-5F04-45DD-A718-1FF2D112BA7A}" type="presParOf" srcId="{F803541B-C98A-49E9-AD78-19FA1655F670}" destId="{44E66727-0298-43E9-BE68-7A50BA727FFE}" srcOrd="2" destOrd="0" presId="urn:microsoft.com/office/officeart/2018/2/layout/IconVerticalSolidList"/>
    <dgm:cxn modelId="{C0C575CC-268F-4959-B04D-618C22EE0767}" type="presParOf" srcId="{F803541B-C98A-49E9-AD78-19FA1655F670}" destId="{380E8BE4-BB6C-460F-9828-45F4B6D42036}" srcOrd="3" destOrd="0" presId="urn:microsoft.com/office/officeart/2018/2/layout/IconVerticalSolidList"/>
    <dgm:cxn modelId="{9854D3EB-306D-40FE-96AE-ECC2B7680AD4}" type="presParOf" srcId="{9F708579-8534-496B-B927-0C5A63BCBCCC}" destId="{EA61E876-7CC4-41DF-BBC9-94523B5F6D9E}" srcOrd="5" destOrd="0" presId="urn:microsoft.com/office/officeart/2018/2/layout/IconVerticalSolidList"/>
    <dgm:cxn modelId="{C0A4C72D-6CDD-4670-A278-901CD49AEF08}" type="presParOf" srcId="{9F708579-8534-496B-B927-0C5A63BCBCCC}" destId="{9BD36F4E-63B7-4838-AB5F-16DC07FE6DF4}" srcOrd="6" destOrd="0" presId="urn:microsoft.com/office/officeart/2018/2/layout/IconVerticalSolidList"/>
    <dgm:cxn modelId="{21454AE7-7FF7-4C9C-9B67-D6AC182BCB29}" type="presParOf" srcId="{9BD36F4E-63B7-4838-AB5F-16DC07FE6DF4}" destId="{782C4C2B-AEEF-401F-9C3A-294C56E34F0B}" srcOrd="0" destOrd="0" presId="urn:microsoft.com/office/officeart/2018/2/layout/IconVerticalSolidList"/>
    <dgm:cxn modelId="{B0A3792D-11E6-49E3-9220-B6876EEEBA2B}" type="presParOf" srcId="{9BD36F4E-63B7-4838-AB5F-16DC07FE6DF4}" destId="{7E7F5048-1D0B-476B-80C8-7D7B3BFE22A3}" srcOrd="1" destOrd="0" presId="urn:microsoft.com/office/officeart/2018/2/layout/IconVerticalSolidList"/>
    <dgm:cxn modelId="{61EDB9AD-FDBD-4492-999D-2F028DEC7413}" type="presParOf" srcId="{9BD36F4E-63B7-4838-AB5F-16DC07FE6DF4}" destId="{C3A9BB42-C262-400B-B586-176F4DDE1F1B}" srcOrd="2" destOrd="0" presId="urn:microsoft.com/office/officeart/2018/2/layout/IconVerticalSolidList"/>
    <dgm:cxn modelId="{FF7E7FB2-D28D-4DEE-BE23-C73DCD122D71}" type="presParOf" srcId="{9BD36F4E-63B7-4838-AB5F-16DC07FE6DF4}" destId="{7A654D9E-5E1E-41F8-B1A3-679FFC744C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4EAB7-57A4-4944-91E8-298702432F59}">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84AD658-149E-4C4B-B7D3-B912793BD7B6}">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6D33FE1-5DEE-4AF9-9C7F-6AD4C77F442A}">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The aim of this system consider under the following notes:</a:t>
          </a:r>
        </a:p>
      </dsp:txBody>
      <dsp:txXfrm>
        <a:off x="1834517" y="469890"/>
        <a:ext cx="3148942" cy="1335915"/>
      </dsp:txXfrm>
    </dsp:sp>
    <dsp:sp modelId="{3150DD81-EAD3-4FF2-ADB6-E37BD134CC30}">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30C42E15-E384-4360-86E2-B91436818EE9}">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486DCA9-E60F-43FD-9F04-294BB5A4058F}">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Facilitating and accelerating the process of finding the qualified student who teaches a certain course.</a:t>
          </a:r>
        </a:p>
      </dsp:txBody>
      <dsp:txXfrm>
        <a:off x="7154322" y="469890"/>
        <a:ext cx="3148942" cy="1335915"/>
      </dsp:txXfrm>
    </dsp:sp>
    <dsp:sp modelId="{64087364-21E4-4F89-9800-EF7215EB0D7D}">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2DC4B954-4DCD-4D0C-9DC6-7BCE133B6762}">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1C6DE65-BDD2-41BE-B234-7B7C682A68F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Participate in the process of making our faculty a (smart faculty). </a:t>
          </a:r>
        </a:p>
      </dsp:txBody>
      <dsp:txXfrm>
        <a:off x="1834517" y="2545532"/>
        <a:ext cx="3148942" cy="1335915"/>
      </dsp:txXfrm>
    </dsp:sp>
    <dsp:sp modelId="{3922F7AF-B989-4E33-A962-D98528EEA122}">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24B049C-A62A-4D92-A72F-AC30B12DC3C4}">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7400057-0E76-48ED-861F-BD6AF31BA6EE}">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A chance for students with same interests to build relationships that maybe will lead them to cooperate in useful efforts in future.</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6605A-FCD5-402E-8446-2D1D3B4C285D}">
      <dsp:nvSpPr>
        <dsp:cNvPr id="0" name=""/>
        <dsp:cNvSpPr/>
      </dsp:nvSpPr>
      <dsp:spPr>
        <a:xfrm>
          <a:off x="0" y="0"/>
          <a:ext cx="5257800" cy="9160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4BAF0B-24E2-4772-BF10-B846A0C2E770}">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2BEB78-55C0-4B52-81EA-86F5F9B7F989}">
      <dsp:nvSpPr>
        <dsp:cNvPr id="0" name=""/>
        <dsp:cNvSpPr/>
      </dsp:nvSpPr>
      <dsp:spPr>
        <a:xfrm>
          <a:off x="1057996" y="4300"/>
          <a:ext cx="419980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666750">
            <a:lnSpc>
              <a:spcPct val="100000"/>
            </a:lnSpc>
            <a:spcBef>
              <a:spcPct val="0"/>
            </a:spcBef>
            <a:spcAft>
              <a:spcPct val="35000"/>
            </a:spcAft>
            <a:buNone/>
          </a:pPr>
          <a:r>
            <a:rPr lang="en-US" sz="1500" b="1" kern="1200"/>
            <a:t>Introduction:</a:t>
          </a:r>
          <a:endParaRPr lang="en-US" sz="1500" kern="1200"/>
        </a:p>
      </dsp:txBody>
      <dsp:txXfrm>
        <a:off x="1057996" y="4300"/>
        <a:ext cx="4199803" cy="916014"/>
      </dsp:txXfrm>
    </dsp:sp>
    <dsp:sp modelId="{685BC0C3-E6DB-4B08-B92E-6A768A35420F}">
      <dsp:nvSpPr>
        <dsp:cNvPr id="0" name=""/>
        <dsp:cNvSpPr/>
      </dsp:nvSpPr>
      <dsp:spPr>
        <a:xfrm>
          <a:off x="0" y="1149318"/>
          <a:ext cx="5257800" cy="9160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15470-B7AF-4B63-890E-DF5282577937}">
      <dsp:nvSpPr>
        <dsp:cNvPr id="0" name=""/>
        <dsp:cNvSpPr/>
      </dsp:nvSpPr>
      <dsp:spPr>
        <a:xfrm>
          <a:off x="277094" y="1355421"/>
          <a:ext cx="503807" cy="50380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651B87-1D31-42C2-BE2A-06FC3D103A66}">
      <dsp:nvSpPr>
        <dsp:cNvPr id="0" name=""/>
        <dsp:cNvSpPr/>
      </dsp:nvSpPr>
      <dsp:spPr>
        <a:xfrm>
          <a:off x="1057996" y="1149318"/>
          <a:ext cx="419980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666750">
            <a:lnSpc>
              <a:spcPct val="100000"/>
            </a:lnSpc>
            <a:spcBef>
              <a:spcPct val="0"/>
            </a:spcBef>
            <a:spcAft>
              <a:spcPct val="35000"/>
            </a:spcAft>
            <a:buNone/>
          </a:pPr>
          <a:r>
            <a:rPr lang="en-US" sz="1500" kern="1200"/>
            <a:t>The aim of this system considers under the following notes:</a:t>
          </a:r>
        </a:p>
      </dsp:txBody>
      <dsp:txXfrm>
        <a:off x="1057996" y="1149318"/>
        <a:ext cx="4199803" cy="916014"/>
      </dsp:txXfrm>
    </dsp:sp>
    <dsp:sp modelId="{005E9A92-6AD2-4ACC-A20D-B1F183C027C2}">
      <dsp:nvSpPr>
        <dsp:cNvPr id="0" name=""/>
        <dsp:cNvSpPr/>
      </dsp:nvSpPr>
      <dsp:spPr>
        <a:xfrm>
          <a:off x="0" y="2294336"/>
          <a:ext cx="5257800" cy="9160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FAD02-706B-444F-833D-824E376EF147}">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0E8BE4-BB6C-460F-9828-45F4B6D42036}">
      <dsp:nvSpPr>
        <dsp:cNvPr id="0" name=""/>
        <dsp:cNvSpPr/>
      </dsp:nvSpPr>
      <dsp:spPr>
        <a:xfrm>
          <a:off x="1057996" y="2294336"/>
          <a:ext cx="419980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666750">
            <a:lnSpc>
              <a:spcPct val="100000"/>
            </a:lnSpc>
            <a:spcBef>
              <a:spcPct val="0"/>
            </a:spcBef>
            <a:spcAft>
              <a:spcPct val="35000"/>
            </a:spcAft>
            <a:buNone/>
          </a:pPr>
          <a:r>
            <a:rPr lang="en-US" sz="1500" kern="1200"/>
            <a:t>Facilitating and accelerating the process of finding the qualified student who teaches a certain course.</a:t>
          </a:r>
        </a:p>
      </dsp:txBody>
      <dsp:txXfrm>
        <a:off x="1057996" y="2294336"/>
        <a:ext cx="4199803" cy="916014"/>
      </dsp:txXfrm>
    </dsp:sp>
    <dsp:sp modelId="{782C4C2B-AEEF-401F-9C3A-294C56E34F0B}">
      <dsp:nvSpPr>
        <dsp:cNvPr id="0" name=""/>
        <dsp:cNvSpPr/>
      </dsp:nvSpPr>
      <dsp:spPr>
        <a:xfrm>
          <a:off x="0" y="3439354"/>
          <a:ext cx="5257800" cy="9160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7F5048-1D0B-476B-80C8-7D7B3BFE22A3}">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654D9E-5E1E-41F8-B1A3-679FFC744C9B}">
      <dsp:nvSpPr>
        <dsp:cNvPr id="0" name=""/>
        <dsp:cNvSpPr/>
      </dsp:nvSpPr>
      <dsp:spPr>
        <a:xfrm>
          <a:off x="1057996" y="3439354"/>
          <a:ext cx="419980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666750">
            <a:lnSpc>
              <a:spcPct val="100000"/>
            </a:lnSpc>
            <a:spcBef>
              <a:spcPct val="0"/>
            </a:spcBef>
            <a:spcAft>
              <a:spcPct val="35000"/>
            </a:spcAft>
            <a:buNone/>
          </a:pPr>
          <a:r>
            <a:rPr lang="en-US" sz="1500" kern="1200"/>
            <a:t>Participate in the process of making our faculty a (smart faculty). </a:t>
          </a:r>
        </a:p>
      </dsp:txBody>
      <dsp:txXfrm>
        <a:off x="1057996" y="3439354"/>
        <a:ext cx="4199803" cy="916014"/>
      </dsp:txXfrm>
    </dsp:sp>
    <dsp:sp modelId="{DF14A44B-A7F1-4DD0-8498-213B32892180}">
      <dsp:nvSpPr>
        <dsp:cNvPr id="0" name=""/>
        <dsp:cNvSpPr/>
      </dsp:nvSpPr>
      <dsp:spPr>
        <a:xfrm>
          <a:off x="0" y="4584372"/>
          <a:ext cx="5257800" cy="9160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91EDEC-D174-46E6-A57E-414338911528}">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9A868F-BA11-4B73-B6AE-94DBF0782EAE}">
      <dsp:nvSpPr>
        <dsp:cNvPr id="0" name=""/>
        <dsp:cNvSpPr/>
      </dsp:nvSpPr>
      <dsp:spPr>
        <a:xfrm>
          <a:off x="1057996" y="4584372"/>
          <a:ext cx="419980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666750">
            <a:lnSpc>
              <a:spcPct val="100000"/>
            </a:lnSpc>
            <a:spcBef>
              <a:spcPct val="0"/>
            </a:spcBef>
            <a:spcAft>
              <a:spcPct val="35000"/>
            </a:spcAft>
            <a:buNone/>
          </a:pPr>
          <a:r>
            <a:rPr lang="en-US" sz="1500" kern="1200"/>
            <a:t>A chance for students with same interests to build relationships that maybe will lead them to cooperate in useful efforts in future.</a:t>
          </a:r>
        </a:p>
      </dsp:txBody>
      <dsp:txXfrm>
        <a:off x="1057996" y="4584372"/>
        <a:ext cx="4199803" cy="9160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6605A-FCD5-402E-8446-2D1D3B4C285D}">
      <dsp:nvSpPr>
        <dsp:cNvPr id="0" name=""/>
        <dsp:cNvSpPr/>
      </dsp:nvSpPr>
      <dsp:spPr>
        <a:xfrm>
          <a:off x="0" y="0"/>
          <a:ext cx="10515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4BAF0B-24E2-4772-BF10-B846A0C2E770}">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F2BEB78-55C0-4B52-81EA-86F5F9B7F989}">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488950">
            <a:lnSpc>
              <a:spcPct val="100000"/>
            </a:lnSpc>
            <a:spcBef>
              <a:spcPct val="0"/>
            </a:spcBef>
            <a:spcAft>
              <a:spcPct val="35000"/>
            </a:spcAft>
            <a:buNone/>
          </a:pPr>
          <a:r>
            <a:rPr lang="en-US" sz="1100" b="1" kern="1200">
              <a:effectLst/>
              <a:latin typeface="Calibri Light" panose="020F0302020204030204" pitchFamily="34" charset="0"/>
              <a:ea typeface="Copperplate Gothic"/>
              <a:cs typeface="Times New Roman" panose="02020603050405020304" pitchFamily="18" charset="0"/>
            </a:rPr>
            <a:t>Overall Weaknesses:</a:t>
          </a:r>
          <a:endParaRPr lang="en-US" sz="1100" b="1" kern="1200">
            <a:effectLst/>
            <a:latin typeface="Calibri Light" panose="020F0302020204030204" pitchFamily="34" charset="0"/>
            <a:ea typeface="Times New Roman" panose="02020603050405020304" pitchFamily="18" charset="0"/>
            <a:cs typeface="Times New Roman" panose="02020603050405020304" pitchFamily="18" charset="0"/>
          </a:endParaRPr>
        </a:p>
        <a:p>
          <a:pPr marL="0" lvl="0" indent="0" algn="l" defTabSz="488950">
            <a:lnSpc>
              <a:spcPct val="100000"/>
            </a:lnSpc>
            <a:spcBef>
              <a:spcPct val="0"/>
            </a:spcBef>
            <a:spcAft>
              <a:spcPct val="35000"/>
            </a:spcAft>
            <a:buNone/>
          </a:pPr>
          <a:r>
            <a:rPr lang="en-US" sz="1100" kern="1200">
              <a:effectLst/>
              <a:latin typeface="Calibri" panose="020F0502020204030204" pitchFamily="34" charset="0"/>
              <a:ea typeface="Times New Roman" panose="02020603050405020304" pitchFamily="18" charset="0"/>
              <a:cs typeface="Arial" panose="020B0604020202020204" pitchFamily="34" charset="0"/>
            </a:rPr>
            <a:t>We can’t be sure that the new volunteered students are qualified enough to teach a certain course due to reviews, as well as we may not find volunteered students for all courses.</a:t>
          </a:r>
          <a:endParaRPr lang="en-US" sz="1100" kern="1200"/>
        </a:p>
      </dsp:txBody>
      <dsp:txXfrm>
        <a:off x="1057476" y="1806"/>
        <a:ext cx="9458123" cy="915564"/>
      </dsp:txXfrm>
    </dsp:sp>
    <dsp:sp modelId="{685BC0C3-E6DB-4B08-B92E-6A768A35420F}">
      <dsp:nvSpPr>
        <dsp:cNvPr id="0" name=""/>
        <dsp:cNvSpPr/>
      </dsp:nvSpPr>
      <dsp:spPr>
        <a:xfrm>
          <a:off x="0" y="1146262"/>
          <a:ext cx="10515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15470-B7AF-4B63-890E-DF5282577937}">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C651B87-1D31-42C2-BE2A-06FC3D103A66}">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444500">
            <a:lnSpc>
              <a:spcPct val="100000"/>
            </a:lnSpc>
            <a:spcBef>
              <a:spcPct val="0"/>
            </a:spcBef>
            <a:spcAft>
              <a:spcPct val="35000"/>
            </a:spcAft>
            <a:buNone/>
          </a:pPr>
          <a:r>
            <a:rPr lang="en-US" sz="1000" b="1" kern="1200">
              <a:effectLst/>
              <a:latin typeface="Calibri Light" panose="020F0302020204030204" pitchFamily="34" charset="0"/>
              <a:ea typeface="Copperplate Gothic"/>
              <a:cs typeface="Times New Roman" panose="02020603050405020304" pitchFamily="18" charset="0"/>
            </a:rPr>
            <a:t>Overall</a:t>
          </a:r>
          <a:r>
            <a:rPr lang="en-US" sz="1000" b="1" kern="1200">
              <a:latin typeface="Calibri Light" panose="020F0302020204030204" pitchFamily="34" charset="0"/>
              <a:ea typeface="Copperplate Gothic"/>
              <a:cs typeface="Times New Roman" panose="02020603050405020304" pitchFamily="18" charset="0"/>
            </a:rPr>
            <a:t> </a:t>
          </a:r>
          <a:r>
            <a:rPr lang="en-US" sz="1000" b="1" kern="1200">
              <a:effectLst/>
              <a:latin typeface="Calibri Light" panose="020F0302020204030204" pitchFamily="34" charset="0"/>
              <a:ea typeface="Copperplate Gothic"/>
              <a:cs typeface="Times New Roman" panose="02020603050405020304" pitchFamily="18" charset="0"/>
            </a:rPr>
            <a:t>Strengths:</a:t>
          </a:r>
          <a:endParaRPr lang="en-US" sz="1000" b="1" kern="1200">
            <a:effectLst/>
            <a:latin typeface="Calibri Light" panose="020F0302020204030204" pitchFamily="34" charset="0"/>
            <a:ea typeface="Times New Roman" panose="02020603050405020304" pitchFamily="18" charset="0"/>
            <a:cs typeface="Times New Roman" panose="02020603050405020304" pitchFamily="18" charset="0"/>
          </a:endParaRPr>
        </a:p>
        <a:p>
          <a:pPr marL="0" lvl="0" indent="0" algn="l" defTabSz="444500">
            <a:lnSpc>
              <a:spcPct val="100000"/>
            </a:lnSpc>
            <a:spcBef>
              <a:spcPct val="0"/>
            </a:spcBef>
            <a:spcAft>
              <a:spcPct val="35000"/>
            </a:spcAft>
            <a:buNone/>
          </a:pPr>
          <a:r>
            <a:rPr lang="en-US" sz="1000" kern="1200">
              <a:effectLst/>
              <a:latin typeface="Calibri" panose="020F0502020204030204" pitchFamily="34" charset="0"/>
              <a:ea typeface="Times New Roman" panose="02020603050405020304" pitchFamily="18" charset="0"/>
              <a:cs typeface="Arial" panose="020B0604020202020204" pitchFamily="34" charset="0"/>
            </a:rPr>
            <a:t>We expect from our system to provide a suitable online environment that correlates students, increase the communication among them, and increase the expertise for both volunteered and regular students through a web platform that allows students to sign up and create their profiles and fill them with their personal as well as educational information</a:t>
          </a:r>
          <a:endParaRPr lang="en-US" sz="1000" kern="1200"/>
        </a:p>
      </dsp:txBody>
      <dsp:txXfrm>
        <a:off x="1057476" y="1146262"/>
        <a:ext cx="9458123" cy="915564"/>
      </dsp:txXfrm>
    </dsp:sp>
    <dsp:sp modelId="{005E9A92-6AD2-4ACC-A20D-B1F183C027C2}">
      <dsp:nvSpPr>
        <dsp:cNvPr id="0" name=""/>
        <dsp:cNvSpPr/>
      </dsp:nvSpPr>
      <dsp:spPr>
        <a:xfrm>
          <a:off x="0" y="2290717"/>
          <a:ext cx="10515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FAD02-706B-444F-833D-824E376EF147}">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80E8BE4-BB6C-460F-9828-45F4B6D42036}">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622300">
            <a:lnSpc>
              <a:spcPct val="100000"/>
            </a:lnSpc>
            <a:spcBef>
              <a:spcPct val="0"/>
            </a:spcBef>
            <a:spcAft>
              <a:spcPct val="35000"/>
            </a:spcAft>
            <a:buNone/>
          </a:pPr>
          <a:r>
            <a:rPr lang="en-US" sz="1400" b="1" kern="1200">
              <a:effectLst/>
              <a:latin typeface="Calibri Light" panose="020F0302020204030204" pitchFamily="34" charset="0"/>
              <a:ea typeface="Copperplate Gothic"/>
              <a:cs typeface="Times New Roman" panose="02020603050405020304" pitchFamily="18" charset="0"/>
            </a:rPr>
            <a:t>Future Work:</a:t>
          </a:r>
          <a:endParaRPr lang="en-US" sz="1400" b="1" kern="1200">
            <a:effectLst/>
            <a:latin typeface="Calibri Light" panose="020F0302020204030204" pitchFamily="34" charset="0"/>
            <a:ea typeface="Times New Roman" panose="02020603050405020304" pitchFamily="18" charset="0"/>
            <a:cs typeface="Times New Roman" panose="02020603050405020304" pitchFamily="18" charset="0"/>
          </a:endParaRPr>
        </a:p>
        <a:p>
          <a:pPr marL="0" lvl="0" indent="0" algn="l" defTabSz="622300">
            <a:lnSpc>
              <a:spcPct val="100000"/>
            </a:lnSpc>
            <a:spcBef>
              <a:spcPct val="0"/>
            </a:spcBef>
            <a:spcAft>
              <a:spcPct val="35000"/>
            </a:spcAft>
            <a:buNone/>
          </a:pPr>
          <a:r>
            <a:rPr lang="en-US" sz="1400" kern="1200">
              <a:effectLst/>
              <a:latin typeface="Calibri" panose="020F0502020204030204" pitchFamily="34" charset="0"/>
              <a:ea typeface="Calibri" panose="020F0502020204030204" pitchFamily="34" charset="0"/>
              <a:cs typeface="Arial" panose="020B0604020202020204" pitchFamily="34" charset="0"/>
            </a:rPr>
            <a:t>As future work, our website portal could be transferred to Android and IOS mobile applications.</a:t>
          </a:r>
          <a:r>
            <a:rPr lang="en-US" sz="1400" kern="1200"/>
            <a:t>.</a:t>
          </a:r>
        </a:p>
      </dsp:txBody>
      <dsp:txXfrm>
        <a:off x="1057476" y="2290717"/>
        <a:ext cx="9458123" cy="915564"/>
      </dsp:txXfrm>
    </dsp:sp>
    <dsp:sp modelId="{782C4C2B-AEEF-401F-9C3A-294C56E34F0B}">
      <dsp:nvSpPr>
        <dsp:cNvPr id="0" name=""/>
        <dsp:cNvSpPr/>
      </dsp:nvSpPr>
      <dsp:spPr>
        <a:xfrm>
          <a:off x="0" y="3435173"/>
          <a:ext cx="10515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7F5048-1D0B-476B-80C8-7D7B3BFE22A3}">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A654D9E-5E1E-41F8-B1A3-679FFC744C9B}">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622300">
            <a:lnSpc>
              <a:spcPct val="100000"/>
            </a:lnSpc>
            <a:spcBef>
              <a:spcPct val="0"/>
            </a:spcBef>
            <a:spcAft>
              <a:spcPct val="35000"/>
            </a:spcAft>
            <a:buNone/>
          </a:pPr>
          <a:r>
            <a:rPr lang="en-US" sz="1400" b="1" kern="1200">
              <a:effectLst/>
              <a:latin typeface="Calibri Light" panose="020F0302020204030204" pitchFamily="34" charset="0"/>
              <a:ea typeface="Copperplate Gothic"/>
              <a:cs typeface="Times New Roman" panose="02020603050405020304" pitchFamily="18" charset="0"/>
            </a:rPr>
            <a:t>Summary:</a:t>
          </a:r>
          <a:endParaRPr lang="en-US" sz="1400" b="1" kern="1200">
            <a:effectLst/>
            <a:latin typeface="Calibri Light" panose="020F0302020204030204" pitchFamily="34" charset="0"/>
            <a:ea typeface="Times New Roman" panose="02020603050405020304" pitchFamily="18" charset="0"/>
            <a:cs typeface="Times New Roman" panose="02020603050405020304" pitchFamily="18" charset="0"/>
          </a:endParaRPr>
        </a:p>
        <a:p>
          <a:pPr marL="0" lvl="0" indent="0" algn="l" defTabSz="622300">
            <a:lnSpc>
              <a:spcPct val="100000"/>
            </a:lnSpc>
            <a:spcBef>
              <a:spcPct val="0"/>
            </a:spcBef>
            <a:spcAft>
              <a:spcPct val="35000"/>
            </a:spcAft>
            <a:buNone/>
          </a:pPr>
          <a:r>
            <a:rPr lang="en-US" sz="1400" kern="1200">
              <a:effectLst/>
              <a:latin typeface="Calibri" panose="020F0502020204030204" pitchFamily="34" charset="0"/>
              <a:ea typeface="Calibri" panose="020F0502020204030204" pitchFamily="34" charset="0"/>
              <a:cs typeface="Arial" panose="020B0604020202020204" pitchFamily="34" charset="0"/>
            </a:rPr>
            <a:t>In this chapter, we wrote weaknesses and strengths in order with the hope to reduce the weaknesses and focus on future work.</a:t>
          </a:r>
          <a:endParaRPr lang="en-US" sz="1400" kern="1200"/>
        </a:p>
      </dsp:txBody>
      <dsp:txXfrm>
        <a:off x="1057476" y="3435173"/>
        <a:ext cx="9458123" cy="91556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1D9D-7359-4AAB-B41E-FB2A3A940C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8AEE43-5EBA-44E3-A671-96AC1E4B9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F02661-3F3F-46B3-BA15-35A63721C18E}"/>
              </a:ext>
            </a:extLst>
          </p:cNvPr>
          <p:cNvSpPr>
            <a:spLocks noGrp="1"/>
          </p:cNvSpPr>
          <p:nvPr>
            <p:ph type="dt" sz="half" idx="10"/>
          </p:nvPr>
        </p:nvSpPr>
        <p:spPr/>
        <p:txBody>
          <a:bodyPr/>
          <a:lstStyle/>
          <a:p>
            <a:fld id="{E71DF0E5-1D7E-4415-89A3-75DE6A25C3DF}" type="datetimeFigureOut">
              <a:rPr lang="en-US" smtClean="0"/>
              <a:t>1/6/2022</a:t>
            </a:fld>
            <a:endParaRPr lang="en-US"/>
          </a:p>
        </p:txBody>
      </p:sp>
      <p:sp>
        <p:nvSpPr>
          <p:cNvPr id="5" name="Footer Placeholder 4">
            <a:extLst>
              <a:ext uri="{FF2B5EF4-FFF2-40B4-BE49-F238E27FC236}">
                <a16:creationId xmlns:a16="http://schemas.microsoft.com/office/drawing/2014/main" id="{12ACC13B-B559-4CDF-BC10-9A86EF37D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516FC-FF3B-498A-BD5C-10819C17A95B}"/>
              </a:ext>
            </a:extLst>
          </p:cNvPr>
          <p:cNvSpPr>
            <a:spLocks noGrp="1"/>
          </p:cNvSpPr>
          <p:nvPr>
            <p:ph type="sldNum" sz="quarter" idx="12"/>
          </p:nvPr>
        </p:nvSpPr>
        <p:spPr/>
        <p:txBody>
          <a:bodyPr/>
          <a:lstStyle/>
          <a:p>
            <a:fld id="{494E6B91-44F3-4DC7-A354-699C030FC886}" type="slidenum">
              <a:rPr lang="en-US" smtClean="0"/>
              <a:t>‹#›</a:t>
            </a:fld>
            <a:endParaRPr lang="en-US"/>
          </a:p>
        </p:txBody>
      </p:sp>
    </p:spTree>
    <p:extLst>
      <p:ext uri="{BB962C8B-B14F-4D97-AF65-F5344CB8AC3E}">
        <p14:creationId xmlns:p14="http://schemas.microsoft.com/office/powerpoint/2010/main" val="3453406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BCE8-A60B-4C87-B1D3-068C8AFA9E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2B13CA-E67D-4280-986D-61F24CB5E6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C4C1E-C479-4DCA-A0A8-226644D6B1F0}"/>
              </a:ext>
            </a:extLst>
          </p:cNvPr>
          <p:cNvSpPr>
            <a:spLocks noGrp="1"/>
          </p:cNvSpPr>
          <p:nvPr>
            <p:ph type="dt" sz="half" idx="10"/>
          </p:nvPr>
        </p:nvSpPr>
        <p:spPr/>
        <p:txBody>
          <a:bodyPr/>
          <a:lstStyle/>
          <a:p>
            <a:fld id="{E71DF0E5-1D7E-4415-89A3-75DE6A25C3DF}" type="datetimeFigureOut">
              <a:rPr lang="en-US" smtClean="0"/>
              <a:t>1/6/2022</a:t>
            </a:fld>
            <a:endParaRPr lang="en-US"/>
          </a:p>
        </p:txBody>
      </p:sp>
      <p:sp>
        <p:nvSpPr>
          <p:cNvPr id="5" name="Footer Placeholder 4">
            <a:extLst>
              <a:ext uri="{FF2B5EF4-FFF2-40B4-BE49-F238E27FC236}">
                <a16:creationId xmlns:a16="http://schemas.microsoft.com/office/drawing/2014/main" id="{C38C4994-5DB8-4A9E-9E18-93BB8B490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79443-6657-4947-ADB0-E545F6EAA2A4}"/>
              </a:ext>
            </a:extLst>
          </p:cNvPr>
          <p:cNvSpPr>
            <a:spLocks noGrp="1"/>
          </p:cNvSpPr>
          <p:nvPr>
            <p:ph type="sldNum" sz="quarter" idx="12"/>
          </p:nvPr>
        </p:nvSpPr>
        <p:spPr/>
        <p:txBody>
          <a:bodyPr/>
          <a:lstStyle/>
          <a:p>
            <a:fld id="{494E6B91-44F3-4DC7-A354-699C030FC886}" type="slidenum">
              <a:rPr lang="en-US" smtClean="0"/>
              <a:t>‹#›</a:t>
            </a:fld>
            <a:endParaRPr lang="en-US"/>
          </a:p>
        </p:txBody>
      </p:sp>
    </p:spTree>
    <p:extLst>
      <p:ext uri="{BB962C8B-B14F-4D97-AF65-F5344CB8AC3E}">
        <p14:creationId xmlns:p14="http://schemas.microsoft.com/office/powerpoint/2010/main" val="322207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1F3082-A152-432A-845F-0FDCE2CDCE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EF6EB1-FD51-4FB1-9A8A-4AB92EDC97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52726-9AF5-4A99-988C-1E35CCCED2E0}"/>
              </a:ext>
            </a:extLst>
          </p:cNvPr>
          <p:cNvSpPr>
            <a:spLocks noGrp="1"/>
          </p:cNvSpPr>
          <p:nvPr>
            <p:ph type="dt" sz="half" idx="10"/>
          </p:nvPr>
        </p:nvSpPr>
        <p:spPr/>
        <p:txBody>
          <a:bodyPr/>
          <a:lstStyle/>
          <a:p>
            <a:fld id="{E71DF0E5-1D7E-4415-89A3-75DE6A25C3DF}" type="datetimeFigureOut">
              <a:rPr lang="en-US" smtClean="0"/>
              <a:t>1/6/2022</a:t>
            </a:fld>
            <a:endParaRPr lang="en-US"/>
          </a:p>
        </p:txBody>
      </p:sp>
      <p:sp>
        <p:nvSpPr>
          <p:cNvPr id="5" name="Footer Placeholder 4">
            <a:extLst>
              <a:ext uri="{FF2B5EF4-FFF2-40B4-BE49-F238E27FC236}">
                <a16:creationId xmlns:a16="http://schemas.microsoft.com/office/drawing/2014/main" id="{AF7DDC5A-4053-4203-9AD3-1B699A856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05749-6084-4346-8032-FDA07F9E8ACD}"/>
              </a:ext>
            </a:extLst>
          </p:cNvPr>
          <p:cNvSpPr>
            <a:spLocks noGrp="1"/>
          </p:cNvSpPr>
          <p:nvPr>
            <p:ph type="sldNum" sz="quarter" idx="12"/>
          </p:nvPr>
        </p:nvSpPr>
        <p:spPr/>
        <p:txBody>
          <a:bodyPr/>
          <a:lstStyle/>
          <a:p>
            <a:fld id="{494E6B91-44F3-4DC7-A354-699C030FC886}" type="slidenum">
              <a:rPr lang="en-US" smtClean="0"/>
              <a:t>‹#›</a:t>
            </a:fld>
            <a:endParaRPr lang="en-US"/>
          </a:p>
        </p:txBody>
      </p:sp>
    </p:spTree>
    <p:extLst>
      <p:ext uri="{BB962C8B-B14F-4D97-AF65-F5344CB8AC3E}">
        <p14:creationId xmlns:p14="http://schemas.microsoft.com/office/powerpoint/2010/main" val="52686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B168-0453-4B58-9874-C31B82B44F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FF474-037D-49CA-8615-9D751781E5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303B3-4AD3-414F-AEB1-79CFF9626BA2}"/>
              </a:ext>
            </a:extLst>
          </p:cNvPr>
          <p:cNvSpPr>
            <a:spLocks noGrp="1"/>
          </p:cNvSpPr>
          <p:nvPr>
            <p:ph type="dt" sz="half" idx="10"/>
          </p:nvPr>
        </p:nvSpPr>
        <p:spPr/>
        <p:txBody>
          <a:bodyPr/>
          <a:lstStyle/>
          <a:p>
            <a:fld id="{E71DF0E5-1D7E-4415-89A3-75DE6A25C3DF}" type="datetimeFigureOut">
              <a:rPr lang="en-US" smtClean="0"/>
              <a:t>1/6/2022</a:t>
            </a:fld>
            <a:endParaRPr lang="en-US"/>
          </a:p>
        </p:txBody>
      </p:sp>
      <p:sp>
        <p:nvSpPr>
          <p:cNvPr id="5" name="Footer Placeholder 4">
            <a:extLst>
              <a:ext uri="{FF2B5EF4-FFF2-40B4-BE49-F238E27FC236}">
                <a16:creationId xmlns:a16="http://schemas.microsoft.com/office/drawing/2014/main" id="{FBBD30F9-6D0D-40E5-8CC6-56FC919AD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9170CD-CB43-4D4D-84C2-A132F6B88559}"/>
              </a:ext>
            </a:extLst>
          </p:cNvPr>
          <p:cNvSpPr>
            <a:spLocks noGrp="1"/>
          </p:cNvSpPr>
          <p:nvPr>
            <p:ph type="sldNum" sz="quarter" idx="12"/>
          </p:nvPr>
        </p:nvSpPr>
        <p:spPr/>
        <p:txBody>
          <a:bodyPr/>
          <a:lstStyle/>
          <a:p>
            <a:fld id="{494E6B91-44F3-4DC7-A354-699C030FC886}" type="slidenum">
              <a:rPr lang="en-US" smtClean="0"/>
              <a:t>‹#›</a:t>
            </a:fld>
            <a:endParaRPr lang="en-US"/>
          </a:p>
        </p:txBody>
      </p:sp>
    </p:spTree>
    <p:extLst>
      <p:ext uri="{BB962C8B-B14F-4D97-AF65-F5344CB8AC3E}">
        <p14:creationId xmlns:p14="http://schemas.microsoft.com/office/powerpoint/2010/main" val="389765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F658-3E06-4A44-8ADF-B1408CAB36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781F05-689A-48DC-B875-B815805E0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9A216C-2F72-42CA-A297-04284A83E7A6}"/>
              </a:ext>
            </a:extLst>
          </p:cNvPr>
          <p:cNvSpPr>
            <a:spLocks noGrp="1"/>
          </p:cNvSpPr>
          <p:nvPr>
            <p:ph type="dt" sz="half" idx="10"/>
          </p:nvPr>
        </p:nvSpPr>
        <p:spPr/>
        <p:txBody>
          <a:bodyPr/>
          <a:lstStyle/>
          <a:p>
            <a:fld id="{E71DF0E5-1D7E-4415-89A3-75DE6A25C3DF}" type="datetimeFigureOut">
              <a:rPr lang="en-US" smtClean="0"/>
              <a:t>1/6/2022</a:t>
            </a:fld>
            <a:endParaRPr lang="en-US"/>
          </a:p>
        </p:txBody>
      </p:sp>
      <p:sp>
        <p:nvSpPr>
          <p:cNvPr id="5" name="Footer Placeholder 4">
            <a:extLst>
              <a:ext uri="{FF2B5EF4-FFF2-40B4-BE49-F238E27FC236}">
                <a16:creationId xmlns:a16="http://schemas.microsoft.com/office/drawing/2014/main" id="{39AAE700-B7BE-450A-958B-1A69F42FC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F8CEC-5357-4265-9C14-B3608282C6ED}"/>
              </a:ext>
            </a:extLst>
          </p:cNvPr>
          <p:cNvSpPr>
            <a:spLocks noGrp="1"/>
          </p:cNvSpPr>
          <p:nvPr>
            <p:ph type="sldNum" sz="quarter" idx="12"/>
          </p:nvPr>
        </p:nvSpPr>
        <p:spPr/>
        <p:txBody>
          <a:bodyPr/>
          <a:lstStyle/>
          <a:p>
            <a:fld id="{494E6B91-44F3-4DC7-A354-699C030FC886}" type="slidenum">
              <a:rPr lang="en-US" smtClean="0"/>
              <a:t>‹#›</a:t>
            </a:fld>
            <a:endParaRPr lang="en-US"/>
          </a:p>
        </p:txBody>
      </p:sp>
    </p:spTree>
    <p:extLst>
      <p:ext uri="{BB962C8B-B14F-4D97-AF65-F5344CB8AC3E}">
        <p14:creationId xmlns:p14="http://schemas.microsoft.com/office/powerpoint/2010/main" val="112557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FA41-EDBC-4E94-AFB4-3A9DBC41B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C4229-1B4E-48F7-9287-89E9B0BE2B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74FA0-C767-4FF5-9280-4139814FB4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8702C1-EB61-4F42-A20E-75CA1AC600B0}"/>
              </a:ext>
            </a:extLst>
          </p:cNvPr>
          <p:cNvSpPr>
            <a:spLocks noGrp="1"/>
          </p:cNvSpPr>
          <p:nvPr>
            <p:ph type="dt" sz="half" idx="10"/>
          </p:nvPr>
        </p:nvSpPr>
        <p:spPr/>
        <p:txBody>
          <a:bodyPr/>
          <a:lstStyle/>
          <a:p>
            <a:fld id="{E71DF0E5-1D7E-4415-89A3-75DE6A25C3DF}" type="datetimeFigureOut">
              <a:rPr lang="en-US" smtClean="0"/>
              <a:t>1/6/2022</a:t>
            </a:fld>
            <a:endParaRPr lang="en-US"/>
          </a:p>
        </p:txBody>
      </p:sp>
      <p:sp>
        <p:nvSpPr>
          <p:cNvPr id="6" name="Footer Placeholder 5">
            <a:extLst>
              <a:ext uri="{FF2B5EF4-FFF2-40B4-BE49-F238E27FC236}">
                <a16:creationId xmlns:a16="http://schemas.microsoft.com/office/drawing/2014/main" id="{7C007365-1907-4A7E-950B-823327525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47642-0A03-468B-86C4-70A7FF515468}"/>
              </a:ext>
            </a:extLst>
          </p:cNvPr>
          <p:cNvSpPr>
            <a:spLocks noGrp="1"/>
          </p:cNvSpPr>
          <p:nvPr>
            <p:ph type="sldNum" sz="quarter" idx="12"/>
          </p:nvPr>
        </p:nvSpPr>
        <p:spPr/>
        <p:txBody>
          <a:bodyPr/>
          <a:lstStyle/>
          <a:p>
            <a:fld id="{494E6B91-44F3-4DC7-A354-699C030FC886}" type="slidenum">
              <a:rPr lang="en-US" smtClean="0"/>
              <a:t>‹#›</a:t>
            </a:fld>
            <a:endParaRPr lang="en-US"/>
          </a:p>
        </p:txBody>
      </p:sp>
    </p:spTree>
    <p:extLst>
      <p:ext uri="{BB962C8B-B14F-4D97-AF65-F5344CB8AC3E}">
        <p14:creationId xmlns:p14="http://schemas.microsoft.com/office/powerpoint/2010/main" val="231784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9DEF-5109-4C43-972E-0D4D999D7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61C2FD-6FA8-4FC6-981C-BB12DA0FC4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5121BF-1A10-49F4-B2AC-03C881ACED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8E04D1-9E23-4E57-A42E-3CE77C91F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22F02-2BEE-4FF3-8FED-99B93540C8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2D567B-3232-48F5-85B8-6B53882A9E86}"/>
              </a:ext>
            </a:extLst>
          </p:cNvPr>
          <p:cNvSpPr>
            <a:spLocks noGrp="1"/>
          </p:cNvSpPr>
          <p:nvPr>
            <p:ph type="dt" sz="half" idx="10"/>
          </p:nvPr>
        </p:nvSpPr>
        <p:spPr/>
        <p:txBody>
          <a:bodyPr/>
          <a:lstStyle/>
          <a:p>
            <a:fld id="{E71DF0E5-1D7E-4415-89A3-75DE6A25C3DF}" type="datetimeFigureOut">
              <a:rPr lang="en-US" smtClean="0"/>
              <a:t>1/6/2022</a:t>
            </a:fld>
            <a:endParaRPr lang="en-US"/>
          </a:p>
        </p:txBody>
      </p:sp>
      <p:sp>
        <p:nvSpPr>
          <p:cNvPr id="8" name="Footer Placeholder 7">
            <a:extLst>
              <a:ext uri="{FF2B5EF4-FFF2-40B4-BE49-F238E27FC236}">
                <a16:creationId xmlns:a16="http://schemas.microsoft.com/office/drawing/2014/main" id="{E7703C23-9696-42E8-9E51-44F688F637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C9DDC5-49B6-4B6A-9E2F-1FEAC354B233}"/>
              </a:ext>
            </a:extLst>
          </p:cNvPr>
          <p:cNvSpPr>
            <a:spLocks noGrp="1"/>
          </p:cNvSpPr>
          <p:nvPr>
            <p:ph type="sldNum" sz="quarter" idx="12"/>
          </p:nvPr>
        </p:nvSpPr>
        <p:spPr/>
        <p:txBody>
          <a:bodyPr/>
          <a:lstStyle/>
          <a:p>
            <a:fld id="{494E6B91-44F3-4DC7-A354-699C030FC886}" type="slidenum">
              <a:rPr lang="en-US" smtClean="0"/>
              <a:t>‹#›</a:t>
            </a:fld>
            <a:endParaRPr lang="en-US"/>
          </a:p>
        </p:txBody>
      </p:sp>
    </p:spTree>
    <p:extLst>
      <p:ext uri="{BB962C8B-B14F-4D97-AF65-F5344CB8AC3E}">
        <p14:creationId xmlns:p14="http://schemas.microsoft.com/office/powerpoint/2010/main" val="427291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DA62-F0A4-46AF-8AE4-D9E7261297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175DF2-078C-48BD-A175-BFBE83EFDAFB}"/>
              </a:ext>
            </a:extLst>
          </p:cNvPr>
          <p:cNvSpPr>
            <a:spLocks noGrp="1"/>
          </p:cNvSpPr>
          <p:nvPr>
            <p:ph type="dt" sz="half" idx="10"/>
          </p:nvPr>
        </p:nvSpPr>
        <p:spPr/>
        <p:txBody>
          <a:bodyPr/>
          <a:lstStyle/>
          <a:p>
            <a:fld id="{E71DF0E5-1D7E-4415-89A3-75DE6A25C3DF}" type="datetimeFigureOut">
              <a:rPr lang="en-US" smtClean="0"/>
              <a:t>1/6/2022</a:t>
            </a:fld>
            <a:endParaRPr lang="en-US"/>
          </a:p>
        </p:txBody>
      </p:sp>
      <p:sp>
        <p:nvSpPr>
          <p:cNvPr id="4" name="Footer Placeholder 3">
            <a:extLst>
              <a:ext uri="{FF2B5EF4-FFF2-40B4-BE49-F238E27FC236}">
                <a16:creationId xmlns:a16="http://schemas.microsoft.com/office/drawing/2014/main" id="{3C3BC25B-2B53-4BC9-989D-1535980367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AA99F2-2857-419A-96CA-FC242E106152}"/>
              </a:ext>
            </a:extLst>
          </p:cNvPr>
          <p:cNvSpPr>
            <a:spLocks noGrp="1"/>
          </p:cNvSpPr>
          <p:nvPr>
            <p:ph type="sldNum" sz="quarter" idx="12"/>
          </p:nvPr>
        </p:nvSpPr>
        <p:spPr/>
        <p:txBody>
          <a:bodyPr/>
          <a:lstStyle/>
          <a:p>
            <a:fld id="{494E6B91-44F3-4DC7-A354-699C030FC886}" type="slidenum">
              <a:rPr lang="en-US" smtClean="0"/>
              <a:t>‹#›</a:t>
            </a:fld>
            <a:endParaRPr lang="en-US"/>
          </a:p>
        </p:txBody>
      </p:sp>
    </p:spTree>
    <p:extLst>
      <p:ext uri="{BB962C8B-B14F-4D97-AF65-F5344CB8AC3E}">
        <p14:creationId xmlns:p14="http://schemas.microsoft.com/office/powerpoint/2010/main" val="147681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B1A381-5D58-4159-85E6-6856618A9879}"/>
              </a:ext>
            </a:extLst>
          </p:cNvPr>
          <p:cNvSpPr>
            <a:spLocks noGrp="1"/>
          </p:cNvSpPr>
          <p:nvPr>
            <p:ph type="dt" sz="half" idx="10"/>
          </p:nvPr>
        </p:nvSpPr>
        <p:spPr/>
        <p:txBody>
          <a:bodyPr/>
          <a:lstStyle/>
          <a:p>
            <a:fld id="{E71DF0E5-1D7E-4415-89A3-75DE6A25C3DF}" type="datetimeFigureOut">
              <a:rPr lang="en-US" smtClean="0"/>
              <a:t>1/6/2022</a:t>
            </a:fld>
            <a:endParaRPr lang="en-US"/>
          </a:p>
        </p:txBody>
      </p:sp>
      <p:sp>
        <p:nvSpPr>
          <p:cNvPr id="3" name="Footer Placeholder 2">
            <a:extLst>
              <a:ext uri="{FF2B5EF4-FFF2-40B4-BE49-F238E27FC236}">
                <a16:creationId xmlns:a16="http://schemas.microsoft.com/office/drawing/2014/main" id="{7D3501EE-66C9-4960-8092-87ED042BCD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4DC651-DC0F-4B39-A784-0F1E69796CEE}"/>
              </a:ext>
            </a:extLst>
          </p:cNvPr>
          <p:cNvSpPr>
            <a:spLocks noGrp="1"/>
          </p:cNvSpPr>
          <p:nvPr>
            <p:ph type="sldNum" sz="quarter" idx="12"/>
          </p:nvPr>
        </p:nvSpPr>
        <p:spPr/>
        <p:txBody>
          <a:bodyPr/>
          <a:lstStyle/>
          <a:p>
            <a:fld id="{494E6B91-44F3-4DC7-A354-699C030FC886}" type="slidenum">
              <a:rPr lang="en-US" smtClean="0"/>
              <a:t>‹#›</a:t>
            </a:fld>
            <a:endParaRPr lang="en-US"/>
          </a:p>
        </p:txBody>
      </p:sp>
    </p:spTree>
    <p:extLst>
      <p:ext uri="{BB962C8B-B14F-4D97-AF65-F5344CB8AC3E}">
        <p14:creationId xmlns:p14="http://schemas.microsoft.com/office/powerpoint/2010/main" val="79705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365D-F426-460B-AA68-1C9974E15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525FAC-C132-4CEF-92B7-114BFE81E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EECD23-ECD0-4CA9-9065-660A91260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226C7-04EA-4659-A8C3-196486478AA4}"/>
              </a:ext>
            </a:extLst>
          </p:cNvPr>
          <p:cNvSpPr>
            <a:spLocks noGrp="1"/>
          </p:cNvSpPr>
          <p:nvPr>
            <p:ph type="dt" sz="half" idx="10"/>
          </p:nvPr>
        </p:nvSpPr>
        <p:spPr/>
        <p:txBody>
          <a:bodyPr/>
          <a:lstStyle/>
          <a:p>
            <a:fld id="{E71DF0E5-1D7E-4415-89A3-75DE6A25C3DF}" type="datetimeFigureOut">
              <a:rPr lang="en-US" smtClean="0"/>
              <a:t>1/6/2022</a:t>
            </a:fld>
            <a:endParaRPr lang="en-US"/>
          </a:p>
        </p:txBody>
      </p:sp>
      <p:sp>
        <p:nvSpPr>
          <p:cNvPr id="6" name="Footer Placeholder 5">
            <a:extLst>
              <a:ext uri="{FF2B5EF4-FFF2-40B4-BE49-F238E27FC236}">
                <a16:creationId xmlns:a16="http://schemas.microsoft.com/office/drawing/2014/main" id="{2E68770A-8AFB-469A-974E-C75539F99C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2E6F8B-122C-4C0B-9634-A98741E185D0}"/>
              </a:ext>
            </a:extLst>
          </p:cNvPr>
          <p:cNvSpPr>
            <a:spLocks noGrp="1"/>
          </p:cNvSpPr>
          <p:nvPr>
            <p:ph type="sldNum" sz="quarter" idx="12"/>
          </p:nvPr>
        </p:nvSpPr>
        <p:spPr/>
        <p:txBody>
          <a:bodyPr/>
          <a:lstStyle/>
          <a:p>
            <a:fld id="{494E6B91-44F3-4DC7-A354-699C030FC886}" type="slidenum">
              <a:rPr lang="en-US" smtClean="0"/>
              <a:t>‹#›</a:t>
            </a:fld>
            <a:endParaRPr lang="en-US"/>
          </a:p>
        </p:txBody>
      </p:sp>
    </p:spTree>
    <p:extLst>
      <p:ext uri="{BB962C8B-B14F-4D97-AF65-F5344CB8AC3E}">
        <p14:creationId xmlns:p14="http://schemas.microsoft.com/office/powerpoint/2010/main" val="6237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278D-267D-4083-AB8C-BB7A4B195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10B589-CB9F-4DE7-9208-C54DB778F9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4A5691-7837-45A0-8395-7CADBAAFF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D2EC5-79B8-44A2-BDF6-EF84EE4EBAD5}"/>
              </a:ext>
            </a:extLst>
          </p:cNvPr>
          <p:cNvSpPr>
            <a:spLocks noGrp="1"/>
          </p:cNvSpPr>
          <p:nvPr>
            <p:ph type="dt" sz="half" idx="10"/>
          </p:nvPr>
        </p:nvSpPr>
        <p:spPr/>
        <p:txBody>
          <a:bodyPr/>
          <a:lstStyle/>
          <a:p>
            <a:fld id="{E71DF0E5-1D7E-4415-89A3-75DE6A25C3DF}" type="datetimeFigureOut">
              <a:rPr lang="en-US" smtClean="0"/>
              <a:t>1/6/2022</a:t>
            </a:fld>
            <a:endParaRPr lang="en-US"/>
          </a:p>
        </p:txBody>
      </p:sp>
      <p:sp>
        <p:nvSpPr>
          <p:cNvPr id="6" name="Footer Placeholder 5">
            <a:extLst>
              <a:ext uri="{FF2B5EF4-FFF2-40B4-BE49-F238E27FC236}">
                <a16:creationId xmlns:a16="http://schemas.microsoft.com/office/drawing/2014/main" id="{95053B17-9D46-4C11-ABDF-1773B14FB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CA41F-A39E-486A-BE1D-761FE39AD091}"/>
              </a:ext>
            </a:extLst>
          </p:cNvPr>
          <p:cNvSpPr>
            <a:spLocks noGrp="1"/>
          </p:cNvSpPr>
          <p:nvPr>
            <p:ph type="sldNum" sz="quarter" idx="12"/>
          </p:nvPr>
        </p:nvSpPr>
        <p:spPr/>
        <p:txBody>
          <a:bodyPr/>
          <a:lstStyle/>
          <a:p>
            <a:fld id="{494E6B91-44F3-4DC7-A354-699C030FC886}" type="slidenum">
              <a:rPr lang="en-US" smtClean="0"/>
              <a:t>‹#›</a:t>
            </a:fld>
            <a:endParaRPr lang="en-US"/>
          </a:p>
        </p:txBody>
      </p:sp>
    </p:spTree>
    <p:extLst>
      <p:ext uri="{BB962C8B-B14F-4D97-AF65-F5344CB8AC3E}">
        <p14:creationId xmlns:p14="http://schemas.microsoft.com/office/powerpoint/2010/main" val="197716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02DB4-B8EB-47DC-B44D-94EE6DF52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D92DCF-0A2D-4414-9E94-D32AC86F7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7C9E5-8939-4842-B44D-42FF5BB12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DF0E5-1D7E-4415-89A3-75DE6A25C3DF}" type="datetimeFigureOut">
              <a:rPr lang="en-US" smtClean="0"/>
              <a:t>1/6/2022</a:t>
            </a:fld>
            <a:endParaRPr lang="en-US"/>
          </a:p>
        </p:txBody>
      </p:sp>
      <p:sp>
        <p:nvSpPr>
          <p:cNvPr id="5" name="Footer Placeholder 4">
            <a:extLst>
              <a:ext uri="{FF2B5EF4-FFF2-40B4-BE49-F238E27FC236}">
                <a16:creationId xmlns:a16="http://schemas.microsoft.com/office/drawing/2014/main" id="{67501BFC-660D-4F08-B2A8-BC02FD22AA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F7A564-E5B5-47EA-B091-572968CBEC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E6B91-44F3-4DC7-A354-699C030FC886}" type="slidenum">
              <a:rPr lang="en-US" smtClean="0"/>
              <a:t>‹#›</a:t>
            </a:fld>
            <a:endParaRPr lang="en-US"/>
          </a:p>
        </p:txBody>
      </p:sp>
    </p:spTree>
    <p:extLst>
      <p:ext uri="{BB962C8B-B14F-4D97-AF65-F5344CB8AC3E}">
        <p14:creationId xmlns:p14="http://schemas.microsoft.com/office/powerpoint/2010/main" val="34411933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69">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rgbClr val="2D4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71">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go, company name&#10;&#10;Description automatically generated">
            <a:extLst>
              <a:ext uri="{FF2B5EF4-FFF2-40B4-BE49-F238E27FC236}">
                <a16:creationId xmlns:a16="http://schemas.microsoft.com/office/drawing/2014/main" id="{982F6EE5-2C9E-420F-BD9A-19F726F3A6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5259" y="639884"/>
            <a:ext cx="1027321" cy="1173041"/>
          </a:xfrm>
          <a:prstGeom prst="rect">
            <a:avLst/>
          </a:prstGeom>
        </p:spPr>
      </p:pic>
      <p:sp>
        <p:nvSpPr>
          <p:cNvPr id="1029" name="Rectangle 73">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5" name="Picture 20" descr="Icon&#10;&#10;Description automatically generated">
            <a:extLst>
              <a:ext uri="{FF2B5EF4-FFF2-40B4-BE49-F238E27FC236}">
                <a16:creationId xmlns:a16="http://schemas.microsoft.com/office/drawing/2014/main" id="{D8E234C5-A45A-4766-99FE-E9A179AF67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99018" y="798656"/>
            <a:ext cx="2870724" cy="2870724"/>
          </a:xfrm>
          <a:prstGeom prst="rect">
            <a:avLst/>
          </a:prstGeom>
          <a:noFill/>
          <a:extLst>
            <a:ext uri="{909E8E84-426E-40DD-AFC4-6F175D3DCCD1}">
              <a14:hiddenFill xmlns:a14="http://schemas.microsoft.com/office/drawing/2010/main">
                <a:solidFill>
                  <a:srgbClr val="FFFFFF"/>
                </a:solidFill>
              </a14:hiddenFill>
            </a:ext>
          </a:extLst>
        </p:spPr>
      </p:pic>
      <p:sp>
        <p:nvSpPr>
          <p:cNvPr id="1030" name="Rectangle 75">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company name&#10;&#10;Description automatically generated">
            <a:extLst>
              <a:ext uri="{FF2B5EF4-FFF2-40B4-BE49-F238E27FC236}">
                <a16:creationId xmlns:a16="http://schemas.microsoft.com/office/drawing/2014/main" id="{AB455B7F-C28C-45BD-975D-2605C6035E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3702" y="4468036"/>
            <a:ext cx="2626040" cy="1608667"/>
          </a:xfrm>
          <a:prstGeom prst="rect">
            <a:avLst/>
          </a:prstGeom>
        </p:spPr>
      </p:pic>
      <p:sp>
        <p:nvSpPr>
          <p:cNvPr id="7" name="Rectangle 3">
            <a:extLst>
              <a:ext uri="{FF2B5EF4-FFF2-40B4-BE49-F238E27FC236}">
                <a16:creationId xmlns:a16="http://schemas.microsoft.com/office/drawing/2014/main" id="{00D7E176-519A-4BE0-BBA9-A73C0A3E3ED4}"/>
              </a:ext>
            </a:extLst>
          </p:cNvPr>
          <p:cNvSpPr>
            <a:spLocks noChangeArrowheads="1"/>
          </p:cNvSpPr>
          <p:nvPr/>
        </p:nvSpPr>
        <p:spPr bwMode="auto">
          <a:xfrm>
            <a:off x="0" y="1355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TextBox 25">
            <a:extLst>
              <a:ext uri="{FF2B5EF4-FFF2-40B4-BE49-F238E27FC236}">
                <a16:creationId xmlns:a16="http://schemas.microsoft.com/office/drawing/2014/main" id="{FBF9C5F5-E0AD-40E5-B98F-B376F384EDBA}"/>
              </a:ext>
            </a:extLst>
          </p:cNvPr>
          <p:cNvSpPr txBox="1"/>
          <p:nvPr/>
        </p:nvSpPr>
        <p:spPr>
          <a:xfrm>
            <a:off x="1490477" y="1245544"/>
            <a:ext cx="5154709" cy="2496389"/>
          </a:xfrm>
          <a:prstGeom prst="rect">
            <a:avLst/>
          </a:prstGeom>
          <a:noFill/>
        </p:spPr>
        <p:txBody>
          <a:bodyPr wrap="square">
            <a:spAutoFit/>
          </a:bodyPr>
          <a:lstStyle/>
          <a:p>
            <a:pPr marL="0" marR="0" algn="ctr">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mj-cs"/>
              </a:rPr>
              <a:t>Project senior 2</a:t>
            </a:r>
            <a:endParaRPr lang="en-US" sz="1200" dirty="0">
              <a:effectLst/>
              <a:latin typeface="Calibri" panose="020F0502020204030204" pitchFamily="34" charset="0"/>
              <a:ea typeface="Calibri" panose="020F0502020204030204" pitchFamily="34" charset="0"/>
              <a:cs typeface="+mj-cs"/>
            </a:endParaRPr>
          </a:p>
          <a:p>
            <a:pPr marL="0" marR="0" algn="ctr">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mj-cs"/>
              </a:rPr>
              <a:t>Project Title</a:t>
            </a:r>
            <a:r>
              <a:rPr lang="ar-SA" sz="1800" b="1" dirty="0">
                <a:effectLst/>
                <a:latin typeface="Times New Roman" panose="02020603050405020304" pitchFamily="18" charset="0"/>
                <a:ea typeface="Calibri" panose="020F0502020204030204" pitchFamily="34" charset="0"/>
                <a:cs typeface="+mj-cs"/>
              </a:rPr>
              <a:t>:</a:t>
            </a:r>
            <a:r>
              <a:rPr lang="en-US" sz="1800" b="1" dirty="0">
                <a:effectLst/>
                <a:latin typeface="Times New Roman" panose="02020603050405020304" pitchFamily="18" charset="0"/>
                <a:ea typeface="Calibri" panose="020F0502020204030204" pitchFamily="34" charset="0"/>
                <a:cs typeface="+mj-cs"/>
              </a:rPr>
              <a:t> smart learning “Advance Kasit”.</a:t>
            </a:r>
            <a:endParaRPr lang="en-US" sz="1200" dirty="0">
              <a:effectLst/>
              <a:latin typeface="Calibri" panose="020F0502020204030204" pitchFamily="34" charset="0"/>
              <a:ea typeface="Calibri" panose="020F0502020204030204" pitchFamily="34" charset="0"/>
              <a:cs typeface="+mj-cs"/>
            </a:endParaRPr>
          </a:p>
          <a:p>
            <a:pPr marL="0" marR="0" algn="ctr">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mj-cs"/>
              </a:rPr>
              <a:t>Supervised By Prof: Amjad Hudaib. &amp;  Prof. Ammar Alhunaity.</a:t>
            </a:r>
            <a:endParaRPr lang="en-US" sz="1200" dirty="0">
              <a:effectLst/>
              <a:latin typeface="Calibri" panose="020F0502020204030204" pitchFamily="34" charset="0"/>
              <a:ea typeface="Calibri" panose="020F0502020204030204" pitchFamily="34" charset="0"/>
              <a:cs typeface="+mj-cs"/>
            </a:endParaRPr>
          </a:p>
          <a:p>
            <a:pPr marL="0" marR="0" algn="ctr">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mj-cs"/>
              </a:rPr>
              <a:t>Fall Semester.</a:t>
            </a:r>
            <a:endParaRPr lang="en-US" sz="1200" dirty="0">
              <a:effectLst/>
              <a:latin typeface="Calibri" panose="020F0502020204030204" pitchFamily="34" charset="0"/>
              <a:ea typeface="Calibri" panose="020F0502020204030204" pitchFamily="34" charset="0"/>
              <a:cs typeface="+mj-cs"/>
            </a:endParaRPr>
          </a:p>
          <a:p>
            <a:pPr marL="0" marR="0" algn="ctr">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mj-cs"/>
              </a:rPr>
              <a:t>2021 - 2022. </a:t>
            </a:r>
            <a:endParaRPr lang="en-US" sz="1200" dirty="0">
              <a:effectLst/>
              <a:latin typeface="Calibri" panose="020F0502020204030204" pitchFamily="34" charset="0"/>
              <a:ea typeface="Calibri" panose="020F0502020204030204" pitchFamily="34" charset="0"/>
              <a:cs typeface="+mj-cs"/>
            </a:endParaRPr>
          </a:p>
        </p:txBody>
      </p:sp>
      <p:graphicFrame>
        <p:nvGraphicFramePr>
          <p:cNvPr id="12" name="Table 11">
            <a:extLst>
              <a:ext uri="{FF2B5EF4-FFF2-40B4-BE49-F238E27FC236}">
                <a16:creationId xmlns:a16="http://schemas.microsoft.com/office/drawing/2014/main" id="{9DE9DE6D-11B7-4A5B-8F83-D1150306E6D6}"/>
              </a:ext>
            </a:extLst>
          </p:cNvPr>
          <p:cNvGraphicFramePr>
            <a:graphicFrameLocks noGrp="1"/>
          </p:cNvGraphicFramePr>
          <p:nvPr>
            <p:extLst>
              <p:ext uri="{D42A27DB-BD31-4B8C-83A1-F6EECF244321}">
                <p14:modId xmlns:p14="http://schemas.microsoft.com/office/powerpoint/2010/main" val="155446477"/>
              </p:ext>
            </p:extLst>
          </p:nvPr>
        </p:nvGraphicFramePr>
        <p:xfrm>
          <a:off x="1548662" y="3983967"/>
          <a:ext cx="4983480" cy="1957705"/>
        </p:xfrm>
        <a:graphic>
          <a:graphicData uri="http://schemas.openxmlformats.org/drawingml/2006/table">
            <a:tbl>
              <a:tblPr firstRow="1" firstCol="1" bandRow="1">
                <a:tableStyleId>{5C22544A-7EE6-4342-B048-85BDC9FD1C3A}</a:tableStyleId>
              </a:tblPr>
              <a:tblGrid>
                <a:gridCol w="478790">
                  <a:extLst>
                    <a:ext uri="{9D8B030D-6E8A-4147-A177-3AD203B41FA5}">
                      <a16:colId xmlns:a16="http://schemas.microsoft.com/office/drawing/2014/main" val="1077890023"/>
                    </a:ext>
                  </a:extLst>
                </a:gridCol>
                <a:gridCol w="2426335">
                  <a:extLst>
                    <a:ext uri="{9D8B030D-6E8A-4147-A177-3AD203B41FA5}">
                      <a16:colId xmlns:a16="http://schemas.microsoft.com/office/drawing/2014/main" val="4250018338"/>
                    </a:ext>
                  </a:extLst>
                </a:gridCol>
                <a:gridCol w="2078355">
                  <a:extLst>
                    <a:ext uri="{9D8B030D-6E8A-4147-A177-3AD203B41FA5}">
                      <a16:colId xmlns:a16="http://schemas.microsoft.com/office/drawing/2014/main" val="31501803"/>
                    </a:ext>
                  </a:extLst>
                </a:gridCol>
              </a:tblGrid>
              <a:tr h="391795">
                <a:tc>
                  <a:txBody>
                    <a:bodyPr/>
                    <a:lstStyle/>
                    <a:p>
                      <a:pPr marL="0" marR="0" algn="ctr">
                        <a:lnSpc>
                          <a:spcPct val="115000"/>
                        </a:lnSpc>
                        <a:spcBef>
                          <a:spcPts val="0"/>
                        </a:spcBef>
                        <a:spcAft>
                          <a:spcPts val="1000"/>
                        </a:spcAft>
                      </a:pPr>
                      <a:r>
                        <a:rPr lang="en-GB" sz="14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GB" sz="1400">
                          <a:effectLst/>
                        </a:rPr>
                        <a:t>Student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GB" sz="1400">
                          <a:effectLst/>
                        </a:rPr>
                        <a:t>Student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47639432"/>
                  </a:ext>
                </a:extLst>
              </a:tr>
              <a:tr h="344170">
                <a:tc>
                  <a:txBody>
                    <a:bodyPr/>
                    <a:lstStyle/>
                    <a:p>
                      <a:pPr marL="0" marR="0" algn="ctr">
                        <a:lnSpc>
                          <a:spcPct val="115000"/>
                        </a:lnSpc>
                        <a:spcBef>
                          <a:spcPts val="0"/>
                        </a:spcBef>
                        <a:spcAft>
                          <a:spcPts val="1000"/>
                        </a:spcAft>
                      </a:pPr>
                      <a:r>
                        <a:rPr lang="en-GB" sz="14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GB" sz="1400">
                          <a:effectLst/>
                        </a:rPr>
                        <a:t>Shahad Altamimi.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a:effectLst/>
                        </a:rPr>
                        <a:t>0181212</a:t>
                      </a:r>
                      <a:r>
                        <a:rPr lang="en-GB" sz="14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79719247"/>
                  </a:ext>
                </a:extLst>
              </a:tr>
              <a:tr h="344170">
                <a:tc>
                  <a:txBody>
                    <a:bodyPr/>
                    <a:lstStyle/>
                    <a:p>
                      <a:pPr marL="0" marR="0" algn="ctr">
                        <a:lnSpc>
                          <a:spcPct val="115000"/>
                        </a:lnSpc>
                        <a:spcBef>
                          <a:spcPts val="0"/>
                        </a:spcBef>
                        <a:spcAft>
                          <a:spcPts val="1000"/>
                        </a:spcAft>
                      </a:pPr>
                      <a:r>
                        <a:rPr lang="en-GB" sz="14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GB" sz="1400">
                          <a:effectLst/>
                        </a:rPr>
                        <a:t>Ammar Arab.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ar-SA" sz="1400">
                          <a:effectLst/>
                        </a:rPr>
                        <a:t>0178071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56310566"/>
                  </a:ext>
                </a:extLst>
              </a:tr>
              <a:tr h="438785">
                <a:tc>
                  <a:txBody>
                    <a:bodyPr/>
                    <a:lstStyle/>
                    <a:p>
                      <a:pPr marL="0" marR="0" algn="ctr">
                        <a:lnSpc>
                          <a:spcPct val="115000"/>
                        </a:lnSpc>
                        <a:spcBef>
                          <a:spcPts val="0"/>
                        </a:spcBef>
                        <a:spcAft>
                          <a:spcPts val="1000"/>
                        </a:spcAft>
                      </a:pPr>
                      <a:r>
                        <a:rPr lang="en-GB" sz="14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GB" sz="1400">
                          <a:effectLst/>
                        </a:rPr>
                        <a:t>Huda Almanaseer.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a:effectLst/>
                        </a:rPr>
                        <a:t>0178763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66973379"/>
                  </a:ext>
                </a:extLst>
              </a:tr>
              <a:tr h="438785">
                <a:tc>
                  <a:txBody>
                    <a:bodyPr/>
                    <a:lstStyle/>
                    <a:p>
                      <a:pPr marL="0" marR="0" algn="ctr">
                        <a:lnSpc>
                          <a:spcPct val="115000"/>
                        </a:lnSpc>
                        <a:spcBef>
                          <a:spcPts val="0"/>
                        </a:spcBef>
                        <a:spcAft>
                          <a:spcPts val="1000"/>
                        </a:spcAft>
                      </a:pPr>
                      <a:r>
                        <a:rPr lang="en-GB" sz="14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GB" sz="1400">
                          <a:effectLst/>
                        </a:rPr>
                        <a:t>Malak AL Khawaldh.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0147015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5010254"/>
                  </a:ext>
                </a:extLst>
              </a:tr>
            </a:tbl>
          </a:graphicData>
        </a:graphic>
      </p:graphicFrame>
    </p:spTree>
    <p:extLst>
      <p:ext uri="{BB962C8B-B14F-4D97-AF65-F5344CB8AC3E}">
        <p14:creationId xmlns:p14="http://schemas.microsoft.com/office/powerpoint/2010/main" val="1854461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7F221D-AEB9-4A54-8576-CB103CF61D33}"/>
              </a:ext>
            </a:extLst>
          </p:cNvPr>
          <p:cNvSpPr>
            <a:spLocks noGrp="1"/>
          </p:cNvSpPr>
          <p:nvPr>
            <p:ph idx="1"/>
          </p:nvPr>
        </p:nvSpPr>
        <p:spPr>
          <a:xfrm>
            <a:off x="737118" y="824249"/>
            <a:ext cx="10305168" cy="3837904"/>
          </a:xfrm>
        </p:spPr>
        <p:txBody>
          <a:bodyPr anchor="ctr">
            <a:normAutofit fontScale="92500"/>
          </a:bodyPr>
          <a:lstStyle/>
          <a:p>
            <a:pPr marL="0" indent="0" algn="ctr">
              <a:buNone/>
            </a:pPr>
            <a:r>
              <a:rPr lang="en-US" sz="7200" dirty="0">
                <a:solidFill>
                  <a:schemeClr val="accent1">
                    <a:lumMod val="75000"/>
                  </a:schemeClr>
                </a:solidFill>
                <a:latin typeface="Cooper Black" panose="0208090404030B020404" pitchFamily="18" charset="0"/>
              </a:rPr>
              <a:t>The end  of the project</a:t>
            </a:r>
          </a:p>
          <a:p>
            <a:pPr marL="0" indent="0" algn="ctr">
              <a:buNone/>
            </a:pPr>
            <a:r>
              <a:rPr lang="en-US" sz="7200" dirty="0">
                <a:solidFill>
                  <a:schemeClr val="accent1">
                    <a:lumMod val="75000"/>
                  </a:schemeClr>
                </a:solidFill>
                <a:latin typeface="Cooper Black" panose="0208090404030B020404" pitchFamily="18" charset="0"/>
              </a:rPr>
              <a:t>&amp; </a:t>
            </a:r>
          </a:p>
          <a:p>
            <a:pPr marL="0" indent="0" algn="ctr">
              <a:buNone/>
            </a:pPr>
            <a:r>
              <a:rPr lang="en-US" sz="7200" dirty="0">
                <a:solidFill>
                  <a:schemeClr val="accent1">
                    <a:lumMod val="75000"/>
                  </a:schemeClr>
                </a:solidFill>
                <a:latin typeface="Cooper Black" panose="0208090404030B020404" pitchFamily="18" charset="0"/>
              </a:rPr>
              <a:t>best regards </a:t>
            </a:r>
          </a:p>
        </p:txBody>
      </p:sp>
    </p:spTree>
    <p:extLst>
      <p:ext uri="{BB962C8B-B14F-4D97-AF65-F5344CB8AC3E}">
        <p14:creationId xmlns:p14="http://schemas.microsoft.com/office/powerpoint/2010/main" val="139546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5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5590D32-CE4A-48A4-9AF9-A0F84DDE49C0}"/>
              </a:ext>
            </a:extLst>
          </p:cNvPr>
          <p:cNvSpPr>
            <a:spLocks noGrp="1"/>
          </p:cNvSpPr>
          <p:nvPr>
            <p:ph type="title"/>
          </p:nvPr>
        </p:nvSpPr>
        <p:spPr>
          <a:xfrm>
            <a:off x="958506" y="800392"/>
            <a:ext cx="10264697" cy="1212102"/>
          </a:xfrm>
        </p:spPr>
        <p:txBody>
          <a:bodyPr>
            <a:normAutofit fontScale="90000"/>
          </a:bodyPr>
          <a:lstStyle/>
          <a:p>
            <a:br>
              <a:rPr lang="en-US" sz="4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Overview:</a:t>
            </a:r>
            <a:br>
              <a:rPr lang="en-US" sz="4000" b="1" kern="0"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BA588E27-951D-480D-885D-1A6A2DB9B066}"/>
              </a:ext>
            </a:extLst>
          </p:cNvPr>
          <p:cNvSpPr>
            <a:spLocks noGrp="1"/>
          </p:cNvSpPr>
          <p:nvPr>
            <p:ph idx="1"/>
          </p:nvPr>
        </p:nvSpPr>
        <p:spPr>
          <a:xfrm>
            <a:off x="1367624" y="2490436"/>
            <a:ext cx="9708995" cy="3567173"/>
          </a:xfrm>
        </p:spPr>
        <p:txBody>
          <a:bodyPr anchor="ctr">
            <a:normAutofit/>
          </a:bodyPr>
          <a:lstStyle/>
          <a:p>
            <a:pPr marL="0" marR="0" indent="0">
              <a:spcBef>
                <a:spcPts val="1200"/>
              </a:spcBef>
              <a:spcAft>
                <a:spcPts val="0"/>
              </a:spcAft>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We all become superior a certain subject in university to the extent that we feel like we are very creative and intelligent while studying it, therefore, we as students see in ourselves the potentials and abilities to teach this subject to other students who are facing difficulties to understand it, we as information technology students should help those students by developing a web application that connects superior students and students who need additional help besides their instructors help.</a:t>
            </a:r>
          </a:p>
          <a:p>
            <a:pPr marL="0" marR="0" indent="0">
              <a:spcBef>
                <a:spcPts val="0"/>
              </a:spcBef>
              <a:spcAft>
                <a:spcPts val="1000"/>
              </a:spcAft>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We expect a high quality of service and support to the users of our project, and this is the main target we are hardly working to reach.</a:t>
            </a:r>
          </a:p>
          <a:p>
            <a:pPr marL="0" marR="0" indent="0">
              <a:spcBef>
                <a:spcPts val="0"/>
              </a:spcBef>
              <a:spcAft>
                <a:spcPts val="1000"/>
              </a:spcAft>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This documentation is an accurate and specific explanation about how we worked to build a good based platform to sustain user’s requests and replies.</a:t>
            </a:r>
          </a:p>
          <a:p>
            <a:pPr marL="0" marR="0" indent="0">
              <a:spcBef>
                <a:spcPts val="0"/>
              </a:spcBef>
              <a:spcAft>
                <a:spcPts val="1000"/>
              </a:spcAft>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This project is especially made for King Abdullah School of Information Technology, as well as its applicable at any other faculty and educational institutes, which runs on any browser.</a:t>
            </a:r>
          </a:p>
          <a:p>
            <a:endParaRPr lang="en-US" sz="1700" dirty="0"/>
          </a:p>
        </p:txBody>
      </p:sp>
    </p:spTree>
    <p:extLst>
      <p:ext uri="{BB962C8B-B14F-4D97-AF65-F5344CB8AC3E}">
        <p14:creationId xmlns:p14="http://schemas.microsoft.com/office/powerpoint/2010/main" val="421897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Shape 2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DB5065-9D15-49C7-9924-C6EC79D028C8}"/>
              </a:ext>
            </a:extLst>
          </p:cNvPr>
          <p:cNvSpPr>
            <a:spLocks noGrp="1"/>
          </p:cNvSpPr>
          <p:nvPr>
            <p:ph type="title"/>
          </p:nvPr>
        </p:nvSpPr>
        <p:spPr>
          <a:xfrm>
            <a:off x="934872" y="982272"/>
            <a:ext cx="3388419" cy="4560970"/>
          </a:xfrm>
        </p:spPr>
        <p:txBody>
          <a:bodyPr>
            <a:normAutofit/>
          </a:bodyPr>
          <a:lstStyle/>
          <a:p>
            <a:pPr algn="ctr"/>
            <a:r>
              <a:rPr lang="en-US" sz="4000" b="1" dirty="0">
                <a:solidFill>
                  <a:srgbClr val="FFFFFF"/>
                </a:solidFill>
              </a:rPr>
              <a:t>   </a:t>
            </a:r>
            <a:br>
              <a:rPr lang="en-US" sz="4000" b="1" dirty="0">
                <a:solidFill>
                  <a:srgbClr val="FFFFFF"/>
                </a:solidFill>
              </a:rPr>
            </a:br>
            <a:r>
              <a:rPr lang="en-US" sz="4000" b="1" dirty="0">
                <a:solidFill>
                  <a:srgbClr val="FFFFFF"/>
                </a:solidFill>
                <a:latin typeface="Times New Roman" panose="02020603050405020304" pitchFamily="18" charset="0"/>
                <a:cs typeface="Times New Roman" panose="02020603050405020304" pitchFamily="18" charset="0"/>
              </a:rPr>
              <a:t>Problem Statement</a:t>
            </a:r>
            <a:br>
              <a:rPr lang="en-US" sz="4000" dirty="0">
                <a:solidFill>
                  <a:srgbClr val="FFFFFF"/>
                </a:solidFill>
              </a:rPr>
            </a:br>
            <a:endParaRPr lang="en-US" sz="4000" dirty="0">
              <a:solidFill>
                <a:srgbClr val="FFFFFF"/>
              </a:solidFill>
            </a:endParaRPr>
          </a:p>
        </p:txBody>
      </p:sp>
      <p:sp>
        <p:nvSpPr>
          <p:cNvPr id="29"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A6C4363C-FDFC-46FB-A0C7-68B3134FFDAF}"/>
              </a:ext>
            </a:extLst>
          </p:cNvPr>
          <p:cNvSpPr>
            <a:spLocks noGrp="1"/>
          </p:cNvSpPr>
          <p:nvPr>
            <p:ph idx="1"/>
          </p:nvPr>
        </p:nvSpPr>
        <p:spPr>
          <a:xfrm>
            <a:off x="5221862" y="1719618"/>
            <a:ext cx="5948831" cy="4334629"/>
          </a:xfrm>
        </p:spPr>
        <p:txBody>
          <a:bodyPr anchor="ctr">
            <a:normAutofit/>
          </a:bodyPr>
          <a:lstStyle/>
          <a:p>
            <a:pPr marL="0" indent="0">
              <a:buNone/>
            </a:pPr>
            <a:r>
              <a:rPr lang="en-US" sz="3200" dirty="0">
                <a:solidFill>
                  <a:srgbClr val="FEFFFF"/>
                </a:solidFill>
                <a:latin typeface="Times New Roman" panose="02020603050405020304" pitchFamily="18" charset="0"/>
                <a:cs typeface="Times New Roman" panose="02020603050405020304" pitchFamily="18" charset="0"/>
              </a:rPr>
              <a:t>There is no existence for a specific online platform specialized only in sharing superior students’ expertise with other students. </a:t>
            </a:r>
          </a:p>
          <a:p>
            <a:pPr marL="0" indent="0">
              <a:buNone/>
            </a:pPr>
            <a:endParaRPr lang="en-US" sz="2400" dirty="0">
              <a:solidFill>
                <a:srgbClr val="FEFFFF"/>
              </a:solidFill>
            </a:endParaRPr>
          </a:p>
        </p:txBody>
      </p:sp>
    </p:spTree>
    <p:extLst>
      <p:ext uri="{BB962C8B-B14F-4D97-AF65-F5344CB8AC3E}">
        <p14:creationId xmlns:p14="http://schemas.microsoft.com/office/powerpoint/2010/main" val="33657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Shape 2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DB5065-9D15-49C7-9924-C6EC79D028C8}"/>
              </a:ext>
            </a:extLst>
          </p:cNvPr>
          <p:cNvSpPr>
            <a:spLocks noGrp="1"/>
          </p:cNvSpPr>
          <p:nvPr>
            <p:ph type="title"/>
          </p:nvPr>
        </p:nvSpPr>
        <p:spPr>
          <a:xfrm>
            <a:off x="934872" y="982272"/>
            <a:ext cx="3388419" cy="4560970"/>
          </a:xfrm>
        </p:spPr>
        <p:txBody>
          <a:bodyPr>
            <a:normAutofit/>
          </a:bodyPr>
          <a:lstStyle/>
          <a:p>
            <a:pPr algn="ctr"/>
            <a:br>
              <a:rPr lang="en-US" sz="4000" b="1" kern="0" dirty="0">
                <a:solidFill>
                  <a:schemeClr val="bg1"/>
                </a:solidFill>
                <a:effectLst/>
                <a:latin typeface="Calibri Light" panose="020F0302020204030204" pitchFamily="34" charset="0"/>
                <a:ea typeface="Copperplate Gothic"/>
                <a:cs typeface="Times New Roman" panose="02020603050405020304" pitchFamily="18" charset="0"/>
              </a:rPr>
            </a:br>
            <a:br>
              <a:rPr lang="en-US" sz="4000" b="1" kern="0" dirty="0">
                <a:solidFill>
                  <a:schemeClr val="bg1"/>
                </a:solidFill>
                <a:effectLst/>
                <a:latin typeface="Calibri Light" panose="020F0302020204030204" pitchFamily="34" charset="0"/>
                <a:ea typeface="Copperplate Gothic"/>
                <a:cs typeface="Times New Roman" panose="02020603050405020304" pitchFamily="18" charset="0"/>
              </a:rPr>
            </a:br>
            <a:r>
              <a:rPr lang="en-US" sz="4000" b="1" kern="0" dirty="0">
                <a:solidFill>
                  <a:schemeClr val="bg1"/>
                </a:solidFill>
                <a:effectLst/>
                <a:latin typeface="Times New Roman" panose="02020603050405020304" pitchFamily="18" charset="0"/>
                <a:ea typeface="Copperplate Gothic"/>
                <a:cs typeface="Times New Roman" panose="02020603050405020304" pitchFamily="18" charset="0"/>
              </a:rPr>
              <a:t>Problem Motivation </a:t>
            </a:r>
            <a:br>
              <a:rPr lang="en-US" sz="1600" dirty="0"/>
            </a:br>
            <a:br>
              <a:rPr lang="en-US" sz="4000" dirty="0">
                <a:solidFill>
                  <a:srgbClr val="FFFFFF"/>
                </a:solidFill>
              </a:rPr>
            </a:br>
            <a:endParaRPr lang="en-US" sz="4000" dirty="0">
              <a:solidFill>
                <a:srgbClr val="FFFFFF"/>
              </a:solidFill>
            </a:endParaRPr>
          </a:p>
        </p:txBody>
      </p:sp>
      <p:sp>
        <p:nvSpPr>
          <p:cNvPr id="29"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A6C4363C-FDFC-46FB-A0C7-68B3134FFDAF}"/>
              </a:ext>
            </a:extLst>
          </p:cNvPr>
          <p:cNvSpPr>
            <a:spLocks noGrp="1"/>
          </p:cNvSpPr>
          <p:nvPr>
            <p:ph idx="1"/>
          </p:nvPr>
        </p:nvSpPr>
        <p:spPr>
          <a:xfrm>
            <a:off x="5221862" y="1719618"/>
            <a:ext cx="5948831" cy="4334629"/>
          </a:xfrm>
        </p:spPr>
        <p:txBody>
          <a:bodyPr anchor="ctr">
            <a:normAutofit/>
          </a:bodyPr>
          <a:lstStyle/>
          <a:p>
            <a:pPr marL="0" indent="0">
              <a:buNone/>
            </a:pPr>
            <a:r>
              <a:rPr lang="en-US" sz="3200" dirty="0">
                <a:solidFill>
                  <a:srgbClr val="FEFFFF"/>
                </a:solidFill>
                <a:latin typeface="Times New Roman" panose="02020603050405020304" pitchFamily="18" charset="0"/>
                <a:cs typeface="Times New Roman" panose="02020603050405020304" pitchFamily="18" charset="0"/>
              </a:rPr>
              <a:t>We as students and web developers find this a very essential application that is required in our faculty, therefore this motivates us to apply our skills with passion.</a:t>
            </a:r>
          </a:p>
        </p:txBody>
      </p:sp>
    </p:spTree>
    <p:extLst>
      <p:ext uri="{BB962C8B-B14F-4D97-AF65-F5344CB8AC3E}">
        <p14:creationId xmlns:p14="http://schemas.microsoft.com/office/powerpoint/2010/main" val="261012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2">
            <a:extLst>
              <a:ext uri="{FF2B5EF4-FFF2-40B4-BE49-F238E27FC236}">
                <a16:creationId xmlns:a16="http://schemas.microsoft.com/office/drawing/2014/main" id="{949926D4-AB89-46B5-89DA-DDE379B8BFA9}"/>
              </a:ext>
            </a:extLst>
          </p:cNvPr>
          <p:cNvGraphicFramePr>
            <a:graphicFrameLocks noGrp="1"/>
          </p:cNvGraphicFramePr>
          <p:nvPr>
            <p:ph idx="1"/>
            <p:extLst>
              <p:ext uri="{D42A27DB-BD31-4B8C-83A1-F6EECF244321}">
                <p14:modId xmlns:p14="http://schemas.microsoft.com/office/powerpoint/2010/main" val="42929749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E3FE2950-DA7B-49F8-B8BB-AA3DF8CBD930}"/>
              </a:ext>
            </a:extLst>
          </p:cNvPr>
          <p:cNvSpPr txBox="1"/>
          <p:nvPr/>
        </p:nvSpPr>
        <p:spPr>
          <a:xfrm>
            <a:off x="2471057" y="853615"/>
            <a:ext cx="6097554" cy="743473"/>
          </a:xfrm>
          <a:prstGeom prst="rect">
            <a:avLst/>
          </a:prstGeom>
          <a:noFill/>
        </p:spPr>
        <p:txBody>
          <a:bodyPr wrap="square">
            <a:spAutoFit/>
          </a:bodyPr>
          <a:lstStyle/>
          <a:p>
            <a:pPr marL="0" marR="0" indent="0" algn="ctr">
              <a:lnSpc>
                <a:spcPct val="115000"/>
              </a:lnSpc>
              <a:spcBef>
                <a:spcPts val="1200"/>
              </a:spcBef>
              <a:spcAft>
                <a:spcPts val="0"/>
              </a:spcAft>
              <a:buNone/>
            </a:pPr>
            <a:r>
              <a:rPr lang="en-US" sz="4000" b="1" kern="0" dirty="0">
                <a:solidFill>
                  <a:srgbClr val="2F5496"/>
                </a:solidFill>
                <a:effectLst/>
                <a:latin typeface="Times New Roman" panose="02020603050405020304" pitchFamily="18" charset="0"/>
                <a:ea typeface="Copperplate Gothic"/>
                <a:cs typeface="Times New Roman" panose="02020603050405020304" pitchFamily="18" charset="0"/>
              </a:rPr>
              <a:t>Project Aim </a:t>
            </a:r>
            <a:r>
              <a:rPr lang="en-US" sz="4000" b="1" kern="0" dirty="0">
                <a:solidFill>
                  <a:srgbClr val="2F5496"/>
                </a:solidFill>
                <a:latin typeface="Times New Roman" panose="02020603050405020304" pitchFamily="18" charset="0"/>
                <a:ea typeface="Copperplate Gothic"/>
                <a:cs typeface="Times New Roman" panose="02020603050405020304" pitchFamily="18" charset="0"/>
              </a:rPr>
              <a:t>&amp;</a:t>
            </a:r>
            <a:r>
              <a:rPr lang="en-US" sz="4000" b="1" kern="0" dirty="0">
                <a:solidFill>
                  <a:srgbClr val="2F5496"/>
                </a:solidFill>
                <a:effectLst/>
                <a:latin typeface="Times New Roman" panose="02020603050405020304" pitchFamily="18" charset="0"/>
                <a:ea typeface="Copperplate Gothic"/>
                <a:cs typeface="Times New Roman" panose="02020603050405020304" pitchFamily="18" charset="0"/>
              </a:rPr>
              <a:t> Objectives</a:t>
            </a:r>
            <a:endParaRPr lang="en-US" sz="4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26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0B47C2-CA6B-407B-8D44-14549704C498}"/>
              </a:ext>
            </a:extLst>
          </p:cNvPr>
          <p:cNvSpPr>
            <a:spLocks noGrp="1"/>
          </p:cNvSpPr>
          <p:nvPr>
            <p:ph type="title"/>
          </p:nvPr>
        </p:nvSpPr>
        <p:spPr>
          <a:xfrm>
            <a:off x="963651" y="800391"/>
            <a:ext cx="10264697" cy="1212102"/>
          </a:xfrm>
        </p:spPr>
        <p:txBody>
          <a:bodyPr>
            <a:normAutofit fontScale="90000"/>
          </a:bodyPr>
          <a:lstStyle/>
          <a:p>
            <a:br>
              <a:rPr lang="en-US" sz="4000" b="1" kern="0"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Project Expected Output:</a:t>
            </a:r>
            <a:br>
              <a:rPr lang="en-US" sz="4000" b="1" kern="0"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83439CE6-2A2C-4954-A37C-C496BBC4282F}"/>
              </a:ext>
            </a:extLst>
          </p:cNvPr>
          <p:cNvSpPr>
            <a:spLocks noGrp="1"/>
          </p:cNvSpPr>
          <p:nvPr>
            <p:ph idx="1"/>
          </p:nvPr>
        </p:nvSpPr>
        <p:spPr>
          <a:xfrm>
            <a:off x="1367624" y="2490436"/>
            <a:ext cx="9708995" cy="3567173"/>
          </a:xfrm>
        </p:spPr>
        <p:txBody>
          <a:bodyPr anchor="ctr">
            <a:normAutofit/>
          </a:bodyPr>
          <a:lstStyle/>
          <a:p>
            <a:pPr marL="0" marR="268605" indent="0">
              <a:spcBef>
                <a:spcPts val="0"/>
              </a:spcBef>
              <a:spcAft>
                <a:spcPts val="1115"/>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We expect from our system to provide a suitable online environment that correlates students, increase the communication among them, and increase the expertise for both volunteered and regular students through a web platform that allows students to sign up and create their profiles and fill them with their personal as well as educational information</a:t>
            </a:r>
            <a:r>
              <a:rPr lang="en-US" sz="24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400" dirty="0"/>
          </a:p>
        </p:txBody>
      </p:sp>
    </p:spTree>
    <p:extLst>
      <p:ext uri="{BB962C8B-B14F-4D97-AF65-F5344CB8AC3E}">
        <p14:creationId xmlns:p14="http://schemas.microsoft.com/office/powerpoint/2010/main" val="616668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Title 1">
            <a:extLst>
              <a:ext uri="{FF2B5EF4-FFF2-40B4-BE49-F238E27FC236}">
                <a16:creationId xmlns:a16="http://schemas.microsoft.com/office/drawing/2014/main" id="{CADFD6D2-7E8A-4A20-8C70-870FDEAF6B7F}"/>
              </a:ext>
            </a:extLst>
          </p:cNvPr>
          <p:cNvSpPr>
            <a:spLocks noGrp="1"/>
          </p:cNvSpPr>
          <p:nvPr>
            <p:ph type="title"/>
          </p:nvPr>
        </p:nvSpPr>
        <p:spPr>
          <a:xfrm>
            <a:off x="1119322" y="759805"/>
            <a:ext cx="10306520" cy="1325563"/>
          </a:xfrm>
        </p:spPr>
        <p:txBody>
          <a:bodyPr>
            <a:normAutofit fontScale="90000"/>
          </a:bodyPr>
          <a:lstStyle/>
          <a:p>
            <a:br>
              <a:rPr lang="en-US" sz="4000" b="1" kern="0"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49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Main interface</a:t>
            </a:r>
            <a:br>
              <a:rPr lang="en-US" sz="4000" b="1" kern="0"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4000" dirty="0">
              <a:solidFill>
                <a:srgbClr val="FFFFFF"/>
              </a:solidFill>
            </a:endParaRPr>
          </a:p>
        </p:txBody>
      </p:sp>
      <p:pic>
        <p:nvPicPr>
          <p:cNvPr id="5" name="Content Placeholder 4" descr="Graphical user interface&#10;&#10;Description automatically generated">
            <a:extLst>
              <a:ext uri="{FF2B5EF4-FFF2-40B4-BE49-F238E27FC236}">
                <a16:creationId xmlns:a16="http://schemas.microsoft.com/office/drawing/2014/main" id="{F371E3BC-1F25-4486-BB0D-0F4913B47C12}"/>
              </a:ext>
            </a:extLst>
          </p:cNvPr>
          <p:cNvPicPr>
            <a:picLocks noChangeAspect="1"/>
          </p:cNvPicPr>
          <p:nvPr/>
        </p:nvPicPr>
        <p:blipFill rotWithShape="1">
          <a:blip r:embed="rId2">
            <a:extLst>
              <a:ext uri="{28A0092B-C50C-407E-A947-70E740481C1C}">
                <a14:useLocalDpi xmlns:a14="http://schemas.microsoft.com/office/drawing/2010/main" val="0"/>
              </a:ext>
            </a:extLst>
          </a:blip>
          <a:srcRect l="15904" r="17385" b="1"/>
          <a:stretch/>
        </p:blipFill>
        <p:spPr>
          <a:xfrm>
            <a:off x="1711917" y="2209457"/>
            <a:ext cx="8977246" cy="4321972"/>
          </a:xfrm>
          <a:prstGeom prst="rect">
            <a:avLst/>
          </a:prstGeom>
        </p:spPr>
      </p:pic>
    </p:spTree>
    <p:extLst>
      <p:ext uri="{BB962C8B-B14F-4D97-AF65-F5344CB8AC3E}">
        <p14:creationId xmlns:p14="http://schemas.microsoft.com/office/powerpoint/2010/main" val="387377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72C41-9EF9-4B6B-8707-84988C72E7D0}"/>
              </a:ext>
            </a:extLst>
          </p:cNvPr>
          <p:cNvSpPr>
            <a:spLocks noGrp="1"/>
          </p:cNvSpPr>
          <p:nvPr>
            <p:ph type="title"/>
          </p:nvPr>
        </p:nvSpPr>
        <p:spPr>
          <a:xfrm>
            <a:off x="838200" y="557188"/>
            <a:ext cx="4862848" cy="5569291"/>
          </a:xfrm>
        </p:spPr>
        <p:txBody>
          <a:bodyPr>
            <a:normAutofit/>
          </a:bodyPr>
          <a:lstStyle/>
          <a:p>
            <a:r>
              <a:rPr lang="en-US" sz="5400" dirty="0">
                <a:solidFill>
                  <a:schemeClr val="accent1">
                    <a:lumMod val="75000"/>
                  </a:schemeClr>
                </a:solidFill>
                <a:effectLst/>
                <a:latin typeface="Cooper Black" panose="0208090404030B020404" pitchFamily="18" charset="0"/>
                <a:ea typeface="Copperplate Gothic"/>
                <a:cs typeface="Arial" panose="020B0604020202020204" pitchFamily="34" charset="0"/>
              </a:rPr>
              <a:t>Project Conclusion and Future Work</a:t>
            </a:r>
            <a:endParaRPr lang="en-US" sz="5200" dirty="0">
              <a:latin typeface="Cooper Black" panose="0208090404030B020404" pitchFamily="18" charset="0"/>
            </a:endParaRPr>
          </a:p>
        </p:txBody>
      </p:sp>
      <p:graphicFrame>
        <p:nvGraphicFramePr>
          <p:cNvPr id="21" name="Content Placeholder 2">
            <a:extLst>
              <a:ext uri="{FF2B5EF4-FFF2-40B4-BE49-F238E27FC236}">
                <a16:creationId xmlns:a16="http://schemas.microsoft.com/office/drawing/2014/main" id="{E4AED154-032A-4476-87E9-37543CD6C480}"/>
              </a:ext>
            </a:extLst>
          </p:cNvPr>
          <p:cNvGraphicFramePr>
            <a:graphicFrameLocks noGrp="1"/>
          </p:cNvGraphicFramePr>
          <p:nvPr>
            <p:ph idx="1"/>
            <p:extLst>
              <p:ext uri="{D42A27DB-BD31-4B8C-83A1-F6EECF244321}">
                <p14:modId xmlns:p14="http://schemas.microsoft.com/office/powerpoint/2010/main" val="1514035741"/>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54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2C41-9EF9-4B6B-8707-84988C72E7D0}"/>
              </a:ext>
            </a:extLst>
          </p:cNvPr>
          <p:cNvSpPr>
            <a:spLocks noGrp="1"/>
          </p:cNvSpPr>
          <p:nvPr>
            <p:ph type="title"/>
          </p:nvPr>
        </p:nvSpPr>
        <p:spPr>
          <a:xfrm>
            <a:off x="838200" y="557188"/>
            <a:ext cx="10515600" cy="1133499"/>
          </a:xfrm>
        </p:spPr>
        <p:txBody>
          <a:bodyPr>
            <a:normAutofit/>
          </a:bodyPr>
          <a:lstStyle/>
          <a:p>
            <a:pPr algn="ctr"/>
            <a:r>
              <a:rPr lang="en-US" sz="4000" dirty="0">
                <a:solidFill>
                  <a:schemeClr val="accent1">
                    <a:lumMod val="75000"/>
                  </a:schemeClr>
                </a:solidFill>
                <a:effectLst/>
                <a:latin typeface="Cooper Black" panose="0208090404030B020404" pitchFamily="18" charset="0"/>
                <a:ea typeface="Copperplate Gothic"/>
                <a:cs typeface="Arial" panose="020B0604020202020204" pitchFamily="34" charset="0"/>
              </a:rPr>
              <a:t>Project Conclusion and Future Work</a:t>
            </a:r>
            <a:endParaRPr lang="en-US" sz="4000" dirty="0">
              <a:latin typeface="Cooper Black" panose="0208090404030B020404" pitchFamily="18" charset="0"/>
            </a:endParaRPr>
          </a:p>
        </p:txBody>
      </p:sp>
      <p:graphicFrame>
        <p:nvGraphicFramePr>
          <p:cNvPr id="21" name="Content Placeholder 2">
            <a:extLst>
              <a:ext uri="{FF2B5EF4-FFF2-40B4-BE49-F238E27FC236}">
                <a16:creationId xmlns:a16="http://schemas.microsoft.com/office/drawing/2014/main" id="{E4AED154-032A-4476-87E9-37543CD6C480}"/>
              </a:ext>
            </a:extLst>
          </p:cNvPr>
          <p:cNvGraphicFramePr>
            <a:graphicFrameLocks noGrp="1"/>
          </p:cNvGraphicFramePr>
          <p:nvPr>
            <p:ph idx="1"/>
            <p:extLst>
              <p:ext uri="{D42A27DB-BD31-4B8C-83A1-F6EECF244321}">
                <p14:modId xmlns:p14="http://schemas.microsoft.com/office/powerpoint/2010/main" val="181831353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890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652</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Cooper Black</vt:lpstr>
      <vt:lpstr>Times New Roman</vt:lpstr>
      <vt:lpstr>Office Theme</vt:lpstr>
      <vt:lpstr>PowerPoint Presentation</vt:lpstr>
      <vt:lpstr> Overview: </vt:lpstr>
      <vt:lpstr>    Problem Statement </vt:lpstr>
      <vt:lpstr>  Problem Motivation   </vt:lpstr>
      <vt:lpstr>PowerPoint Presentation</vt:lpstr>
      <vt:lpstr> Project Expected Output: </vt:lpstr>
      <vt:lpstr> Main interface </vt:lpstr>
      <vt:lpstr>Project Conclusion and Future Work</vt:lpstr>
      <vt:lpstr>Project 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shahed Ammar faieq Altamimi</dc:creator>
  <cp:lastModifiedBy>shahed Ammar faieq Altamimi</cp:lastModifiedBy>
  <cp:revision>8</cp:revision>
  <dcterms:created xsi:type="dcterms:W3CDTF">2022-01-06T00:10:59Z</dcterms:created>
  <dcterms:modified xsi:type="dcterms:W3CDTF">2022-01-06T17:16:44Z</dcterms:modified>
</cp:coreProperties>
</file>