
<file path=[Content_Types].xml><?xml version="1.0" encoding="utf-8"?>
<Types xmlns="http://schemas.openxmlformats.org/package/2006/content-types">
  <Default Extension="tmp"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3"/>
  </p:notesMasterIdLst>
  <p:sldIdLst>
    <p:sldId id="256" r:id="rId2"/>
    <p:sldId id="257" r:id="rId3"/>
    <p:sldId id="258" r:id="rId4"/>
    <p:sldId id="262" r:id="rId5"/>
    <p:sldId id="261" r:id="rId6"/>
    <p:sldId id="289" r:id="rId7"/>
    <p:sldId id="291" r:id="rId8"/>
    <p:sldId id="290" r:id="rId9"/>
    <p:sldId id="274" r:id="rId10"/>
    <p:sldId id="271" r:id="rId11"/>
    <p:sldId id="263" r:id="rId12"/>
  </p:sldIdLst>
  <p:sldSz cx="9144000" cy="5143500" type="screen16x9"/>
  <p:notesSz cx="6858000" cy="9144000"/>
  <p:embeddedFontLst>
    <p:embeddedFont>
      <p:font typeface="Fira Sans Extra Condensed" panose="020B0503050000020004" pitchFamily="34" charset="0"/>
      <p:regular r:id="rId14"/>
      <p:bold r:id="rId15"/>
      <p:italic r:id="rId16"/>
      <p:boldItalic r:id="rId17"/>
    </p:embeddedFont>
    <p:embeddedFont>
      <p:font typeface="Fira Sans Extra Condensed Medium" panose="020B06030500000200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9AA0A6"/>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D15A336-B2C2-4D43-AE0A-AE0F3A24FAC6}">
  <a:tblStyle styleId="{8D15A336-B2C2-4D43-AE0A-AE0F3A24FA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88"/>
    <p:restoredTop sz="94624"/>
  </p:normalViewPr>
  <p:slideViewPr>
    <p:cSldViewPr snapToGrid="0">
      <p:cViewPr varScale="1">
        <p:scale>
          <a:sx n="139" d="100"/>
          <a:sy n="139" d="100"/>
        </p:scale>
        <p:origin x="656" y="160"/>
      </p:cViewPr>
      <p:guideLst>
        <p:guide orient="horz" pos="32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527abb6a8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527abb6a8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527abb6a8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527abb6a8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d10bc62d15_0_5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d10bc62d15_0_5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d527abb6a8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d527abb6a8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0"/>
        <p:cNvGrpSpPr/>
        <p:nvPr/>
      </p:nvGrpSpPr>
      <p:grpSpPr>
        <a:xfrm>
          <a:off x="0" y="0"/>
          <a:ext cx="0" cy="0"/>
          <a:chOff x="0" y="0"/>
          <a:chExt cx="0" cy="0"/>
        </a:xfrm>
      </p:grpSpPr>
      <p:sp>
        <p:nvSpPr>
          <p:cNvPr id="3151" name="Google Shape;3151;gd10bc62d15_0_2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2" name="Google Shape;3152;gd10bc62d15_0_2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d10bc62d15_0_3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d10bc62d15_0_3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2"/>
        <p:cNvGrpSpPr/>
        <p:nvPr/>
      </p:nvGrpSpPr>
      <p:grpSpPr>
        <a:xfrm>
          <a:off x="0" y="0"/>
          <a:ext cx="0" cy="0"/>
          <a:chOff x="0" y="0"/>
          <a:chExt cx="0" cy="0"/>
        </a:xfrm>
      </p:grpSpPr>
      <p:sp>
        <p:nvSpPr>
          <p:cNvPr id="1133" name="Google Shape;1133;gd10bc62d15_0_47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4" name="Google Shape;1134;gd10bc62d15_0_4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11400" y="1452300"/>
            <a:ext cx="3981600" cy="1427400"/>
          </a:xfrm>
          <a:prstGeom prst="rect">
            <a:avLst/>
          </a:prstGeom>
        </p:spPr>
        <p:txBody>
          <a:bodyPr spcFirstLastPara="1" wrap="square" lIns="91425" tIns="91425" rIns="91425" bIns="91425" anchor="ctr" anchorCtr="0">
            <a:noAutofit/>
          </a:bodyPr>
          <a:lstStyle>
            <a:lvl1pPr lvl="0" algn="r" rtl="0">
              <a:lnSpc>
                <a:spcPct val="90000"/>
              </a:lnSpc>
              <a:spcBef>
                <a:spcPts val="0"/>
              </a:spcBef>
              <a:spcAft>
                <a:spcPts val="0"/>
              </a:spcAft>
              <a:buSzPts val="5200"/>
              <a:buFont typeface="Fira Sans Extra Condensed"/>
              <a:buNone/>
              <a:defRPr sz="5500">
                <a:latin typeface="Fira Sans Extra Condensed Medium"/>
                <a:ea typeface="Fira Sans Extra Condensed Medium"/>
                <a:cs typeface="Fira Sans Extra Condensed Medium"/>
                <a:sym typeface="Fira Sans Extra Condensed Medium"/>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11399" y="3108000"/>
            <a:ext cx="3981600" cy="58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700"/>
              <a:buFont typeface="Roboto"/>
              <a:buNone/>
              <a:defRPr sz="1800">
                <a:solidFill>
                  <a:schemeClr val="dk1"/>
                </a:solidFill>
                <a:latin typeface="Roboto"/>
                <a:ea typeface="Roboto"/>
                <a:cs typeface="Roboto"/>
                <a:sym typeface="Roboto"/>
              </a:defRPr>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 name="Google Shape;4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2545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2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8" name="Google Shape;2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2" name="Google Shape;3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8" name="Google Shape;3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
        <p:nvSpPr>
          <p:cNvPr id="41" name="Google Shape;41;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5"/>
          <p:cNvSpPr txBox="1">
            <a:spLocks noGrp="1"/>
          </p:cNvSpPr>
          <p:nvPr>
            <p:ph type="ctrTitle"/>
          </p:nvPr>
        </p:nvSpPr>
        <p:spPr>
          <a:xfrm>
            <a:off x="4511400" y="1452300"/>
            <a:ext cx="3981600" cy="142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Ice Cream Trucks</a:t>
            </a:r>
            <a:endParaRPr dirty="0"/>
          </a:p>
        </p:txBody>
      </p:sp>
      <p:sp>
        <p:nvSpPr>
          <p:cNvPr id="57" name="Google Shape;57;p15"/>
          <p:cNvSpPr txBox="1">
            <a:spLocks noGrp="1"/>
          </p:cNvSpPr>
          <p:nvPr>
            <p:ph type="subTitle" idx="1"/>
          </p:nvPr>
        </p:nvSpPr>
        <p:spPr>
          <a:xfrm>
            <a:off x="4511399" y="3108000"/>
            <a:ext cx="3981600" cy="58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MTA Turnstile Exploratory Data Analysis</a:t>
            </a:r>
            <a:endParaRPr dirty="0"/>
          </a:p>
        </p:txBody>
      </p:sp>
      <p:grpSp>
        <p:nvGrpSpPr>
          <p:cNvPr id="58" name="Google Shape;58;p15"/>
          <p:cNvGrpSpPr/>
          <p:nvPr/>
        </p:nvGrpSpPr>
        <p:grpSpPr>
          <a:xfrm rot="1046060">
            <a:off x="2532006" y="561701"/>
            <a:ext cx="1887107" cy="4286349"/>
            <a:chOff x="2931975" y="1970925"/>
            <a:chExt cx="623650" cy="1416550"/>
          </a:xfrm>
        </p:grpSpPr>
        <p:sp>
          <p:nvSpPr>
            <p:cNvPr id="59" name="Google Shape;59;p15"/>
            <p:cNvSpPr/>
            <p:nvPr/>
          </p:nvSpPr>
          <p:spPr>
            <a:xfrm>
              <a:off x="2997875" y="2757100"/>
              <a:ext cx="399900" cy="630375"/>
            </a:xfrm>
            <a:custGeom>
              <a:avLst/>
              <a:gdLst/>
              <a:ahLst/>
              <a:cxnLst/>
              <a:rect l="l" t="t" r="r" b="b"/>
              <a:pathLst>
                <a:path w="15996" h="25215" extrusionOk="0">
                  <a:moveTo>
                    <a:pt x="1" y="1"/>
                  </a:moveTo>
                  <a:cubicBezTo>
                    <a:pt x="1" y="1"/>
                    <a:pt x="6394" y="19434"/>
                    <a:pt x="7105" y="21461"/>
                  </a:cubicBezTo>
                  <a:cubicBezTo>
                    <a:pt x="7824" y="23487"/>
                    <a:pt x="8283" y="24719"/>
                    <a:pt x="8933" y="25047"/>
                  </a:cubicBezTo>
                  <a:cubicBezTo>
                    <a:pt x="9129" y="25145"/>
                    <a:pt x="9388" y="25214"/>
                    <a:pt x="9665" y="25214"/>
                  </a:cubicBezTo>
                  <a:cubicBezTo>
                    <a:pt x="10319" y="25214"/>
                    <a:pt x="11076" y="24832"/>
                    <a:pt x="11350" y="23549"/>
                  </a:cubicBezTo>
                  <a:cubicBezTo>
                    <a:pt x="11740" y="21721"/>
                    <a:pt x="12130" y="19312"/>
                    <a:pt x="12459" y="17813"/>
                  </a:cubicBezTo>
                  <a:cubicBezTo>
                    <a:pt x="12780" y="16314"/>
                    <a:pt x="15778" y="1722"/>
                    <a:pt x="15977" y="1125"/>
                  </a:cubicBezTo>
                  <a:cubicBezTo>
                    <a:pt x="15995" y="1069"/>
                    <a:pt x="15930" y="1045"/>
                    <a:pt x="15792" y="1045"/>
                  </a:cubicBezTo>
                  <a:cubicBezTo>
                    <a:pt x="15022" y="1045"/>
                    <a:pt x="11980" y="1776"/>
                    <a:pt x="8342" y="1776"/>
                  </a:cubicBezTo>
                  <a:cubicBezTo>
                    <a:pt x="5662" y="1776"/>
                    <a:pt x="2658" y="137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2999600" y="2757100"/>
              <a:ext cx="398175" cy="613575"/>
            </a:xfrm>
            <a:custGeom>
              <a:avLst/>
              <a:gdLst/>
              <a:ahLst/>
              <a:cxnLst/>
              <a:rect l="l" t="t" r="r" b="b"/>
              <a:pathLst>
                <a:path w="15927" h="24543" extrusionOk="0">
                  <a:moveTo>
                    <a:pt x="276" y="1"/>
                  </a:moveTo>
                  <a:lnTo>
                    <a:pt x="276" y="1"/>
                  </a:lnTo>
                  <a:cubicBezTo>
                    <a:pt x="276" y="1"/>
                    <a:pt x="0" y="253"/>
                    <a:pt x="299" y="1125"/>
                  </a:cubicBezTo>
                  <a:cubicBezTo>
                    <a:pt x="429" y="1508"/>
                    <a:pt x="635" y="2135"/>
                    <a:pt x="1790" y="2808"/>
                  </a:cubicBezTo>
                  <a:cubicBezTo>
                    <a:pt x="3633" y="8184"/>
                    <a:pt x="7205" y="19671"/>
                    <a:pt x="7755" y="21216"/>
                  </a:cubicBezTo>
                  <a:cubicBezTo>
                    <a:pt x="8474" y="23235"/>
                    <a:pt x="8551" y="24206"/>
                    <a:pt x="9224" y="24489"/>
                  </a:cubicBezTo>
                  <a:cubicBezTo>
                    <a:pt x="9303" y="24523"/>
                    <a:pt x="9389" y="24542"/>
                    <a:pt x="9477" y="24542"/>
                  </a:cubicBezTo>
                  <a:cubicBezTo>
                    <a:pt x="9863" y="24542"/>
                    <a:pt x="10306" y="24185"/>
                    <a:pt x="10593" y="23189"/>
                  </a:cubicBezTo>
                  <a:cubicBezTo>
                    <a:pt x="11059" y="21552"/>
                    <a:pt x="11617" y="19618"/>
                    <a:pt x="12061" y="17583"/>
                  </a:cubicBezTo>
                  <a:cubicBezTo>
                    <a:pt x="12390" y="16084"/>
                    <a:pt x="15717" y="1722"/>
                    <a:pt x="15908" y="1125"/>
                  </a:cubicBezTo>
                  <a:cubicBezTo>
                    <a:pt x="15926" y="1069"/>
                    <a:pt x="15865" y="1045"/>
                    <a:pt x="15731" y="1045"/>
                  </a:cubicBezTo>
                  <a:cubicBezTo>
                    <a:pt x="14992" y="1045"/>
                    <a:pt x="12056" y="1776"/>
                    <a:pt x="8504" y="1776"/>
                  </a:cubicBezTo>
                  <a:cubicBezTo>
                    <a:pt x="5886" y="1776"/>
                    <a:pt x="2933" y="1379"/>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3035350" y="2747350"/>
              <a:ext cx="373425" cy="548525"/>
            </a:xfrm>
            <a:custGeom>
              <a:avLst/>
              <a:gdLst/>
              <a:ahLst/>
              <a:cxnLst/>
              <a:rect l="l" t="t" r="r" b="b"/>
              <a:pathLst>
                <a:path w="14937" h="21941" extrusionOk="0">
                  <a:moveTo>
                    <a:pt x="0" y="1"/>
                  </a:moveTo>
                  <a:lnTo>
                    <a:pt x="0" y="1"/>
                  </a:lnTo>
                  <a:cubicBezTo>
                    <a:pt x="1" y="1"/>
                    <a:pt x="788" y="3924"/>
                    <a:pt x="1339" y="4245"/>
                  </a:cubicBezTo>
                  <a:cubicBezTo>
                    <a:pt x="1889" y="4567"/>
                    <a:pt x="2578" y="4903"/>
                    <a:pt x="2708" y="5163"/>
                  </a:cubicBezTo>
                  <a:cubicBezTo>
                    <a:pt x="2838" y="5423"/>
                    <a:pt x="3266" y="6616"/>
                    <a:pt x="3587" y="6876"/>
                  </a:cubicBezTo>
                  <a:cubicBezTo>
                    <a:pt x="3916" y="7136"/>
                    <a:pt x="4566" y="7740"/>
                    <a:pt x="4566" y="8138"/>
                  </a:cubicBezTo>
                  <a:cubicBezTo>
                    <a:pt x="4566" y="8528"/>
                    <a:pt x="5025" y="9484"/>
                    <a:pt x="4566" y="9935"/>
                  </a:cubicBezTo>
                  <a:cubicBezTo>
                    <a:pt x="4107" y="10394"/>
                    <a:pt x="3427" y="11381"/>
                    <a:pt x="3886" y="11901"/>
                  </a:cubicBezTo>
                  <a:cubicBezTo>
                    <a:pt x="4337" y="12421"/>
                    <a:pt x="4505" y="12329"/>
                    <a:pt x="4826" y="12589"/>
                  </a:cubicBezTo>
                  <a:cubicBezTo>
                    <a:pt x="5155" y="12849"/>
                    <a:pt x="5629" y="13668"/>
                    <a:pt x="5476" y="14149"/>
                  </a:cubicBezTo>
                  <a:cubicBezTo>
                    <a:pt x="5300" y="14738"/>
                    <a:pt x="5316" y="15488"/>
                    <a:pt x="5645" y="15817"/>
                  </a:cubicBezTo>
                  <a:cubicBezTo>
                    <a:pt x="5966" y="16138"/>
                    <a:pt x="6868" y="16581"/>
                    <a:pt x="7472" y="17040"/>
                  </a:cubicBezTo>
                  <a:cubicBezTo>
                    <a:pt x="8069" y="17499"/>
                    <a:pt x="8467" y="18883"/>
                    <a:pt x="8918" y="19732"/>
                  </a:cubicBezTo>
                  <a:cubicBezTo>
                    <a:pt x="9339" y="20504"/>
                    <a:pt x="10063" y="21940"/>
                    <a:pt x="10220" y="21940"/>
                  </a:cubicBezTo>
                  <a:cubicBezTo>
                    <a:pt x="10235" y="21940"/>
                    <a:pt x="10244" y="21929"/>
                    <a:pt x="10249" y="21904"/>
                  </a:cubicBezTo>
                  <a:cubicBezTo>
                    <a:pt x="10302" y="21606"/>
                    <a:pt x="14937" y="1515"/>
                    <a:pt x="14937" y="1515"/>
                  </a:cubicBezTo>
                  <a:cubicBezTo>
                    <a:pt x="14937" y="1515"/>
                    <a:pt x="2425" y="1469"/>
                    <a:pt x="0" y="1"/>
                  </a:cubicBezTo>
                  <a:close/>
                </a:path>
              </a:pathLst>
            </a:custGeom>
            <a:solidFill>
              <a:srgbClr val="FFC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035350" y="2747350"/>
              <a:ext cx="384325" cy="531550"/>
            </a:xfrm>
            <a:custGeom>
              <a:avLst/>
              <a:gdLst/>
              <a:ahLst/>
              <a:cxnLst/>
              <a:rect l="l" t="t" r="r" b="b"/>
              <a:pathLst>
                <a:path w="15373" h="21262" extrusionOk="0">
                  <a:moveTo>
                    <a:pt x="14937" y="1507"/>
                  </a:moveTo>
                  <a:lnTo>
                    <a:pt x="14937" y="1507"/>
                  </a:lnTo>
                  <a:cubicBezTo>
                    <a:pt x="14937" y="1507"/>
                    <a:pt x="14937" y="1507"/>
                    <a:pt x="14937" y="1507"/>
                  </a:cubicBezTo>
                  <a:lnTo>
                    <a:pt x="14937" y="1507"/>
                  </a:lnTo>
                  <a:cubicBezTo>
                    <a:pt x="14937" y="1507"/>
                    <a:pt x="14937" y="1507"/>
                    <a:pt x="14937" y="1507"/>
                  </a:cubicBezTo>
                  <a:close/>
                  <a:moveTo>
                    <a:pt x="0" y="1"/>
                  </a:moveTo>
                  <a:lnTo>
                    <a:pt x="0" y="1"/>
                  </a:lnTo>
                  <a:cubicBezTo>
                    <a:pt x="1" y="1"/>
                    <a:pt x="788" y="3924"/>
                    <a:pt x="1339" y="4245"/>
                  </a:cubicBezTo>
                  <a:cubicBezTo>
                    <a:pt x="1889" y="4567"/>
                    <a:pt x="2578" y="4903"/>
                    <a:pt x="2708" y="5163"/>
                  </a:cubicBezTo>
                  <a:cubicBezTo>
                    <a:pt x="2838" y="5423"/>
                    <a:pt x="3266" y="6616"/>
                    <a:pt x="3587" y="6876"/>
                  </a:cubicBezTo>
                  <a:cubicBezTo>
                    <a:pt x="3916" y="7136"/>
                    <a:pt x="4566" y="7740"/>
                    <a:pt x="4566" y="8138"/>
                  </a:cubicBezTo>
                  <a:cubicBezTo>
                    <a:pt x="4566" y="8528"/>
                    <a:pt x="5025" y="9484"/>
                    <a:pt x="4566" y="9935"/>
                  </a:cubicBezTo>
                  <a:cubicBezTo>
                    <a:pt x="4107" y="10394"/>
                    <a:pt x="3427" y="11381"/>
                    <a:pt x="3886" y="11901"/>
                  </a:cubicBezTo>
                  <a:cubicBezTo>
                    <a:pt x="4337" y="12421"/>
                    <a:pt x="4505" y="12329"/>
                    <a:pt x="4826" y="12589"/>
                  </a:cubicBezTo>
                  <a:cubicBezTo>
                    <a:pt x="5155" y="12849"/>
                    <a:pt x="5629" y="13668"/>
                    <a:pt x="5476" y="14149"/>
                  </a:cubicBezTo>
                  <a:cubicBezTo>
                    <a:pt x="5300" y="14738"/>
                    <a:pt x="5316" y="15488"/>
                    <a:pt x="5645" y="15817"/>
                  </a:cubicBezTo>
                  <a:cubicBezTo>
                    <a:pt x="5966" y="16138"/>
                    <a:pt x="6868" y="16581"/>
                    <a:pt x="7472" y="17040"/>
                  </a:cubicBezTo>
                  <a:cubicBezTo>
                    <a:pt x="8069" y="17499"/>
                    <a:pt x="8467" y="18883"/>
                    <a:pt x="8918" y="19732"/>
                  </a:cubicBezTo>
                  <a:cubicBezTo>
                    <a:pt x="9377" y="20573"/>
                    <a:pt x="9598" y="21216"/>
                    <a:pt x="9744" y="21262"/>
                  </a:cubicBezTo>
                  <a:cubicBezTo>
                    <a:pt x="10187" y="19962"/>
                    <a:pt x="13522" y="6654"/>
                    <a:pt x="13889" y="3198"/>
                  </a:cubicBezTo>
                  <a:cubicBezTo>
                    <a:pt x="15373" y="2494"/>
                    <a:pt x="14799" y="2089"/>
                    <a:pt x="14937" y="1507"/>
                  </a:cubicBezTo>
                  <a:lnTo>
                    <a:pt x="14937" y="1507"/>
                  </a:lnTo>
                  <a:cubicBezTo>
                    <a:pt x="14936" y="1508"/>
                    <a:pt x="14911" y="1508"/>
                    <a:pt x="14862" y="1508"/>
                  </a:cubicBezTo>
                  <a:cubicBezTo>
                    <a:pt x="13825" y="1508"/>
                    <a:pt x="2315" y="1403"/>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290775" y="3295900"/>
              <a:ext cx="225" cy="25"/>
            </a:xfrm>
            <a:custGeom>
              <a:avLst/>
              <a:gdLst/>
              <a:ahLst/>
              <a:cxnLst/>
              <a:rect l="l" t="t" r="r" b="b"/>
              <a:pathLst>
                <a:path w="9" h="1" extrusionOk="0">
                  <a:moveTo>
                    <a:pt x="9" y="0"/>
                  </a:moveTo>
                  <a:cubicBezTo>
                    <a:pt x="9" y="0"/>
                    <a:pt x="1" y="0"/>
                    <a:pt x="1" y="0"/>
                  </a:cubicBezTo>
                  <a:cubicBezTo>
                    <a:pt x="1" y="0"/>
                    <a:pt x="9" y="0"/>
                    <a:pt x="9" y="0"/>
                  </a:cubicBezTo>
                  <a:close/>
                </a:path>
              </a:pathLst>
            </a:custGeom>
            <a:solidFill>
              <a:srgbClr val="BC8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3068800" y="2853475"/>
              <a:ext cx="221825" cy="442450"/>
            </a:xfrm>
            <a:custGeom>
              <a:avLst/>
              <a:gdLst/>
              <a:ahLst/>
              <a:cxnLst/>
              <a:rect l="l" t="t" r="r" b="b"/>
              <a:pathLst>
                <a:path w="8873" h="17698" extrusionOk="0">
                  <a:moveTo>
                    <a:pt x="1" y="0"/>
                  </a:moveTo>
                  <a:cubicBezTo>
                    <a:pt x="552" y="322"/>
                    <a:pt x="1010" y="972"/>
                    <a:pt x="1140" y="1232"/>
                  </a:cubicBezTo>
                  <a:cubicBezTo>
                    <a:pt x="1270" y="1492"/>
                    <a:pt x="1660" y="2669"/>
                    <a:pt x="1989" y="2930"/>
                  </a:cubicBezTo>
                  <a:cubicBezTo>
                    <a:pt x="2318" y="3190"/>
                    <a:pt x="2838" y="3518"/>
                    <a:pt x="2838" y="3908"/>
                  </a:cubicBezTo>
                  <a:cubicBezTo>
                    <a:pt x="2838" y="4298"/>
                    <a:pt x="3297" y="5339"/>
                    <a:pt x="2838" y="5797"/>
                  </a:cubicBezTo>
                  <a:cubicBezTo>
                    <a:pt x="2379" y="6256"/>
                    <a:pt x="1530" y="7365"/>
                    <a:pt x="1989" y="7885"/>
                  </a:cubicBezTo>
                  <a:cubicBezTo>
                    <a:pt x="2448" y="8405"/>
                    <a:pt x="3144" y="8489"/>
                    <a:pt x="3473" y="8742"/>
                  </a:cubicBezTo>
                  <a:cubicBezTo>
                    <a:pt x="3802" y="9002"/>
                    <a:pt x="3955" y="9736"/>
                    <a:pt x="3634" y="10134"/>
                  </a:cubicBezTo>
                  <a:cubicBezTo>
                    <a:pt x="3312" y="10524"/>
                    <a:pt x="3488" y="11541"/>
                    <a:pt x="3817" y="11870"/>
                  </a:cubicBezTo>
                  <a:cubicBezTo>
                    <a:pt x="4146" y="12191"/>
                    <a:pt x="5224" y="12451"/>
                    <a:pt x="5821" y="12910"/>
                  </a:cubicBezTo>
                  <a:cubicBezTo>
                    <a:pt x="6417" y="13369"/>
                    <a:pt x="6815" y="14799"/>
                    <a:pt x="7266" y="15648"/>
                  </a:cubicBezTo>
                  <a:cubicBezTo>
                    <a:pt x="7682" y="16419"/>
                    <a:pt x="8658" y="17698"/>
                    <a:pt x="8865" y="17698"/>
                  </a:cubicBezTo>
                  <a:cubicBezTo>
                    <a:pt x="8868" y="17698"/>
                    <a:pt x="8870" y="17698"/>
                    <a:pt x="8872" y="17697"/>
                  </a:cubicBezTo>
                  <a:cubicBezTo>
                    <a:pt x="8704" y="17659"/>
                    <a:pt x="7993" y="16252"/>
                    <a:pt x="7580" y="15487"/>
                  </a:cubicBezTo>
                  <a:cubicBezTo>
                    <a:pt x="7129" y="14638"/>
                    <a:pt x="6731" y="13246"/>
                    <a:pt x="6134" y="12795"/>
                  </a:cubicBezTo>
                  <a:cubicBezTo>
                    <a:pt x="5530" y="12336"/>
                    <a:pt x="4628" y="11900"/>
                    <a:pt x="4307" y="11572"/>
                  </a:cubicBezTo>
                  <a:cubicBezTo>
                    <a:pt x="3978" y="11243"/>
                    <a:pt x="3962" y="10493"/>
                    <a:pt x="4138" y="9904"/>
                  </a:cubicBezTo>
                  <a:cubicBezTo>
                    <a:pt x="4291" y="9423"/>
                    <a:pt x="3817" y="8604"/>
                    <a:pt x="3488" y="8344"/>
                  </a:cubicBezTo>
                  <a:cubicBezTo>
                    <a:pt x="3167" y="8084"/>
                    <a:pt x="2999" y="8176"/>
                    <a:pt x="2548" y="7656"/>
                  </a:cubicBezTo>
                  <a:cubicBezTo>
                    <a:pt x="2089" y="7136"/>
                    <a:pt x="2769" y="6149"/>
                    <a:pt x="3228" y="5690"/>
                  </a:cubicBezTo>
                  <a:cubicBezTo>
                    <a:pt x="3687" y="5239"/>
                    <a:pt x="3228" y="4283"/>
                    <a:pt x="3228" y="3893"/>
                  </a:cubicBezTo>
                  <a:cubicBezTo>
                    <a:pt x="3228" y="3495"/>
                    <a:pt x="2578" y="2891"/>
                    <a:pt x="2249" y="2631"/>
                  </a:cubicBezTo>
                  <a:cubicBezTo>
                    <a:pt x="1928" y="2371"/>
                    <a:pt x="1500" y="1178"/>
                    <a:pt x="1370" y="918"/>
                  </a:cubicBezTo>
                  <a:cubicBezTo>
                    <a:pt x="1240" y="658"/>
                    <a:pt x="552" y="322"/>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3290775" y="3295900"/>
              <a:ext cx="25" cy="25"/>
            </a:xfrm>
            <a:custGeom>
              <a:avLst/>
              <a:gdLst/>
              <a:ahLst/>
              <a:cxnLst/>
              <a:rect l="l" t="t" r="r" b="b"/>
              <a:pathLst>
                <a:path w="1" h="1" extrusionOk="0">
                  <a:moveTo>
                    <a:pt x="1" y="0"/>
                  </a:moveTo>
                  <a:close/>
                </a:path>
              </a:pathLst>
            </a:custGeom>
            <a:solidFill>
              <a:srgbClr val="FFC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3290975" y="3294950"/>
              <a:ext cx="600" cy="975"/>
            </a:xfrm>
            <a:custGeom>
              <a:avLst/>
              <a:gdLst/>
              <a:ahLst/>
              <a:cxnLst/>
              <a:rect l="l" t="t" r="r" b="b"/>
              <a:pathLst>
                <a:path w="24" h="39" extrusionOk="0">
                  <a:moveTo>
                    <a:pt x="24" y="0"/>
                  </a:moveTo>
                  <a:lnTo>
                    <a:pt x="24" y="0"/>
                  </a:lnTo>
                  <a:cubicBezTo>
                    <a:pt x="24" y="16"/>
                    <a:pt x="16" y="31"/>
                    <a:pt x="1" y="38"/>
                  </a:cubicBezTo>
                  <a:cubicBezTo>
                    <a:pt x="16" y="31"/>
                    <a:pt x="24" y="23"/>
                    <a:pt x="24" y="0"/>
                  </a:cubicBezTo>
                  <a:close/>
                </a:path>
              </a:pathLst>
            </a:custGeom>
            <a:solidFill>
              <a:srgbClr val="FFC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43375" y="3015600"/>
              <a:ext cx="140750" cy="182250"/>
            </a:xfrm>
            <a:custGeom>
              <a:avLst/>
              <a:gdLst/>
              <a:ahLst/>
              <a:cxnLst/>
              <a:rect l="l" t="t" r="r" b="b"/>
              <a:pathLst>
                <a:path w="5630" h="7290" extrusionOk="0">
                  <a:moveTo>
                    <a:pt x="0" y="1"/>
                  </a:moveTo>
                  <a:lnTo>
                    <a:pt x="0" y="1"/>
                  </a:lnTo>
                  <a:cubicBezTo>
                    <a:pt x="1" y="2"/>
                    <a:pt x="2938" y="4796"/>
                    <a:pt x="5629" y="7289"/>
                  </a:cubicBezTo>
                  <a:cubicBezTo>
                    <a:pt x="5629" y="7289"/>
                    <a:pt x="735" y="1079"/>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102850" y="2855750"/>
              <a:ext cx="209375" cy="279950"/>
            </a:xfrm>
            <a:custGeom>
              <a:avLst/>
              <a:gdLst/>
              <a:ahLst/>
              <a:cxnLst/>
              <a:rect l="l" t="t" r="r" b="b"/>
              <a:pathLst>
                <a:path w="8375" h="11198" extrusionOk="0">
                  <a:moveTo>
                    <a:pt x="8" y="1"/>
                  </a:moveTo>
                  <a:lnTo>
                    <a:pt x="8" y="1"/>
                  </a:lnTo>
                  <a:cubicBezTo>
                    <a:pt x="0" y="1"/>
                    <a:pt x="3792" y="7553"/>
                    <a:pt x="8374" y="11198"/>
                  </a:cubicBezTo>
                  <a:cubicBezTo>
                    <a:pt x="8374" y="11198"/>
                    <a:pt x="4000" y="6769"/>
                    <a:pt x="8" y="1"/>
                  </a:cubicBezTo>
                  <a:cubicBezTo>
                    <a:pt x="8" y="1"/>
                    <a:pt x="8" y="1"/>
                    <a:pt x="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176450" y="2855775"/>
              <a:ext cx="154125" cy="204975"/>
            </a:xfrm>
            <a:custGeom>
              <a:avLst/>
              <a:gdLst/>
              <a:ahLst/>
              <a:cxnLst/>
              <a:rect l="l" t="t" r="r" b="b"/>
              <a:pathLst>
                <a:path w="6165" h="8199" extrusionOk="0">
                  <a:moveTo>
                    <a:pt x="1" y="0"/>
                  </a:moveTo>
                  <a:cubicBezTo>
                    <a:pt x="1" y="1"/>
                    <a:pt x="2104" y="4527"/>
                    <a:pt x="6164" y="8198"/>
                  </a:cubicBezTo>
                  <a:lnTo>
                    <a:pt x="6164" y="8198"/>
                  </a:lnTo>
                  <a:cubicBezTo>
                    <a:pt x="6097" y="8130"/>
                    <a:pt x="2614" y="4189"/>
                    <a:pt x="1" y="0"/>
                  </a:cubicBezTo>
                  <a:close/>
                  <a:moveTo>
                    <a:pt x="6164" y="8198"/>
                  </a:moveTo>
                  <a:lnTo>
                    <a:pt x="6164" y="8198"/>
                  </a:lnTo>
                  <a:cubicBezTo>
                    <a:pt x="6164" y="8198"/>
                    <a:pt x="6165" y="8199"/>
                    <a:pt x="6165" y="8199"/>
                  </a:cubicBezTo>
                  <a:cubicBezTo>
                    <a:pt x="6165" y="8199"/>
                    <a:pt x="6165" y="8199"/>
                    <a:pt x="6165" y="8199"/>
                  </a:cubicBezTo>
                  <a:cubicBezTo>
                    <a:pt x="6164" y="8198"/>
                    <a:pt x="6164" y="8198"/>
                    <a:pt x="6164" y="819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258275" y="2855775"/>
              <a:ext cx="85700" cy="126775"/>
            </a:xfrm>
            <a:custGeom>
              <a:avLst/>
              <a:gdLst/>
              <a:ahLst/>
              <a:cxnLst/>
              <a:rect l="l" t="t" r="r" b="b"/>
              <a:pathLst>
                <a:path w="3428" h="5071" extrusionOk="0">
                  <a:moveTo>
                    <a:pt x="1" y="0"/>
                  </a:moveTo>
                  <a:cubicBezTo>
                    <a:pt x="1" y="1"/>
                    <a:pt x="1523" y="2822"/>
                    <a:pt x="3427" y="5071"/>
                  </a:cubicBezTo>
                  <a:cubicBezTo>
                    <a:pt x="3427" y="5071"/>
                    <a:pt x="796" y="110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337825" y="2846775"/>
              <a:ext cx="31950" cy="65600"/>
            </a:xfrm>
            <a:custGeom>
              <a:avLst/>
              <a:gdLst/>
              <a:ahLst/>
              <a:cxnLst/>
              <a:rect l="l" t="t" r="r" b="b"/>
              <a:pathLst>
                <a:path w="1278" h="2624" extrusionOk="0">
                  <a:moveTo>
                    <a:pt x="0" y="1"/>
                  </a:moveTo>
                  <a:cubicBezTo>
                    <a:pt x="0" y="1"/>
                    <a:pt x="597" y="1576"/>
                    <a:pt x="1277" y="2624"/>
                  </a:cubicBezTo>
                  <a:cubicBezTo>
                    <a:pt x="1277" y="2624"/>
                    <a:pt x="734" y="788"/>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214500" y="3021725"/>
              <a:ext cx="123350" cy="133275"/>
            </a:xfrm>
            <a:custGeom>
              <a:avLst/>
              <a:gdLst/>
              <a:ahLst/>
              <a:cxnLst/>
              <a:rect l="l" t="t" r="r" b="b"/>
              <a:pathLst>
                <a:path w="4934" h="5331" extrusionOk="0">
                  <a:moveTo>
                    <a:pt x="4933" y="0"/>
                  </a:moveTo>
                  <a:lnTo>
                    <a:pt x="4933" y="0"/>
                  </a:lnTo>
                  <a:cubicBezTo>
                    <a:pt x="2830" y="2639"/>
                    <a:pt x="0" y="5331"/>
                    <a:pt x="0" y="5331"/>
                  </a:cubicBezTo>
                  <a:cubicBezTo>
                    <a:pt x="2203" y="4207"/>
                    <a:pt x="4933" y="1"/>
                    <a:pt x="49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258275" y="3154975"/>
              <a:ext cx="53950" cy="53775"/>
            </a:xfrm>
            <a:custGeom>
              <a:avLst/>
              <a:gdLst/>
              <a:ahLst/>
              <a:cxnLst/>
              <a:rect l="l" t="t" r="r" b="b"/>
              <a:pathLst>
                <a:path w="2158" h="2151" extrusionOk="0">
                  <a:moveTo>
                    <a:pt x="2157" y="1"/>
                  </a:moveTo>
                  <a:cubicBezTo>
                    <a:pt x="1722" y="735"/>
                    <a:pt x="1" y="2150"/>
                    <a:pt x="1" y="2150"/>
                  </a:cubicBezTo>
                  <a:cubicBezTo>
                    <a:pt x="1324" y="1714"/>
                    <a:pt x="2157" y="2"/>
                    <a:pt x="215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3185050" y="2897075"/>
              <a:ext cx="193125" cy="209750"/>
            </a:xfrm>
            <a:custGeom>
              <a:avLst/>
              <a:gdLst/>
              <a:ahLst/>
              <a:cxnLst/>
              <a:rect l="l" t="t" r="r" b="b"/>
              <a:pathLst>
                <a:path w="7725" h="8390" extrusionOk="0">
                  <a:moveTo>
                    <a:pt x="7725" y="0"/>
                  </a:moveTo>
                  <a:cubicBezTo>
                    <a:pt x="6356" y="1782"/>
                    <a:pt x="1" y="8390"/>
                    <a:pt x="1" y="8390"/>
                  </a:cubicBezTo>
                  <a:cubicBezTo>
                    <a:pt x="3373" y="5966"/>
                    <a:pt x="7724" y="2"/>
                    <a:pt x="77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3143375" y="2827275"/>
              <a:ext cx="234800" cy="217600"/>
            </a:xfrm>
            <a:custGeom>
              <a:avLst/>
              <a:gdLst/>
              <a:ahLst/>
              <a:cxnLst/>
              <a:rect l="l" t="t" r="r" b="b"/>
              <a:pathLst>
                <a:path w="9392" h="8704" extrusionOk="0">
                  <a:moveTo>
                    <a:pt x="9392" y="1"/>
                  </a:moveTo>
                  <a:lnTo>
                    <a:pt x="9392" y="1"/>
                  </a:lnTo>
                  <a:cubicBezTo>
                    <a:pt x="9392" y="1"/>
                    <a:pt x="8840" y="625"/>
                    <a:pt x="7983" y="1546"/>
                  </a:cubicBezTo>
                  <a:lnTo>
                    <a:pt x="7983" y="1546"/>
                  </a:lnTo>
                  <a:cubicBezTo>
                    <a:pt x="8601" y="929"/>
                    <a:pt x="9098" y="392"/>
                    <a:pt x="9392" y="1"/>
                  </a:cubicBezTo>
                  <a:close/>
                  <a:moveTo>
                    <a:pt x="7983" y="1546"/>
                  </a:moveTo>
                  <a:cubicBezTo>
                    <a:pt x="5205" y="4318"/>
                    <a:pt x="0" y="8704"/>
                    <a:pt x="0" y="8704"/>
                  </a:cubicBezTo>
                  <a:cubicBezTo>
                    <a:pt x="2200" y="7569"/>
                    <a:pt x="5950" y="3726"/>
                    <a:pt x="7983" y="154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3149500" y="2855775"/>
              <a:ext cx="141875" cy="102500"/>
            </a:xfrm>
            <a:custGeom>
              <a:avLst/>
              <a:gdLst/>
              <a:ahLst/>
              <a:cxnLst/>
              <a:rect l="l" t="t" r="r" b="b"/>
              <a:pathLst>
                <a:path w="5675" h="4100" extrusionOk="0">
                  <a:moveTo>
                    <a:pt x="5675" y="0"/>
                  </a:moveTo>
                  <a:lnTo>
                    <a:pt x="5675" y="0"/>
                  </a:lnTo>
                  <a:cubicBezTo>
                    <a:pt x="5675" y="0"/>
                    <a:pt x="5578" y="88"/>
                    <a:pt x="5409" y="239"/>
                  </a:cubicBezTo>
                  <a:lnTo>
                    <a:pt x="5409" y="239"/>
                  </a:lnTo>
                  <a:cubicBezTo>
                    <a:pt x="5515" y="149"/>
                    <a:pt x="5604" y="69"/>
                    <a:pt x="5675" y="0"/>
                  </a:cubicBezTo>
                  <a:close/>
                  <a:moveTo>
                    <a:pt x="5409" y="239"/>
                  </a:moveTo>
                  <a:lnTo>
                    <a:pt x="5409" y="239"/>
                  </a:lnTo>
                  <a:cubicBezTo>
                    <a:pt x="4044" y="1392"/>
                    <a:pt x="0" y="4099"/>
                    <a:pt x="0" y="4099"/>
                  </a:cubicBezTo>
                  <a:cubicBezTo>
                    <a:pt x="1208" y="3905"/>
                    <a:pt x="4456" y="1085"/>
                    <a:pt x="5409" y="23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3115275" y="2855775"/>
              <a:ext cx="88725" cy="41400"/>
            </a:xfrm>
            <a:custGeom>
              <a:avLst/>
              <a:gdLst/>
              <a:ahLst/>
              <a:cxnLst/>
              <a:rect l="l" t="t" r="r" b="b"/>
              <a:pathLst>
                <a:path w="3549" h="1656" extrusionOk="0">
                  <a:moveTo>
                    <a:pt x="3549" y="0"/>
                  </a:moveTo>
                  <a:lnTo>
                    <a:pt x="3549" y="0"/>
                  </a:lnTo>
                  <a:cubicBezTo>
                    <a:pt x="2448" y="788"/>
                    <a:pt x="0" y="1652"/>
                    <a:pt x="0" y="1652"/>
                  </a:cubicBezTo>
                  <a:cubicBezTo>
                    <a:pt x="38" y="1654"/>
                    <a:pt x="76" y="1656"/>
                    <a:pt x="114" y="1656"/>
                  </a:cubicBezTo>
                  <a:cubicBezTo>
                    <a:pt x="1574" y="1656"/>
                    <a:pt x="3548" y="1"/>
                    <a:pt x="35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3029625" y="2818675"/>
              <a:ext cx="348550" cy="37250"/>
            </a:xfrm>
            <a:custGeom>
              <a:avLst/>
              <a:gdLst/>
              <a:ahLst/>
              <a:cxnLst/>
              <a:rect l="l" t="t" r="r" b="b"/>
              <a:pathLst>
                <a:path w="13942" h="1490" extrusionOk="0">
                  <a:moveTo>
                    <a:pt x="0" y="0"/>
                  </a:moveTo>
                  <a:lnTo>
                    <a:pt x="0" y="0"/>
                  </a:lnTo>
                  <a:cubicBezTo>
                    <a:pt x="2745" y="1128"/>
                    <a:pt x="5319" y="1489"/>
                    <a:pt x="7490" y="1489"/>
                  </a:cubicBezTo>
                  <a:cubicBezTo>
                    <a:pt x="11355" y="1489"/>
                    <a:pt x="13942" y="345"/>
                    <a:pt x="13942" y="345"/>
                  </a:cubicBezTo>
                  <a:lnTo>
                    <a:pt x="13942" y="345"/>
                  </a:lnTo>
                  <a:cubicBezTo>
                    <a:pt x="11924" y="992"/>
                    <a:pt x="9857" y="1218"/>
                    <a:pt x="7954" y="1218"/>
                  </a:cubicBezTo>
                  <a:cubicBezTo>
                    <a:pt x="3537" y="1218"/>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2977800" y="2450375"/>
              <a:ext cx="491400" cy="411925"/>
            </a:xfrm>
            <a:custGeom>
              <a:avLst/>
              <a:gdLst/>
              <a:ahLst/>
              <a:cxnLst/>
              <a:rect l="l" t="t" r="r" b="b"/>
              <a:pathLst>
                <a:path w="19656" h="16477" extrusionOk="0">
                  <a:moveTo>
                    <a:pt x="7229" y="1"/>
                  </a:moveTo>
                  <a:cubicBezTo>
                    <a:pt x="1779" y="1"/>
                    <a:pt x="513" y="4201"/>
                    <a:pt x="536" y="7054"/>
                  </a:cubicBezTo>
                  <a:cubicBezTo>
                    <a:pt x="559" y="9937"/>
                    <a:pt x="1935" y="10993"/>
                    <a:pt x="1438" y="11559"/>
                  </a:cubicBezTo>
                  <a:cubicBezTo>
                    <a:pt x="804" y="12270"/>
                    <a:pt x="176" y="12278"/>
                    <a:pt x="92" y="13234"/>
                  </a:cubicBezTo>
                  <a:cubicBezTo>
                    <a:pt x="1" y="14190"/>
                    <a:pt x="727" y="15115"/>
                    <a:pt x="1859" y="15191"/>
                  </a:cubicBezTo>
                  <a:cubicBezTo>
                    <a:pt x="2998" y="15268"/>
                    <a:pt x="3702" y="16453"/>
                    <a:pt x="5362" y="16476"/>
                  </a:cubicBezTo>
                  <a:cubicBezTo>
                    <a:pt x="5382" y="16477"/>
                    <a:pt x="5403" y="16477"/>
                    <a:pt x="5424" y="16477"/>
                  </a:cubicBezTo>
                  <a:cubicBezTo>
                    <a:pt x="6916" y="16477"/>
                    <a:pt x="8328" y="15499"/>
                    <a:pt x="9178" y="15499"/>
                  </a:cubicBezTo>
                  <a:cubicBezTo>
                    <a:pt x="9260" y="15499"/>
                    <a:pt x="9336" y="15508"/>
                    <a:pt x="9407" y="15528"/>
                  </a:cubicBezTo>
                  <a:cubicBezTo>
                    <a:pt x="9840" y="15654"/>
                    <a:pt x="10646" y="15729"/>
                    <a:pt x="11465" y="15729"/>
                  </a:cubicBezTo>
                  <a:cubicBezTo>
                    <a:pt x="12181" y="15729"/>
                    <a:pt x="12907" y="15672"/>
                    <a:pt x="13399" y="15543"/>
                  </a:cubicBezTo>
                  <a:cubicBezTo>
                    <a:pt x="14455" y="15268"/>
                    <a:pt x="16711" y="15505"/>
                    <a:pt x="18187" y="13769"/>
                  </a:cubicBezTo>
                  <a:cubicBezTo>
                    <a:pt x="19655" y="12040"/>
                    <a:pt x="17980" y="10962"/>
                    <a:pt x="17024" y="10893"/>
                  </a:cubicBezTo>
                  <a:cubicBezTo>
                    <a:pt x="16069" y="10824"/>
                    <a:pt x="18585" y="8117"/>
                    <a:pt x="16298" y="4102"/>
                  </a:cubicBezTo>
                  <a:cubicBezTo>
                    <a:pt x="14004" y="95"/>
                    <a:pt x="11113" y="79"/>
                    <a:pt x="7449" y="3"/>
                  </a:cubicBezTo>
                  <a:cubicBezTo>
                    <a:pt x="7375" y="1"/>
                    <a:pt x="7302" y="1"/>
                    <a:pt x="7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008975" y="2591125"/>
              <a:ext cx="338425" cy="181450"/>
            </a:xfrm>
            <a:custGeom>
              <a:avLst/>
              <a:gdLst/>
              <a:ahLst/>
              <a:cxnLst/>
              <a:rect l="l" t="t" r="r" b="b"/>
              <a:pathLst>
                <a:path w="13537" h="7258" extrusionOk="0">
                  <a:moveTo>
                    <a:pt x="9583" y="1"/>
                  </a:moveTo>
                  <a:cubicBezTo>
                    <a:pt x="8390" y="1"/>
                    <a:pt x="6584" y="157"/>
                    <a:pt x="5376" y="858"/>
                  </a:cubicBezTo>
                  <a:cubicBezTo>
                    <a:pt x="5108" y="1013"/>
                    <a:pt x="4817" y="1074"/>
                    <a:pt x="4513" y="1074"/>
                  </a:cubicBezTo>
                  <a:cubicBezTo>
                    <a:pt x="3398" y="1074"/>
                    <a:pt x="2112" y="254"/>
                    <a:pt x="1161" y="254"/>
                  </a:cubicBezTo>
                  <a:cubicBezTo>
                    <a:pt x="850" y="254"/>
                    <a:pt x="574" y="342"/>
                    <a:pt x="352" y="575"/>
                  </a:cubicBezTo>
                  <a:cubicBezTo>
                    <a:pt x="31" y="919"/>
                    <a:pt x="0" y="3917"/>
                    <a:pt x="826" y="5355"/>
                  </a:cubicBezTo>
                  <a:cubicBezTo>
                    <a:pt x="1684" y="6841"/>
                    <a:pt x="3838" y="7258"/>
                    <a:pt x="5853" y="7258"/>
                  </a:cubicBezTo>
                  <a:cubicBezTo>
                    <a:pt x="7915" y="7258"/>
                    <a:pt x="9832" y="6822"/>
                    <a:pt x="10072" y="6648"/>
                  </a:cubicBezTo>
                  <a:cubicBezTo>
                    <a:pt x="10860" y="6059"/>
                    <a:pt x="12175" y="5883"/>
                    <a:pt x="12856" y="4529"/>
                  </a:cubicBezTo>
                  <a:cubicBezTo>
                    <a:pt x="13537" y="3168"/>
                    <a:pt x="11388" y="116"/>
                    <a:pt x="10455" y="32"/>
                  </a:cubicBezTo>
                  <a:cubicBezTo>
                    <a:pt x="10240" y="15"/>
                    <a:pt x="9939" y="1"/>
                    <a:pt x="9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2986025" y="2751675"/>
              <a:ext cx="316275" cy="89900"/>
            </a:xfrm>
            <a:custGeom>
              <a:avLst/>
              <a:gdLst/>
              <a:ahLst/>
              <a:cxnLst/>
              <a:rect l="l" t="t" r="r" b="b"/>
              <a:pathLst>
                <a:path w="12651" h="3596" extrusionOk="0">
                  <a:moveTo>
                    <a:pt x="1379" y="0"/>
                  </a:moveTo>
                  <a:cubicBezTo>
                    <a:pt x="1336" y="0"/>
                    <a:pt x="1299" y="6"/>
                    <a:pt x="1270" y="19"/>
                  </a:cubicBezTo>
                  <a:cubicBezTo>
                    <a:pt x="390" y="409"/>
                    <a:pt x="0" y="937"/>
                    <a:pt x="696" y="1725"/>
                  </a:cubicBezTo>
                  <a:cubicBezTo>
                    <a:pt x="1400" y="2505"/>
                    <a:pt x="2754" y="2772"/>
                    <a:pt x="3671" y="3254"/>
                  </a:cubicBezTo>
                  <a:cubicBezTo>
                    <a:pt x="4121" y="3486"/>
                    <a:pt x="4537" y="3596"/>
                    <a:pt x="5024" y="3596"/>
                  </a:cubicBezTo>
                  <a:cubicBezTo>
                    <a:pt x="5532" y="3596"/>
                    <a:pt x="6118" y="3477"/>
                    <a:pt x="6899" y="3254"/>
                  </a:cubicBezTo>
                  <a:cubicBezTo>
                    <a:pt x="7522" y="3076"/>
                    <a:pt x="8322" y="3033"/>
                    <a:pt x="9090" y="3033"/>
                  </a:cubicBezTo>
                  <a:cubicBezTo>
                    <a:pt x="9812" y="3033"/>
                    <a:pt x="10505" y="3071"/>
                    <a:pt x="10999" y="3071"/>
                  </a:cubicBezTo>
                  <a:cubicBezTo>
                    <a:pt x="11270" y="3071"/>
                    <a:pt x="11480" y="3060"/>
                    <a:pt x="11602" y="3025"/>
                  </a:cubicBezTo>
                  <a:cubicBezTo>
                    <a:pt x="12167" y="2859"/>
                    <a:pt x="12650" y="1418"/>
                    <a:pt x="11430" y="1418"/>
                  </a:cubicBezTo>
                  <a:cubicBezTo>
                    <a:pt x="11412" y="1418"/>
                    <a:pt x="11392" y="1418"/>
                    <a:pt x="11373" y="1419"/>
                  </a:cubicBezTo>
                  <a:cubicBezTo>
                    <a:pt x="10391" y="1454"/>
                    <a:pt x="8033" y="1993"/>
                    <a:pt x="6403" y="1993"/>
                  </a:cubicBezTo>
                  <a:cubicBezTo>
                    <a:pt x="5899" y="1993"/>
                    <a:pt x="5466" y="1942"/>
                    <a:pt x="5163" y="1809"/>
                  </a:cubicBezTo>
                  <a:cubicBezTo>
                    <a:pt x="3961" y="1279"/>
                    <a:pt x="2002" y="0"/>
                    <a:pt x="1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3089075" y="2725950"/>
              <a:ext cx="289100" cy="62125"/>
            </a:xfrm>
            <a:custGeom>
              <a:avLst/>
              <a:gdLst/>
              <a:ahLst/>
              <a:cxnLst/>
              <a:rect l="l" t="t" r="r" b="b"/>
              <a:pathLst>
                <a:path w="11564" h="2485" extrusionOk="0">
                  <a:moveTo>
                    <a:pt x="11564" y="0"/>
                  </a:moveTo>
                  <a:cubicBezTo>
                    <a:pt x="11563" y="1"/>
                    <a:pt x="8474" y="1561"/>
                    <a:pt x="6149" y="2019"/>
                  </a:cubicBezTo>
                  <a:cubicBezTo>
                    <a:pt x="5108" y="2225"/>
                    <a:pt x="4143" y="2328"/>
                    <a:pt x="3224" y="2328"/>
                  </a:cubicBezTo>
                  <a:cubicBezTo>
                    <a:pt x="2097" y="2328"/>
                    <a:pt x="1041" y="2174"/>
                    <a:pt x="1" y="1866"/>
                  </a:cubicBezTo>
                  <a:lnTo>
                    <a:pt x="1" y="1866"/>
                  </a:lnTo>
                  <a:cubicBezTo>
                    <a:pt x="1" y="1867"/>
                    <a:pt x="1991" y="2484"/>
                    <a:pt x="3579" y="2484"/>
                  </a:cubicBezTo>
                  <a:cubicBezTo>
                    <a:pt x="3667" y="2484"/>
                    <a:pt x="3754" y="2482"/>
                    <a:pt x="3840" y="2478"/>
                  </a:cubicBezTo>
                  <a:cubicBezTo>
                    <a:pt x="5989" y="2386"/>
                    <a:pt x="6379" y="2318"/>
                    <a:pt x="8291" y="1629"/>
                  </a:cubicBezTo>
                  <a:cubicBezTo>
                    <a:pt x="9323" y="1255"/>
                    <a:pt x="11563" y="1"/>
                    <a:pt x="11564" y="0"/>
                  </a:cubicBezTo>
                  <a:close/>
                </a:path>
              </a:pathLst>
            </a:custGeom>
            <a:solidFill>
              <a:srgbClr val="66B2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3190075" y="2022550"/>
              <a:ext cx="365550" cy="351650"/>
            </a:xfrm>
            <a:custGeom>
              <a:avLst/>
              <a:gdLst/>
              <a:ahLst/>
              <a:cxnLst/>
              <a:rect l="l" t="t" r="r" b="b"/>
              <a:pathLst>
                <a:path w="14622" h="14066" extrusionOk="0">
                  <a:moveTo>
                    <a:pt x="7119" y="0"/>
                  </a:moveTo>
                  <a:cubicBezTo>
                    <a:pt x="6683" y="520"/>
                    <a:pt x="3157" y="7013"/>
                    <a:pt x="2033" y="9453"/>
                  </a:cubicBezTo>
                  <a:cubicBezTo>
                    <a:pt x="1" y="13875"/>
                    <a:pt x="1055" y="14066"/>
                    <a:pt x="1199" y="14066"/>
                  </a:cubicBezTo>
                  <a:cubicBezTo>
                    <a:pt x="1209" y="14066"/>
                    <a:pt x="1215" y="14065"/>
                    <a:pt x="1215" y="14064"/>
                  </a:cubicBezTo>
                  <a:cubicBezTo>
                    <a:pt x="1566" y="13774"/>
                    <a:pt x="14621" y="6118"/>
                    <a:pt x="14621" y="6118"/>
                  </a:cubicBezTo>
                  <a:cubicBezTo>
                    <a:pt x="13229" y="2034"/>
                    <a:pt x="7119" y="0"/>
                    <a:pt x="71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3205650" y="2037825"/>
              <a:ext cx="332575" cy="336500"/>
            </a:xfrm>
            <a:custGeom>
              <a:avLst/>
              <a:gdLst/>
              <a:ahLst/>
              <a:cxnLst/>
              <a:rect l="l" t="t" r="r" b="b"/>
              <a:pathLst>
                <a:path w="13303" h="13460" extrusionOk="0">
                  <a:moveTo>
                    <a:pt x="6564" y="1"/>
                  </a:moveTo>
                  <a:cubicBezTo>
                    <a:pt x="6129" y="521"/>
                    <a:pt x="3031" y="6586"/>
                    <a:pt x="1915" y="9025"/>
                  </a:cubicBezTo>
                  <a:cubicBezTo>
                    <a:pt x="1" y="13190"/>
                    <a:pt x="432" y="13459"/>
                    <a:pt x="562" y="13459"/>
                  </a:cubicBezTo>
                  <a:cubicBezTo>
                    <a:pt x="580" y="13459"/>
                    <a:pt x="592" y="13454"/>
                    <a:pt x="592" y="13453"/>
                  </a:cubicBezTo>
                  <a:cubicBezTo>
                    <a:pt x="943" y="13170"/>
                    <a:pt x="13302" y="5507"/>
                    <a:pt x="13302" y="5507"/>
                  </a:cubicBezTo>
                  <a:cubicBezTo>
                    <a:pt x="11903" y="1423"/>
                    <a:pt x="6564" y="1"/>
                    <a:pt x="65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3407225" y="2083525"/>
              <a:ext cx="39600" cy="167700"/>
            </a:xfrm>
            <a:custGeom>
              <a:avLst/>
              <a:gdLst/>
              <a:ahLst/>
              <a:cxnLst/>
              <a:rect l="l" t="t" r="r" b="b"/>
              <a:pathLst>
                <a:path w="1584" h="6708" extrusionOk="0">
                  <a:moveTo>
                    <a:pt x="1584" y="1"/>
                  </a:moveTo>
                  <a:cubicBezTo>
                    <a:pt x="1583" y="1"/>
                    <a:pt x="360" y="4391"/>
                    <a:pt x="0" y="6708"/>
                  </a:cubicBezTo>
                  <a:cubicBezTo>
                    <a:pt x="0" y="6708"/>
                    <a:pt x="1431" y="3044"/>
                    <a:pt x="15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360575" y="2062300"/>
              <a:ext cx="41900" cy="209400"/>
            </a:xfrm>
            <a:custGeom>
              <a:avLst/>
              <a:gdLst/>
              <a:ahLst/>
              <a:cxnLst/>
              <a:rect l="l" t="t" r="r" b="b"/>
              <a:pathLst>
                <a:path w="1676" h="8376" extrusionOk="0">
                  <a:moveTo>
                    <a:pt x="1606" y="1"/>
                  </a:moveTo>
                  <a:cubicBezTo>
                    <a:pt x="1606" y="1"/>
                    <a:pt x="268" y="5331"/>
                    <a:pt x="0" y="8375"/>
                  </a:cubicBezTo>
                  <a:cubicBezTo>
                    <a:pt x="0" y="8375"/>
                    <a:pt x="1675" y="2517"/>
                    <a:pt x="16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304175" y="2078175"/>
              <a:ext cx="46475" cy="199250"/>
            </a:xfrm>
            <a:custGeom>
              <a:avLst/>
              <a:gdLst/>
              <a:ahLst/>
              <a:cxnLst/>
              <a:rect l="l" t="t" r="r" b="b"/>
              <a:pathLst>
                <a:path w="1859" h="7970" extrusionOk="0">
                  <a:moveTo>
                    <a:pt x="1859" y="1"/>
                  </a:moveTo>
                  <a:cubicBezTo>
                    <a:pt x="1859" y="1"/>
                    <a:pt x="589" y="4375"/>
                    <a:pt x="0" y="7970"/>
                  </a:cubicBezTo>
                  <a:cubicBezTo>
                    <a:pt x="0" y="7970"/>
                    <a:pt x="1843" y="2440"/>
                    <a:pt x="18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470325" y="2120050"/>
              <a:ext cx="30225" cy="87025"/>
            </a:xfrm>
            <a:custGeom>
              <a:avLst/>
              <a:gdLst/>
              <a:ahLst/>
              <a:cxnLst/>
              <a:rect l="l" t="t" r="r" b="b"/>
              <a:pathLst>
                <a:path w="1209" h="3481" extrusionOk="0">
                  <a:moveTo>
                    <a:pt x="1079" y="0"/>
                  </a:moveTo>
                  <a:cubicBezTo>
                    <a:pt x="559" y="1109"/>
                    <a:pt x="199" y="2279"/>
                    <a:pt x="0" y="3480"/>
                  </a:cubicBezTo>
                  <a:cubicBezTo>
                    <a:pt x="0" y="3480"/>
                    <a:pt x="1209" y="1102"/>
                    <a:pt x="10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27300" y="2098275"/>
              <a:ext cx="170200" cy="9950"/>
            </a:xfrm>
            <a:custGeom>
              <a:avLst/>
              <a:gdLst/>
              <a:ahLst/>
              <a:cxnLst/>
              <a:rect l="l" t="t" r="r" b="b"/>
              <a:pathLst>
                <a:path w="6808" h="398" extrusionOk="0">
                  <a:moveTo>
                    <a:pt x="2638" y="1"/>
                  </a:moveTo>
                  <a:cubicBezTo>
                    <a:pt x="1164" y="1"/>
                    <a:pt x="1" y="99"/>
                    <a:pt x="1" y="99"/>
                  </a:cubicBezTo>
                  <a:cubicBezTo>
                    <a:pt x="1913" y="328"/>
                    <a:pt x="6807" y="397"/>
                    <a:pt x="6807" y="397"/>
                  </a:cubicBezTo>
                  <a:cubicBezTo>
                    <a:pt x="5594" y="83"/>
                    <a:pt x="3986" y="1"/>
                    <a:pt x="26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296325" y="2171250"/>
              <a:ext cx="209200" cy="14400"/>
            </a:xfrm>
            <a:custGeom>
              <a:avLst/>
              <a:gdLst/>
              <a:ahLst/>
              <a:cxnLst/>
              <a:rect l="l" t="t" r="r" b="b"/>
              <a:pathLst>
                <a:path w="8368" h="576" extrusionOk="0">
                  <a:moveTo>
                    <a:pt x="3418" y="0"/>
                  </a:moveTo>
                  <a:cubicBezTo>
                    <a:pt x="1520" y="0"/>
                    <a:pt x="1" y="170"/>
                    <a:pt x="1" y="170"/>
                  </a:cubicBezTo>
                  <a:cubicBezTo>
                    <a:pt x="3282" y="224"/>
                    <a:pt x="8367" y="576"/>
                    <a:pt x="8367" y="576"/>
                  </a:cubicBezTo>
                  <a:cubicBezTo>
                    <a:pt x="6910" y="123"/>
                    <a:pt x="5028" y="0"/>
                    <a:pt x="34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333800" y="2233225"/>
              <a:ext cx="93225" cy="7125"/>
            </a:xfrm>
            <a:custGeom>
              <a:avLst/>
              <a:gdLst/>
              <a:ahLst/>
              <a:cxnLst/>
              <a:rect l="l" t="t" r="r" b="b"/>
              <a:pathLst>
                <a:path w="3729" h="285" extrusionOk="0">
                  <a:moveTo>
                    <a:pt x="1" y="1"/>
                  </a:moveTo>
                  <a:cubicBezTo>
                    <a:pt x="691" y="228"/>
                    <a:pt x="1634" y="285"/>
                    <a:pt x="2399" y="285"/>
                  </a:cubicBezTo>
                  <a:cubicBezTo>
                    <a:pt x="3150" y="285"/>
                    <a:pt x="3729" y="230"/>
                    <a:pt x="3725" y="230"/>
                  </a:cubicBezTo>
                  <a:cubicBezTo>
                    <a:pt x="2265" y="32"/>
                    <a:pt x="1" y="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2942625" y="2175575"/>
              <a:ext cx="490825" cy="416475"/>
            </a:xfrm>
            <a:custGeom>
              <a:avLst/>
              <a:gdLst/>
              <a:ahLst/>
              <a:cxnLst/>
              <a:rect l="l" t="t" r="r" b="b"/>
              <a:pathLst>
                <a:path w="19633" h="16659" extrusionOk="0">
                  <a:moveTo>
                    <a:pt x="8833" y="0"/>
                  </a:moveTo>
                  <a:cubicBezTo>
                    <a:pt x="8130" y="0"/>
                    <a:pt x="7398" y="37"/>
                    <a:pt x="6631" y="74"/>
                  </a:cubicBezTo>
                  <a:cubicBezTo>
                    <a:pt x="1010" y="341"/>
                    <a:pt x="0" y="4701"/>
                    <a:pt x="222" y="7576"/>
                  </a:cubicBezTo>
                  <a:cubicBezTo>
                    <a:pt x="436" y="10459"/>
                    <a:pt x="2792" y="11851"/>
                    <a:pt x="2180" y="12287"/>
                  </a:cubicBezTo>
                  <a:cubicBezTo>
                    <a:pt x="1576" y="12723"/>
                    <a:pt x="214" y="12815"/>
                    <a:pt x="199" y="13771"/>
                  </a:cubicBezTo>
                  <a:cubicBezTo>
                    <a:pt x="176" y="14735"/>
                    <a:pt x="964" y="15606"/>
                    <a:pt x="2096" y="15606"/>
                  </a:cubicBezTo>
                  <a:cubicBezTo>
                    <a:pt x="3187" y="15606"/>
                    <a:pt x="3959" y="16659"/>
                    <a:pt x="5500" y="16659"/>
                  </a:cubicBezTo>
                  <a:cubicBezTo>
                    <a:pt x="5557" y="16659"/>
                    <a:pt x="5616" y="16657"/>
                    <a:pt x="5675" y="16654"/>
                  </a:cubicBezTo>
                  <a:cubicBezTo>
                    <a:pt x="7234" y="16575"/>
                    <a:pt x="8632" y="15416"/>
                    <a:pt x="9486" y="15416"/>
                  </a:cubicBezTo>
                  <a:cubicBezTo>
                    <a:pt x="9541" y="15416"/>
                    <a:pt x="9594" y="15420"/>
                    <a:pt x="9644" y="15431"/>
                  </a:cubicBezTo>
                  <a:cubicBezTo>
                    <a:pt x="9921" y="15486"/>
                    <a:pt x="10338" y="15514"/>
                    <a:pt x="10811" y="15514"/>
                  </a:cubicBezTo>
                  <a:cubicBezTo>
                    <a:pt x="11764" y="15514"/>
                    <a:pt x="12939" y="15401"/>
                    <a:pt x="13629" y="15171"/>
                  </a:cubicBezTo>
                  <a:cubicBezTo>
                    <a:pt x="14661" y="14819"/>
                    <a:pt x="16933" y="14903"/>
                    <a:pt x="18279" y="13075"/>
                  </a:cubicBezTo>
                  <a:cubicBezTo>
                    <a:pt x="19632" y="11240"/>
                    <a:pt x="17888" y="10284"/>
                    <a:pt x="16933" y="10284"/>
                  </a:cubicBezTo>
                  <a:cubicBezTo>
                    <a:pt x="15969" y="10284"/>
                    <a:pt x="18294" y="7400"/>
                    <a:pt x="15739" y="3561"/>
                  </a:cubicBezTo>
                  <a:cubicBezTo>
                    <a:pt x="13714" y="526"/>
                    <a:pt x="11487" y="0"/>
                    <a:pt x="88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2971100" y="2284725"/>
              <a:ext cx="249550" cy="209375"/>
            </a:xfrm>
            <a:custGeom>
              <a:avLst/>
              <a:gdLst/>
              <a:ahLst/>
              <a:cxnLst/>
              <a:rect l="l" t="t" r="r" b="b"/>
              <a:pathLst>
                <a:path w="9982" h="8375" extrusionOk="0">
                  <a:moveTo>
                    <a:pt x="1599" y="0"/>
                  </a:moveTo>
                  <a:cubicBezTo>
                    <a:pt x="1504" y="0"/>
                    <a:pt x="1405" y="21"/>
                    <a:pt x="1301" y="67"/>
                  </a:cubicBezTo>
                  <a:cubicBezTo>
                    <a:pt x="253" y="526"/>
                    <a:pt x="1" y="3639"/>
                    <a:pt x="521" y="5168"/>
                  </a:cubicBezTo>
                  <a:cubicBezTo>
                    <a:pt x="1041" y="6698"/>
                    <a:pt x="1569" y="7531"/>
                    <a:pt x="2701" y="8005"/>
                  </a:cubicBezTo>
                  <a:cubicBezTo>
                    <a:pt x="3206" y="8220"/>
                    <a:pt x="4077" y="8375"/>
                    <a:pt x="5002" y="8375"/>
                  </a:cubicBezTo>
                  <a:cubicBezTo>
                    <a:pt x="6151" y="8375"/>
                    <a:pt x="7383" y="8137"/>
                    <a:pt x="8107" y="7485"/>
                  </a:cubicBezTo>
                  <a:cubicBezTo>
                    <a:pt x="9423" y="6308"/>
                    <a:pt x="9981" y="4472"/>
                    <a:pt x="9461" y="3279"/>
                  </a:cubicBezTo>
                  <a:cubicBezTo>
                    <a:pt x="9077" y="2392"/>
                    <a:pt x="8818" y="1555"/>
                    <a:pt x="7801" y="1555"/>
                  </a:cubicBezTo>
                  <a:cubicBezTo>
                    <a:pt x="7442" y="1555"/>
                    <a:pt x="6989" y="1659"/>
                    <a:pt x="6402" y="1902"/>
                  </a:cubicBezTo>
                  <a:cubicBezTo>
                    <a:pt x="5889" y="2115"/>
                    <a:pt x="5447" y="2204"/>
                    <a:pt x="5059" y="2204"/>
                  </a:cubicBezTo>
                  <a:cubicBezTo>
                    <a:pt x="3127" y="2204"/>
                    <a:pt x="2573" y="0"/>
                    <a:pt x="15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2964425" y="2498000"/>
              <a:ext cx="314525" cy="74750"/>
            </a:xfrm>
            <a:custGeom>
              <a:avLst/>
              <a:gdLst/>
              <a:ahLst/>
              <a:cxnLst/>
              <a:rect l="l" t="t" r="r" b="b"/>
              <a:pathLst>
                <a:path w="12581" h="2990" extrusionOk="0">
                  <a:moveTo>
                    <a:pt x="10953" y="1"/>
                  </a:moveTo>
                  <a:cubicBezTo>
                    <a:pt x="9723" y="1"/>
                    <a:pt x="7207" y="524"/>
                    <a:pt x="6088" y="698"/>
                  </a:cubicBezTo>
                  <a:cubicBezTo>
                    <a:pt x="5954" y="720"/>
                    <a:pt x="5809" y="729"/>
                    <a:pt x="5656" y="729"/>
                  </a:cubicBezTo>
                  <a:cubicBezTo>
                    <a:pt x="4408" y="729"/>
                    <a:pt x="2621" y="90"/>
                    <a:pt x="1682" y="90"/>
                  </a:cubicBezTo>
                  <a:cubicBezTo>
                    <a:pt x="1549" y="90"/>
                    <a:pt x="1433" y="103"/>
                    <a:pt x="1339" y="132"/>
                  </a:cubicBezTo>
                  <a:cubicBezTo>
                    <a:pt x="497" y="392"/>
                    <a:pt x="0" y="1226"/>
                    <a:pt x="520" y="1646"/>
                  </a:cubicBezTo>
                  <a:cubicBezTo>
                    <a:pt x="520" y="1646"/>
                    <a:pt x="2616" y="2266"/>
                    <a:pt x="3663" y="2794"/>
                  </a:cubicBezTo>
                  <a:cubicBezTo>
                    <a:pt x="3940" y="2933"/>
                    <a:pt x="4256" y="2989"/>
                    <a:pt x="4587" y="2989"/>
                  </a:cubicBezTo>
                  <a:cubicBezTo>
                    <a:pt x="5509" y="2989"/>
                    <a:pt x="6545" y="2553"/>
                    <a:pt x="7158" y="2266"/>
                  </a:cubicBezTo>
                  <a:cubicBezTo>
                    <a:pt x="7992" y="1876"/>
                    <a:pt x="11128" y="1876"/>
                    <a:pt x="11854" y="1646"/>
                  </a:cubicBezTo>
                  <a:cubicBezTo>
                    <a:pt x="12581" y="1409"/>
                    <a:pt x="12175" y="438"/>
                    <a:pt x="11564" y="94"/>
                  </a:cubicBezTo>
                  <a:cubicBezTo>
                    <a:pt x="11449" y="28"/>
                    <a:pt x="11235" y="1"/>
                    <a:pt x="109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067475" y="2441825"/>
              <a:ext cx="283175" cy="64100"/>
            </a:xfrm>
            <a:custGeom>
              <a:avLst/>
              <a:gdLst/>
              <a:ahLst/>
              <a:cxnLst/>
              <a:rect l="l" t="t" r="r" b="b"/>
              <a:pathLst>
                <a:path w="11327" h="2564" extrusionOk="0">
                  <a:moveTo>
                    <a:pt x="11327" y="1"/>
                  </a:moveTo>
                  <a:lnTo>
                    <a:pt x="11327" y="1"/>
                  </a:lnTo>
                  <a:cubicBezTo>
                    <a:pt x="11327" y="1"/>
                    <a:pt x="11317" y="12"/>
                    <a:pt x="11297" y="33"/>
                  </a:cubicBezTo>
                  <a:lnTo>
                    <a:pt x="11297" y="33"/>
                  </a:lnTo>
                  <a:cubicBezTo>
                    <a:pt x="11308" y="22"/>
                    <a:pt x="11318" y="11"/>
                    <a:pt x="11327" y="1"/>
                  </a:cubicBezTo>
                  <a:close/>
                  <a:moveTo>
                    <a:pt x="11297" y="33"/>
                  </a:moveTo>
                  <a:cubicBezTo>
                    <a:pt x="10833" y="489"/>
                    <a:pt x="8907" y="637"/>
                    <a:pt x="8122" y="727"/>
                  </a:cubicBezTo>
                  <a:cubicBezTo>
                    <a:pt x="7319" y="811"/>
                    <a:pt x="5277" y="1714"/>
                    <a:pt x="3885" y="2096"/>
                  </a:cubicBezTo>
                  <a:cubicBezTo>
                    <a:pt x="2798" y="2390"/>
                    <a:pt x="1542" y="2444"/>
                    <a:pt x="759" y="2444"/>
                  </a:cubicBezTo>
                  <a:cubicBezTo>
                    <a:pt x="297" y="2444"/>
                    <a:pt x="0" y="2425"/>
                    <a:pt x="0" y="2425"/>
                  </a:cubicBezTo>
                  <a:lnTo>
                    <a:pt x="0" y="2425"/>
                  </a:lnTo>
                  <a:cubicBezTo>
                    <a:pt x="0" y="2425"/>
                    <a:pt x="1048" y="2563"/>
                    <a:pt x="2129" y="2563"/>
                  </a:cubicBezTo>
                  <a:cubicBezTo>
                    <a:pt x="2656" y="2563"/>
                    <a:pt x="3192" y="2530"/>
                    <a:pt x="3618" y="2433"/>
                  </a:cubicBezTo>
                  <a:cubicBezTo>
                    <a:pt x="4711" y="2180"/>
                    <a:pt x="6348" y="1553"/>
                    <a:pt x="7159" y="1217"/>
                  </a:cubicBezTo>
                  <a:cubicBezTo>
                    <a:pt x="7962" y="873"/>
                    <a:pt x="8818" y="941"/>
                    <a:pt x="9843" y="743"/>
                  </a:cubicBezTo>
                  <a:cubicBezTo>
                    <a:pt x="10718" y="573"/>
                    <a:pt x="11181" y="152"/>
                    <a:pt x="11297" y="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2993250" y="2315175"/>
              <a:ext cx="53225" cy="50325"/>
            </a:xfrm>
            <a:custGeom>
              <a:avLst/>
              <a:gdLst/>
              <a:ahLst/>
              <a:cxnLst/>
              <a:rect l="l" t="t" r="r" b="b"/>
              <a:pathLst>
                <a:path w="2129" h="2013" extrusionOk="0">
                  <a:moveTo>
                    <a:pt x="1168" y="0"/>
                  </a:moveTo>
                  <a:cubicBezTo>
                    <a:pt x="567" y="0"/>
                    <a:pt x="1" y="1139"/>
                    <a:pt x="186" y="1350"/>
                  </a:cubicBezTo>
                  <a:cubicBezTo>
                    <a:pt x="376" y="1575"/>
                    <a:pt x="1042" y="2013"/>
                    <a:pt x="1357" y="2013"/>
                  </a:cubicBezTo>
                  <a:cubicBezTo>
                    <a:pt x="1395" y="2013"/>
                    <a:pt x="1429" y="2006"/>
                    <a:pt x="1455" y="1992"/>
                  </a:cubicBezTo>
                  <a:cubicBezTo>
                    <a:pt x="1707" y="1862"/>
                    <a:pt x="2128" y="554"/>
                    <a:pt x="1455" y="96"/>
                  </a:cubicBezTo>
                  <a:cubicBezTo>
                    <a:pt x="1360" y="29"/>
                    <a:pt x="1264" y="0"/>
                    <a:pt x="11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06725" y="2338900"/>
              <a:ext cx="45150" cy="35375"/>
            </a:xfrm>
            <a:custGeom>
              <a:avLst/>
              <a:gdLst/>
              <a:ahLst/>
              <a:cxnLst/>
              <a:rect l="l" t="t" r="r" b="b"/>
              <a:pathLst>
                <a:path w="1806" h="1415" extrusionOk="0">
                  <a:moveTo>
                    <a:pt x="1077" y="1"/>
                  </a:moveTo>
                  <a:cubicBezTo>
                    <a:pt x="650" y="1"/>
                    <a:pt x="1" y="1141"/>
                    <a:pt x="702" y="1372"/>
                  </a:cubicBezTo>
                  <a:cubicBezTo>
                    <a:pt x="790" y="1401"/>
                    <a:pt x="874" y="1415"/>
                    <a:pt x="952" y="1415"/>
                  </a:cubicBezTo>
                  <a:cubicBezTo>
                    <a:pt x="1564" y="1415"/>
                    <a:pt x="1805" y="579"/>
                    <a:pt x="1222" y="57"/>
                  </a:cubicBezTo>
                  <a:cubicBezTo>
                    <a:pt x="1179" y="18"/>
                    <a:pt x="1130" y="1"/>
                    <a:pt x="10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74900" y="2348725"/>
              <a:ext cx="45400" cy="35750"/>
            </a:xfrm>
            <a:custGeom>
              <a:avLst/>
              <a:gdLst/>
              <a:ahLst/>
              <a:cxnLst/>
              <a:rect l="l" t="t" r="r" b="b"/>
              <a:pathLst>
                <a:path w="1816" h="1430" extrusionOk="0">
                  <a:moveTo>
                    <a:pt x="1124" y="1"/>
                  </a:moveTo>
                  <a:cubicBezTo>
                    <a:pt x="1100" y="1"/>
                    <a:pt x="1075" y="3"/>
                    <a:pt x="1049" y="8"/>
                  </a:cubicBezTo>
                  <a:cubicBezTo>
                    <a:pt x="391" y="130"/>
                    <a:pt x="108" y="367"/>
                    <a:pt x="47" y="673"/>
                  </a:cubicBezTo>
                  <a:cubicBezTo>
                    <a:pt x="0" y="942"/>
                    <a:pt x="892" y="1429"/>
                    <a:pt x="1337" y="1429"/>
                  </a:cubicBezTo>
                  <a:cubicBezTo>
                    <a:pt x="1399" y="1429"/>
                    <a:pt x="1452" y="1420"/>
                    <a:pt x="1492" y="1400"/>
                  </a:cubicBezTo>
                  <a:cubicBezTo>
                    <a:pt x="1815" y="1246"/>
                    <a:pt x="1695" y="1"/>
                    <a:pt x="11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153775" y="2414025"/>
              <a:ext cx="40825" cy="38325"/>
            </a:xfrm>
            <a:custGeom>
              <a:avLst/>
              <a:gdLst/>
              <a:ahLst/>
              <a:cxnLst/>
              <a:rect l="l" t="t" r="r" b="b"/>
              <a:pathLst>
                <a:path w="1633" h="1533" extrusionOk="0">
                  <a:moveTo>
                    <a:pt x="620" y="0"/>
                  </a:moveTo>
                  <a:cubicBezTo>
                    <a:pt x="587" y="0"/>
                    <a:pt x="553" y="2"/>
                    <a:pt x="518" y="4"/>
                  </a:cubicBezTo>
                  <a:cubicBezTo>
                    <a:pt x="1" y="31"/>
                    <a:pt x="137" y="1533"/>
                    <a:pt x="679" y="1533"/>
                  </a:cubicBezTo>
                  <a:cubicBezTo>
                    <a:pt x="746" y="1533"/>
                    <a:pt x="820" y="1509"/>
                    <a:pt x="900" y="1457"/>
                  </a:cubicBezTo>
                  <a:cubicBezTo>
                    <a:pt x="1604" y="998"/>
                    <a:pt x="1633" y="0"/>
                    <a:pt x="62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017675" y="2431775"/>
              <a:ext cx="40575" cy="34000"/>
            </a:xfrm>
            <a:custGeom>
              <a:avLst/>
              <a:gdLst/>
              <a:ahLst/>
              <a:cxnLst/>
              <a:rect l="l" t="t" r="r" b="b"/>
              <a:pathLst>
                <a:path w="1623" h="1360" extrusionOk="0">
                  <a:moveTo>
                    <a:pt x="578" y="0"/>
                  </a:moveTo>
                  <a:cubicBezTo>
                    <a:pt x="0" y="0"/>
                    <a:pt x="119" y="1083"/>
                    <a:pt x="478" y="1320"/>
                  </a:cubicBezTo>
                  <a:cubicBezTo>
                    <a:pt x="519" y="1347"/>
                    <a:pt x="563" y="1359"/>
                    <a:pt x="610" y="1359"/>
                  </a:cubicBezTo>
                  <a:cubicBezTo>
                    <a:pt x="1032" y="1359"/>
                    <a:pt x="1622" y="368"/>
                    <a:pt x="838" y="59"/>
                  </a:cubicBezTo>
                  <a:cubicBezTo>
                    <a:pt x="739" y="18"/>
                    <a:pt x="653" y="0"/>
                    <a:pt x="5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2931975" y="2158850"/>
              <a:ext cx="447300" cy="380200"/>
            </a:xfrm>
            <a:custGeom>
              <a:avLst/>
              <a:gdLst/>
              <a:ahLst/>
              <a:cxnLst/>
              <a:rect l="l" t="t" r="r" b="b"/>
              <a:pathLst>
                <a:path w="17892" h="15208" extrusionOk="0">
                  <a:moveTo>
                    <a:pt x="8816" y="0"/>
                  </a:moveTo>
                  <a:cubicBezTo>
                    <a:pt x="8778" y="0"/>
                    <a:pt x="8740" y="1"/>
                    <a:pt x="8701" y="1"/>
                  </a:cubicBezTo>
                  <a:cubicBezTo>
                    <a:pt x="2851" y="54"/>
                    <a:pt x="1268" y="2295"/>
                    <a:pt x="618" y="5370"/>
                  </a:cubicBezTo>
                  <a:cubicBezTo>
                    <a:pt x="1" y="8280"/>
                    <a:pt x="623" y="10405"/>
                    <a:pt x="1166" y="10405"/>
                  </a:cubicBezTo>
                  <a:cubicBezTo>
                    <a:pt x="1195" y="10405"/>
                    <a:pt x="1224" y="10399"/>
                    <a:pt x="1252" y="10387"/>
                  </a:cubicBezTo>
                  <a:cubicBezTo>
                    <a:pt x="1803" y="10142"/>
                    <a:pt x="1015" y="8245"/>
                    <a:pt x="1535" y="6349"/>
                  </a:cubicBezTo>
                  <a:cubicBezTo>
                    <a:pt x="1999" y="4657"/>
                    <a:pt x="2572" y="3690"/>
                    <a:pt x="3201" y="3690"/>
                  </a:cubicBezTo>
                  <a:cubicBezTo>
                    <a:pt x="3277" y="3690"/>
                    <a:pt x="3354" y="3704"/>
                    <a:pt x="3432" y="3733"/>
                  </a:cubicBezTo>
                  <a:cubicBezTo>
                    <a:pt x="4111" y="3979"/>
                    <a:pt x="5446" y="6505"/>
                    <a:pt x="6636" y="6505"/>
                  </a:cubicBezTo>
                  <a:cubicBezTo>
                    <a:pt x="6706" y="6505"/>
                    <a:pt x="6775" y="6497"/>
                    <a:pt x="6843" y="6479"/>
                  </a:cubicBezTo>
                  <a:cubicBezTo>
                    <a:pt x="7892" y="6200"/>
                    <a:pt x="8629" y="5269"/>
                    <a:pt x="9582" y="5269"/>
                  </a:cubicBezTo>
                  <a:cubicBezTo>
                    <a:pt x="9754" y="5269"/>
                    <a:pt x="9934" y="5299"/>
                    <a:pt x="10124" y="5370"/>
                  </a:cubicBezTo>
                  <a:cubicBezTo>
                    <a:pt x="11355" y="5821"/>
                    <a:pt x="12204" y="7328"/>
                    <a:pt x="12074" y="9362"/>
                  </a:cubicBezTo>
                  <a:cubicBezTo>
                    <a:pt x="11952" y="11388"/>
                    <a:pt x="11118" y="12765"/>
                    <a:pt x="12089" y="13086"/>
                  </a:cubicBezTo>
                  <a:cubicBezTo>
                    <a:pt x="13060" y="13408"/>
                    <a:pt x="14116" y="13744"/>
                    <a:pt x="14085" y="14784"/>
                  </a:cubicBezTo>
                  <a:cubicBezTo>
                    <a:pt x="14077" y="15084"/>
                    <a:pt x="14223" y="15207"/>
                    <a:pt x="14420" y="15207"/>
                  </a:cubicBezTo>
                  <a:cubicBezTo>
                    <a:pt x="14912" y="15207"/>
                    <a:pt x="15717" y="14441"/>
                    <a:pt x="15209" y="13736"/>
                  </a:cubicBezTo>
                  <a:cubicBezTo>
                    <a:pt x="14498" y="12750"/>
                    <a:pt x="12403" y="13155"/>
                    <a:pt x="12472" y="12169"/>
                  </a:cubicBezTo>
                  <a:cubicBezTo>
                    <a:pt x="12533" y="11190"/>
                    <a:pt x="13443" y="9813"/>
                    <a:pt x="12862" y="8184"/>
                  </a:cubicBezTo>
                  <a:cubicBezTo>
                    <a:pt x="12273" y="6555"/>
                    <a:pt x="11684" y="5959"/>
                    <a:pt x="12143" y="5171"/>
                  </a:cubicBezTo>
                  <a:cubicBezTo>
                    <a:pt x="12453" y="4643"/>
                    <a:pt x="12981" y="3961"/>
                    <a:pt x="13550" y="3961"/>
                  </a:cubicBezTo>
                  <a:cubicBezTo>
                    <a:pt x="13822" y="3961"/>
                    <a:pt x="14104" y="4117"/>
                    <a:pt x="14376" y="4521"/>
                  </a:cubicBezTo>
                  <a:cubicBezTo>
                    <a:pt x="15123" y="5622"/>
                    <a:pt x="16445" y="7272"/>
                    <a:pt x="17121" y="7272"/>
                  </a:cubicBezTo>
                  <a:cubicBezTo>
                    <a:pt x="17206" y="7272"/>
                    <a:pt x="17281" y="7246"/>
                    <a:pt x="17343" y="7190"/>
                  </a:cubicBezTo>
                  <a:cubicBezTo>
                    <a:pt x="17891" y="6680"/>
                    <a:pt x="16289" y="0"/>
                    <a:pt x="8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2966500" y="2177975"/>
              <a:ext cx="229275" cy="85400"/>
            </a:xfrm>
            <a:custGeom>
              <a:avLst/>
              <a:gdLst/>
              <a:ahLst/>
              <a:cxnLst/>
              <a:rect l="l" t="t" r="r" b="b"/>
              <a:pathLst>
                <a:path w="9171" h="3416" extrusionOk="0">
                  <a:moveTo>
                    <a:pt x="4322" y="1"/>
                  </a:moveTo>
                  <a:cubicBezTo>
                    <a:pt x="1875" y="337"/>
                    <a:pt x="843" y="1377"/>
                    <a:pt x="223" y="2838"/>
                  </a:cubicBezTo>
                  <a:cubicBezTo>
                    <a:pt x="46" y="3260"/>
                    <a:pt x="0" y="3416"/>
                    <a:pt x="47" y="3416"/>
                  </a:cubicBezTo>
                  <a:cubicBezTo>
                    <a:pt x="163" y="3416"/>
                    <a:pt x="834" y="2480"/>
                    <a:pt x="1485" y="2203"/>
                  </a:cubicBezTo>
                  <a:cubicBezTo>
                    <a:pt x="1601" y="2153"/>
                    <a:pt x="1713" y="2131"/>
                    <a:pt x="1821" y="2131"/>
                  </a:cubicBezTo>
                  <a:cubicBezTo>
                    <a:pt x="2463" y="2131"/>
                    <a:pt x="3008" y="2884"/>
                    <a:pt x="3895" y="2884"/>
                  </a:cubicBezTo>
                  <a:cubicBezTo>
                    <a:pt x="4043" y="2884"/>
                    <a:pt x="4200" y="2864"/>
                    <a:pt x="4368" y="2815"/>
                  </a:cubicBezTo>
                  <a:cubicBezTo>
                    <a:pt x="5722" y="2417"/>
                    <a:pt x="9171" y="460"/>
                    <a:pt x="7687" y="108"/>
                  </a:cubicBezTo>
                  <a:lnTo>
                    <a:pt x="7687" y="108"/>
                  </a:lnTo>
                  <a:cubicBezTo>
                    <a:pt x="7152" y="484"/>
                    <a:pt x="6635" y="616"/>
                    <a:pt x="6168" y="616"/>
                  </a:cubicBezTo>
                  <a:cubicBezTo>
                    <a:pt x="5335" y="616"/>
                    <a:pt x="4660" y="197"/>
                    <a:pt x="4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027700" y="2381900"/>
              <a:ext cx="65425" cy="380675"/>
            </a:xfrm>
            <a:custGeom>
              <a:avLst/>
              <a:gdLst/>
              <a:ahLst/>
              <a:cxnLst/>
              <a:rect l="l" t="t" r="r" b="b"/>
              <a:pathLst>
                <a:path w="2617" h="15227" extrusionOk="0">
                  <a:moveTo>
                    <a:pt x="1887" y="0"/>
                  </a:moveTo>
                  <a:cubicBezTo>
                    <a:pt x="1667" y="0"/>
                    <a:pt x="1429" y="677"/>
                    <a:pt x="1645" y="1335"/>
                  </a:cubicBezTo>
                  <a:cubicBezTo>
                    <a:pt x="1981" y="2367"/>
                    <a:pt x="2096" y="3973"/>
                    <a:pt x="1851" y="4715"/>
                  </a:cubicBezTo>
                  <a:cubicBezTo>
                    <a:pt x="1599" y="5449"/>
                    <a:pt x="1" y="6459"/>
                    <a:pt x="437" y="7636"/>
                  </a:cubicBezTo>
                  <a:cubicBezTo>
                    <a:pt x="880" y="8807"/>
                    <a:pt x="1178" y="9472"/>
                    <a:pt x="1140" y="11101"/>
                  </a:cubicBezTo>
                  <a:cubicBezTo>
                    <a:pt x="1094" y="12738"/>
                    <a:pt x="437" y="14206"/>
                    <a:pt x="1140" y="15009"/>
                  </a:cubicBezTo>
                  <a:cubicBezTo>
                    <a:pt x="1270" y="15159"/>
                    <a:pt x="1380" y="15227"/>
                    <a:pt x="1473" y="15227"/>
                  </a:cubicBezTo>
                  <a:cubicBezTo>
                    <a:pt x="1881" y="15227"/>
                    <a:pt x="1945" y="13894"/>
                    <a:pt x="1851" y="12347"/>
                  </a:cubicBezTo>
                  <a:cubicBezTo>
                    <a:pt x="1729" y="10451"/>
                    <a:pt x="2027" y="9732"/>
                    <a:pt x="1140" y="8264"/>
                  </a:cubicBezTo>
                  <a:cubicBezTo>
                    <a:pt x="245" y="6795"/>
                    <a:pt x="2287" y="4891"/>
                    <a:pt x="2456" y="4623"/>
                  </a:cubicBezTo>
                  <a:cubicBezTo>
                    <a:pt x="2616" y="4356"/>
                    <a:pt x="2234" y="2008"/>
                    <a:pt x="2157" y="753"/>
                  </a:cubicBezTo>
                  <a:cubicBezTo>
                    <a:pt x="2127" y="211"/>
                    <a:pt x="2010" y="0"/>
                    <a:pt x="18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033800" y="2258850"/>
              <a:ext cx="124700" cy="188425"/>
            </a:xfrm>
            <a:custGeom>
              <a:avLst/>
              <a:gdLst/>
              <a:ahLst/>
              <a:cxnLst/>
              <a:rect l="l" t="t" r="r" b="b"/>
              <a:pathLst>
                <a:path w="4988" h="7537" extrusionOk="0">
                  <a:moveTo>
                    <a:pt x="1066" y="1"/>
                  </a:moveTo>
                  <a:cubicBezTo>
                    <a:pt x="426" y="1"/>
                    <a:pt x="1" y="100"/>
                    <a:pt x="193" y="383"/>
                  </a:cubicBezTo>
                  <a:cubicBezTo>
                    <a:pt x="674" y="1102"/>
                    <a:pt x="1271" y="2372"/>
                    <a:pt x="1179" y="3259"/>
                  </a:cubicBezTo>
                  <a:cubicBezTo>
                    <a:pt x="1095" y="4146"/>
                    <a:pt x="1171" y="5094"/>
                    <a:pt x="1424" y="6341"/>
                  </a:cubicBezTo>
                  <a:cubicBezTo>
                    <a:pt x="1575" y="7095"/>
                    <a:pt x="1771" y="7536"/>
                    <a:pt x="1900" y="7536"/>
                  </a:cubicBezTo>
                  <a:cubicBezTo>
                    <a:pt x="1986" y="7536"/>
                    <a:pt x="2042" y="7342"/>
                    <a:pt x="2036" y="6914"/>
                  </a:cubicBezTo>
                  <a:cubicBezTo>
                    <a:pt x="2036" y="6914"/>
                    <a:pt x="1523" y="4108"/>
                    <a:pt x="2250" y="3259"/>
                  </a:cubicBezTo>
                  <a:cubicBezTo>
                    <a:pt x="2984" y="2417"/>
                    <a:pt x="3626" y="2272"/>
                    <a:pt x="4307" y="1691"/>
                  </a:cubicBezTo>
                  <a:cubicBezTo>
                    <a:pt x="4988" y="1102"/>
                    <a:pt x="4957" y="643"/>
                    <a:pt x="4039" y="383"/>
                  </a:cubicBezTo>
                  <a:cubicBezTo>
                    <a:pt x="3487" y="227"/>
                    <a:pt x="2032"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107250" y="1970925"/>
              <a:ext cx="72850" cy="121050"/>
            </a:xfrm>
            <a:custGeom>
              <a:avLst/>
              <a:gdLst/>
              <a:ahLst/>
              <a:cxnLst/>
              <a:rect l="l" t="t" r="r" b="b"/>
              <a:pathLst>
                <a:path w="2914" h="4842" extrusionOk="0">
                  <a:moveTo>
                    <a:pt x="1958" y="0"/>
                  </a:moveTo>
                  <a:cubicBezTo>
                    <a:pt x="0" y="1698"/>
                    <a:pt x="520" y="4489"/>
                    <a:pt x="520" y="4489"/>
                  </a:cubicBezTo>
                  <a:lnTo>
                    <a:pt x="742" y="4841"/>
                  </a:lnTo>
                  <a:cubicBezTo>
                    <a:pt x="696" y="1438"/>
                    <a:pt x="2914" y="650"/>
                    <a:pt x="2914" y="650"/>
                  </a:cubicBezTo>
                  <a:lnTo>
                    <a:pt x="1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043950" y="2078225"/>
              <a:ext cx="154750" cy="107450"/>
            </a:xfrm>
            <a:custGeom>
              <a:avLst/>
              <a:gdLst/>
              <a:ahLst/>
              <a:cxnLst/>
              <a:rect l="l" t="t" r="r" b="b"/>
              <a:pathLst>
                <a:path w="6190" h="4298" extrusionOk="0">
                  <a:moveTo>
                    <a:pt x="4117" y="1"/>
                  </a:moveTo>
                  <a:cubicBezTo>
                    <a:pt x="3539" y="1"/>
                    <a:pt x="3052" y="197"/>
                    <a:pt x="3052" y="197"/>
                  </a:cubicBezTo>
                  <a:cubicBezTo>
                    <a:pt x="3052" y="197"/>
                    <a:pt x="2662" y="17"/>
                    <a:pt x="2158" y="17"/>
                  </a:cubicBezTo>
                  <a:cubicBezTo>
                    <a:pt x="1770" y="17"/>
                    <a:pt x="1314" y="124"/>
                    <a:pt x="918" y="503"/>
                  </a:cubicBezTo>
                  <a:cubicBezTo>
                    <a:pt x="1" y="1375"/>
                    <a:pt x="482" y="4258"/>
                    <a:pt x="3052" y="4297"/>
                  </a:cubicBezTo>
                  <a:cubicBezTo>
                    <a:pt x="3071" y="4297"/>
                    <a:pt x="3089" y="4297"/>
                    <a:pt x="3108" y="4297"/>
                  </a:cubicBezTo>
                  <a:cubicBezTo>
                    <a:pt x="5638" y="4297"/>
                    <a:pt x="6189" y="1194"/>
                    <a:pt x="5324" y="419"/>
                  </a:cubicBezTo>
                  <a:cubicBezTo>
                    <a:pt x="4966" y="96"/>
                    <a:pt x="4519" y="1"/>
                    <a:pt x="4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61150" y="2083625"/>
              <a:ext cx="105100" cy="72975"/>
            </a:xfrm>
            <a:custGeom>
              <a:avLst/>
              <a:gdLst/>
              <a:ahLst/>
              <a:cxnLst/>
              <a:rect l="l" t="t" r="r" b="b"/>
              <a:pathLst>
                <a:path w="4204" h="2919" extrusionOk="0">
                  <a:moveTo>
                    <a:pt x="2803" y="0"/>
                  </a:moveTo>
                  <a:cubicBezTo>
                    <a:pt x="2411" y="0"/>
                    <a:pt x="2081" y="134"/>
                    <a:pt x="2081" y="134"/>
                  </a:cubicBezTo>
                  <a:cubicBezTo>
                    <a:pt x="2081" y="134"/>
                    <a:pt x="1815" y="12"/>
                    <a:pt x="1472" y="12"/>
                  </a:cubicBezTo>
                  <a:cubicBezTo>
                    <a:pt x="1208" y="12"/>
                    <a:pt x="898" y="85"/>
                    <a:pt x="628" y="341"/>
                  </a:cubicBezTo>
                  <a:cubicBezTo>
                    <a:pt x="1" y="930"/>
                    <a:pt x="337" y="2888"/>
                    <a:pt x="2081" y="2918"/>
                  </a:cubicBezTo>
                  <a:cubicBezTo>
                    <a:pt x="2094" y="2918"/>
                    <a:pt x="2106" y="2918"/>
                    <a:pt x="2118" y="2918"/>
                  </a:cubicBezTo>
                  <a:cubicBezTo>
                    <a:pt x="3830" y="2918"/>
                    <a:pt x="4203" y="811"/>
                    <a:pt x="3618" y="280"/>
                  </a:cubicBezTo>
                  <a:cubicBezTo>
                    <a:pt x="3375" y="64"/>
                    <a:pt x="3074" y="0"/>
                    <a:pt x="28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072250" y="2086400"/>
              <a:ext cx="33675" cy="33675"/>
            </a:xfrm>
            <a:custGeom>
              <a:avLst/>
              <a:gdLst/>
              <a:ahLst/>
              <a:cxnLst/>
              <a:rect l="l" t="t" r="r" b="b"/>
              <a:pathLst>
                <a:path w="1347" h="1347" extrusionOk="0">
                  <a:moveTo>
                    <a:pt x="674" y="0"/>
                  </a:moveTo>
                  <a:cubicBezTo>
                    <a:pt x="299" y="0"/>
                    <a:pt x="1" y="299"/>
                    <a:pt x="1" y="673"/>
                  </a:cubicBezTo>
                  <a:cubicBezTo>
                    <a:pt x="1" y="1048"/>
                    <a:pt x="299" y="1346"/>
                    <a:pt x="674" y="1346"/>
                  </a:cubicBezTo>
                  <a:cubicBezTo>
                    <a:pt x="1048" y="1346"/>
                    <a:pt x="1347" y="1048"/>
                    <a:pt x="1347" y="673"/>
                  </a:cubicBezTo>
                  <a:cubicBezTo>
                    <a:pt x="1347" y="299"/>
                    <a:pt x="1048" y="0"/>
                    <a:pt x="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5"/>
          <p:cNvGrpSpPr/>
          <p:nvPr/>
        </p:nvGrpSpPr>
        <p:grpSpPr>
          <a:xfrm>
            <a:off x="607173" y="339599"/>
            <a:ext cx="2134532" cy="4485718"/>
            <a:chOff x="205394" y="183623"/>
            <a:chExt cx="2239803" cy="4706944"/>
          </a:xfrm>
        </p:grpSpPr>
        <p:sp>
          <p:nvSpPr>
            <p:cNvPr id="110" name="Google Shape;110;p15"/>
            <p:cNvSpPr/>
            <p:nvPr/>
          </p:nvSpPr>
          <p:spPr>
            <a:xfrm rot="-546991">
              <a:off x="743992" y="2176440"/>
              <a:ext cx="1503818" cy="2611486"/>
            </a:xfrm>
            <a:custGeom>
              <a:avLst/>
              <a:gdLst/>
              <a:ahLst/>
              <a:cxnLst/>
              <a:rect l="l" t="t" r="r" b="b"/>
              <a:pathLst>
                <a:path w="18449" h="32038" extrusionOk="0">
                  <a:moveTo>
                    <a:pt x="18449" y="0"/>
                  </a:moveTo>
                  <a:lnTo>
                    <a:pt x="18449" y="0"/>
                  </a:lnTo>
                  <a:cubicBezTo>
                    <a:pt x="15141" y="2001"/>
                    <a:pt x="11308" y="2532"/>
                    <a:pt x="7997" y="2532"/>
                  </a:cubicBezTo>
                  <a:cubicBezTo>
                    <a:pt x="4249" y="2532"/>
                    <a:pt x="1171" y="1851"/>
                    <a:pt x="281" y="1851"/>
                  </a:cubicBezTo>
                  <a:cubicBezTo>
                    <a:pt x="91" y="1851"/>
                    <a:pt x="0" y="1882"/>
                    <a:pt x="25" y="1958"/>
                  </a:cubicBezTo>
                  <a:cubicBezTo>
                    <a:pt x="278" y="2708"/>
                    <a:pt x="4293" y="20948"/>
                    <a:pt x="4729" y="22821"/>
                  </a:cubicBezTo>
                  <a:cubicBezTo>
                    <a:pt x="5165" y="24695"/>
                    <a:pt x="5708" y="27724"/>
                    <a:pt x="6228" y="30003"/>
                  </a:cubicBezTo>
                  <a:cubicBezTo>
                    <a:pt x="6585" y="31570"/>
                    <a:pt x="7446" y="32038"/>
                    <a:pt x="8189" y="32038"/>
                  </a:cubicBezTo>
                  <a:cubicBezTo>
                    <a:pt x="8527" y="32038"/>
                    <a:pt x="8841" y="31941"/>
                    <a:pt x="9073" y="31808"/>
                  </a:cubicBezTo>
                  <a:cubicBezTo>
                    <a:pt x="9814" y="31372"/>
                    <a:pt x="10296" y="29804"/>
                    <a:pt x="11046" y="27234"/>
                  </a:cubicBezTo>
                  <a:cubicBezTo>
                    <a:pt x="11795" y="24664"/>
                    <a:pt x="18449" y="1"/>
                    <a:pt x="184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rot="-546991">
              <a:off x="738626" y="2177932"/>
              <a:ext cx="1497623" cy="2542119"/>
            </a:xfrm>
            <a:custGeom>
              <a:avLst/>
              <a:gdLst/>
              <a:ahLst/>
              <a:cxnLst/>
              <a:rect l="l" t="t" r="r" b="b"/>
              <a:pathLst>
                <a:path w="18373" h="31187" extrusionOk="0">
                  <a:moveTo>
                    <a:pt x="18051" y="1"/>
                  </a:moveTo>
                  <a:cubicBezTo>
                    <a:pt x="14749" y="2001"/>
                    <a:pt x="10995" y="2533"/>
                    <a:pt x="7770" y="2533"/>
                  </a:cubicBezTo>
                  <a:cubicBezTo>
                    <a:pt x="4103" y="2533"/>
                    <a:pt x="1120" y="1845"/>
                    <a:pt x="267" y="1845"/>
                  </a:cubicBezTo>
                  <a:cubicBezTo>
                    <a:pt x="86" y="1845"/>
                    <a:pt x="0" y="1876"/>
                    <a:pt x="25" y="1951"/>
                  </a:cubicBezTo>
                  <a:cubicBezTo>
                    <a:pt x="270" y="2701"/>
                    <a:pt x="4660" y="20650"/>
                    <a:pt x="5088" y="22524"/>
                  </a:cubicBezTo>
                  <a:cubicBezTo>
                    <a:pt x="5685" y="25063"/>
                    <a:pt x="6404" y="27480"/>
                    <a:pt x="7000" y="29521"/>
                  </a:cubicBezTo>
                  <a:cubicBezTo>
                    <a:pt x="7363" y="30744"/>
                    <a:pt x="7883" y="31187"/>
                    <a:pt x="8327" y="31187"/>
                  </a:cubicBezTo>
                  <a:cubicBezTo>
                    <a:pt x="8436" y="31187"/>
                    <a:pt x="8540" y="31160"/>
                    <a:pt x="8637" y="31112"/>
                  </a:cubicBezTo>
                  <a:cubicBezTo>
                    <a:pt x="9401" y="30730"/>
                    <a:pt x="9455" y="29506"/>
                    <a:pt x="10204" y="26944"/>
                  </a:cubicBezTo>
                  <a:cubicBezTo>
                    <a:pt x="10778" y="24979"/>
                    <a:pt x="14480" y="10402"/>
                    <a:pt x="16407" y="3580"/>
                  </a:cubicBezTo>
                  <a:cubicBezTo>
                    <a:pt x="17722" y="2693"/>
                    <a:pt x="17929" y="1890"/>
                    <a:pt x="18066" y="1408"/>
                  </a:cubicBezTo>
                  <a:cubicBezTo>
                    <a:pt x="18372" y="307"/>
                    <a:pt x="18051" y="1"/>
                    <a:pt x="180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rot="-546991">
              <a:off x="672025" y="2157365"/>
              <a:ext cx="1402090" cy="2278346"/>
            </a:xfrm>
            <a:custGeom>
              <a:avLst/>
              <a:gdLst/>
              <a:ahLst/>
              <a:cxnLst/>
              <a:rect l="l" t="t" r="r" b="b"/>
              <a:pathLst>
                <a:path w="17201" h="27951" extrusionOk="0">
                  <a:moveTo>
                    <a:pt x="17200" y="1"/>
                  </a:moveTo>
                  <a:lnTo>
                    <a:pt x="17200" y="1"/>
                  </a:lnTo>
                  <a:cubicBezTo>
                    <a:pt x="14455" y="1928"/>
                    <a:pt x="1" y="2417"/>
                    <a:pt x="1" y="2417"/>
                  </a:cubicBezTo>
                  <a:cubicBezTo>
                    <a:pt x="1" y="2417"/>
                    <a:pt x="6111" y="27533"/>
                    <a:pt x="6188" y="27908"/>
                  </a:cubicBezTo>
                  <a:cubicBezTo>
                    <a:pt x="6193" y="27937"/>
                    <a:pt x="6204" y="27951"/>
                    <a:pt x="6219" y="27951"/>
                  </a:cubicBezTo>
                  <a:cubicBezTo>
                    <a:pt x="6396" y="27951"/>
                    <a:pt x="7183" y="26123"/>
                    <a:pt x="7641" y="25124"/>
                  </a:cubicBezTo>
                  <a:cubicBezTo>
                    <a:pt x="8138" y="24038"/>
                    <a:pt x="8543" y="22286"/>
                    <a:pt x="9216" y="21690"/>
                  </a:cubicBezTo>
                  <a:cubicBezTo>
                    <a:pt x="9889" y="21093"/>
                    <a:pt x="10914" y="20512"/>
                    <a:pt x="11281" y="20091"/>
                  </a:cubicBezTo>
                  <a:cubicBezTo>
                    <a:pt x="11641" y="19663"/>
                    <a:pt x="11633" y="18715"/>
                    <a:pt x="11403" y="17988"/>
                  </a:cubicBezTo>
                  <a:cubicBezTo>
                    <a:pt x="11212" y="17384"/>
                    <a:pt x="11732" y="16336"/>
                    <a:pt x="12099" y="16000"/>
                  </a:cubicBezTo>
                  <a:cubicBezTo>
                    <a:pt x="12466" y="15663"/>
                    <a:pt x="12658" y="15778"/>
                    <a:pt x="13162" y="15105"/>
                  </a:cubicBezTo>
                  <a:cubicBezTo>
                    <a:pt x="13675" y="14432"/>
                    <a:pt x="12841" y="13216"/>
                    <a:pt x="12298" y="12658"/>
                  </a:cubicBezTo>
                  <a:cubicBezTo>
                    <a:pt x="11755" y="12100"/>
                    <a:pt x="12245" y="10884"/>
                    <a:pt x="12229" y="10386"/>
                  </a:cubicBezTo>
                  <a:cubicBezTo>
                    <a:pt x="12214" y="9897"/>
                    <a:pt x="12941" y="9109"/>
                    <a:pt x="13315" y="8773"/>
                  </a:cubicBezTo>
                  <a:cubicBezTo>
                    <a:pt x="13682" y="8429"/>
                    <a:pt x="14126" y="6922"/>
                    <a:pt x="14271" y="6585"/>
                  </a:cubicBezTo>
                  <a:cubicBezTo>
                    <a:pt x="14409" y="6257"/>
                    <a:pt x="15189" y="5813"/>
                    <a:pt x="15816" y="5385"/>
                  </a:cubicBezTo>
                  <a:cubicBezTo>
                    <a:pt x="16443" y="4964"/>
                    <a:pt x="17200" y="1"/>
                    <a:pt x="172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546991">
              <a:off x="628021" y="2160873"/>
              <a:ext cx="1440727" cy="2207512"/>
            </a:xfrm>
            <a:custGeom>
              <a:avLst/>
              <a:gdLst/>
              <a:ahLst/>
              <a:cxnLst/>
              <a:rect l="l" t="t" r="r" b="b"/>
              <a:pathLst>
                <a:path w="17675" h="27082" extrusionOk="0">
                  <a:moveTo>
                    <a:pt x="475" y="2417"/>
                  </a:moveTo>
                  <a:cubicBezTo>
                    <a:pt x="475" y="2417"/>
                    <a:pt x="475" y="2417"/>
                    <a:pt x="475" y="2417"/>
                  </a:cubicBezTo>
                  <a:lnTo>
                    <a:pt x="475" y="2417"/>
                  </a:lnTo>
                  <a:cubicBezTo>
                    <a:pt x="475" y="2417"/>
                    <a:pt x="475" y="2417"/>
                    <a:pt x="475" y="2417"/>
                  </a:cubicBezTo>
                  <a:close/>
                  <a:moveTo>
                    <a:pt x="17674" y="1"/>
                  </a:moveTo>
                  <a:lnTo>
                    <a:pt x="17674" y="1"/>
                  </a:lnTo>
                  <a:cubicBezTo>
                    <a:pt x="14950" y="1913"/>
                    <a:pt x="691" y="2417"/>
                    <a:pt x="477" y="2417"/>
                  </a:cubicBezTo>
                  <a:cubicBezTo>
                    <a:pt x="475" y="2417"/>
                    <a:pt x="475" y="2417"/>
                    <a:pt x="475" y="2417"/>
                  </a:cubicBezTo>
                  <a:lnTo>
                    <a:pt x="475" y="2417"/>
                  </a:lnTo>
                  <a:cubicBezTo>
                    <a:pt x="650" y="3136"/>
                    <a:pt x="0" y="3672"/>
                    <a:pt x="1744" y="4505"/>
                  </a:cubicBezTo>
                  <a:cubicBezTo>
                    <a:pt x="2295" y="8842"/>
                    <a:pt x="6662" y="25460"/>
                    <a:pt x="7220" y="27082"/>
                  </a:cubicBezTo>
                  <a:cubicBezTo>
                    <a:pt x="7381" y="27020"/>
                    <a:pt x="7618" y="26210"/>
                    <a:pt x="8115" y="25124"/>
                  </a:cubicBezTo>
                  <a:cubicBezTo>
                    <a:pt x="8612" y="24038"/>
                    <a:pt x="9017" y="22286"/>
                    <a:pt x="9690" y="21690"/>
                  </a:cubicBezTo>
                  <a:cubicBezTo>
                    <a:pt x="10363" y="21093"/>
                    <a:pt x="11388" y="20512"/>
                    <a:pt x="11755" y="20091"/>
                  </a:cubicBezTo>
                  <a:cubicBezTo>
                    <a:pt x="12115" y="19663"/>
                    <a:pt x="12107" y="18715"/>
                    <a:pt x="11877" y="17988"/>
                  </a:cubicBezTo>
                  <a:cubicBezTo>
                    <a:pt x="11686" y="17384"/>
                    <a:pt x="12206" y="16336"/>
                    <a:pt x="12573" y="16000"/>
                  </a:cubicBezTo>
                  <a:cubicBezTo>
                    <a:pt x="12940" y="15663"/>
                    <a:pt x="13132" y="15778"/>
                    <a:pt x="13636" y="15105"/>
                  </a:cubicBezTo>
                  <a:cubicBezTo>
                    <a:pt x="14149" y="14432"/>
                    <a:pt x="13315" y="13216"/>
                    <a:pt x="12772" y="12658"/>
                  </a:cubicBezTo>
                  <a:cubicBezTo>
                    <a:pt x="12229" y="12100"/>
                    <a:pt x="12719" y="10884"/>
                    <a:pt x="12703" y="10386"/>
                  </a:cubicBezTo>
                  <a:cubicBezTo>
                    <a:pt x="12688" y="9897"/>
                    <a:pt x="13415" y="9109"/>
                    <a:pt x="13789" y="8773"/>
                  </a:cubicBezTo>
                  <a:cubicBezTo>
                    <a:pt x="14156" y="8429"/>
                    <a:pt x="14600" y="6922"/>
                    <a:pt x="14745" y="6585"/>
                  </a:cubicBezTo>
                  <a:cubicBezTo>
                    <a:pt x="14883" y="6257"/>
                    <a:pt x="15663" y="5813"/>
                    <a:pt x="16290" y="5385"/>
                  </a:cubicBezTo>
                  <a:cubicBezTo>
                    <a:pt x="16917" y="4964"/>
                    <a:pt x="17674" y="1"/>
                    <a:pt x="176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546991">
              <a:off x="1284917" y="4451606"/>
              <a:ext cx="1304" cy="408"/>
            </a:xfrm>
            <a:custGeom>
              <a:avLst/>
              <a:gdLst/>
              <a:ahLst/>
              <a:cxnLst/>
              <a:rect l="l" t="t" r="r" b="b"/>
              <a:pathLst>
                <a:path w="16" h="5" extrusionOk="0">
                  <a:moveTo>
                    <a:pt x="1" y="1"/>
                  </a:moveTo>
                  <a:cubicBezTo>
                    <a:pt x="3" y="3"/>
                    <a:pt x="6" y="4"/>
                    <a:pt x="8" y="4"/>
                  </a:cubicBezTo>
                  <a:cubicBezTo>
                    <a:pt x="12" y="4"/>
                    <a:pt x="16" y="1"/>
                    <a:pt x="16" y="1"/>
                  </a:cubicBezTo>
                  <a:close/>
                </a:path>
              </a:pathLst>
            </a:custGeom>
            <a:solidFill>
              <a:srgbClr val="BC8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rot="-546991">
              <a:off x="1212336" y="2562144"/>
              <a:ext cx="781212" cy="1839159"/>
            </a:xfrm>
            <a:custGeom>
              <a:avLst/>
              <a:gdLst/>
              <a:ahLst/>
              <a:cxnLst/>
              <a:rect l="l" t="t" r="r" b="b"/>
              <a:pathLst>
                <a:path w="9584" h="22563" extrusionOk="0">
                  <a:moveTo>
                    <a:pt x="9583" y="1"/>
                  </a:moveTo>
                  <a:lnTo>
                    <a:pt x="9583" y="1"/>
                  </a:lnTo>
                  <a:cubicBezTo>
                    <a:pt x="8964" y="429"/>
                    <a:pt x="8184" y="873"/>
                    <a:pt x="8038" y="1201"/>
                  </a:cubicBezTo>
                  <a:cubicBezTo>
                    <a:pt x="7893" y="1538"/>
                    <a:pt x="7449" y="3045"/>
                    <a:pt x="7082" y="3389"/>
                  </a:cubicBezTo>
                  <a:cubicBezTo>
                    <a:pt x="6715" y="3725"/>
                    <a:pt x="5989" y="4513"/>
                    <a:pt x="6004" y="5002"/>
                  </a:cubicBezTo>
                  <a:cubicBezTo>
                    <a:pt x="6012" y="5500"/>
                    <a:pt x="5522" y="6716"/>
                    <a:pt x="6073" y="7274"/>
                  </a:cubicBezTo>
                  <a:cubicBezTo>
                    <a:pt x="6616" y="7832"/>
                    <a:pt x="7442" y="9048"/>
                    <a:pt x="6937" y="9721"/>
                  </a:cubicBezTo>
                  <a:cubicBezTo>
                    <a:pt x="6425" y="10394"/>
                    <a:pt x="6233" y="10279"/>
                    <a:pt x="5866" y="10616"/>
                  </a:cubicBezTo>
                  <a:cubicBezTo>
                    <a:pt x="5499" y="10952"/>
                    <a:pt x="4979" y="12000"/>
                    <a:pt x="5170" y="12604"/>
                  </a:cubicBezTo>
                  <a:cubicBezTo>
                    <a:pt x="5400" y="13331"/>
                    <a:pt x="5415" y="14287"/>
                    <a:pt x="5048" y="14707"/>
                  </a:cubicBezTo>
                  <a:cubicBezTo>
                    <a:pt x="4681" y="15128"/>
                    <a:pt x="3664" y="15709"/>
                    <a:pt x="2983" y="16306"/>
                  </a:cubicBezTo>
                  <a:cubicBezTo>
                    <a:pt x="2310" y="16902"/>
                    <a:pt x="1905" y="18661"/>
                    <a:pt x="1408" y="19740"/>
                  </a:cubicBezTo>
                  <a:cubicBezTo>
                    <a:pt x="957" y="20719"/>
                    <a:pt x="192" y="22516"/>
                    <a:pt x="1" y="22562"/>
                  </a:cubicBezTo>
                  <a:cubicBezTo>
                    <a:pt x="3" y="22562"/>
                    <a:pt x="6" y="22562"/>
                    <a:pt x="9" y="22562"/>
                  </a:cubicBezTo>
                  <a:cubicBezTo>
                    <a:pt x="255" y="22562"/>
                    <a:pt x="1329" y="20922"/>
                    <a:pt x="1775" y="19939"/>
                  </a:cubicBezTo>
                  <a:cubicBezTo>
                    <a:pt x="2272" y="18853"/>
                    <a:pt x="2670" y="17032"/>
                    <a:pt x="3343" y="16444"/>
                  </a:cubicBezTo>
                  <a:cubicBezTo>
                    <a:pt x="4023" y="15847"/>
                    <a:pt x="5262" y="15480"/>
                    <a:pt x="5629" y="15059"/>
                  </a:cubicBezTo>
                  <a:cubicBezTo>
                    <a:pt x="5989" y="14639"/>
                    <a:pt x="6165" y="13346"/>
                    <a:pt x="5775" y="12864"/>
                  </a:cubicBezTo>
                  <a:cubicBezTo>
                    <a:pt x="5385" y="12390"/>
                    <a:pt x="5538" y="11472"/>
                    <a:pt x="5905" y="11128"/>
                  </a:cubicBezTo>
                  <a:cubicBezTo>
                    <a:pt x="6272" y="10792"/>
                    <a:pt x="7082" y="10662"/>
                    <a:pt x="7587" y="9989"/>
                  </a:cubicBezTo>
                  <a:cubicBezTo>
                    <a:pt x="8092" y="9316"/>
                    <a:pt x="7082" y="7954"/>
                    <a:pt x="6532" y="7396"/>
                  </a:cubicBezTo>
                  <a:cubicBezTo>
                    <a:pt x="5981" y="6830"/>
                    <a:pt x="6471" y="5515"/>
                    <a:pt x="6455" y="5018"/>
                  </a:cubicBezTo>
                  <a:cubicBezTo>
                    <a:pt x="6448" y="4521"/>
                    <a:pt x="7037" y="4100"/>
                    <a:pt x="7404" y="3756"/>
                  </a:cubicBezTo>
                  <a:cubicBezTo>
                    <a:pt x="7763" y="3419"/>
                    <a:pt x="8176" y="1928"/>
                    <a:pt x="8314" y="1592"/>
                  </a:cubicBezTo>
                  <a:cubicBezTo>
                    <a:pt x="8459" y="1263"/>
                    <a:pt x="8964" y="429"/>
                    <a:pt x="95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rot="-546991">
              <a:off x="1286107" y="4451511"/>
              <a:ext cx="82" cy="82"/>
            </a:xfrm>
            <a:custGeom>
              <a:avLst/>
              <a:gdLst/>
              <a:ahLst/>
              <a:cxnLst/>
              <a:rect l="l" t="t" r="r" b="b"/>
              <a:pathLst>
                <a:path w="1" h="1" extrusionOk="0">
                  <a:moveTo>
                    <a:pt x="1" y="1"/>
                  </a:moveTo>
                  <a:close/>
                </a:path>
              </a:pathLst>
            </a:custGeom>
            <a:solidFill>
              <a:srgbClr val="FFC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546991">
              <a:off x="1247811" y="3253434"/>
              <a:ext cx="507495" cy="763117"/>
            </a:xfrm>
            <a:custGeom>
              <a:avLst/>
              <a:gdLst/>
              <a:ahLst/>
              <a:cxnLst/>
              <a:rect l="l" t="t" r="r" b="b"/>
              <a:pathLst>
                <a:path w="6226" h="9362" extrusionOk="0">
                  <a:moveTo>
                    <a:pt x="6226" y="0"/>
                  </a:moveTo>
                  <a:cubicBezTo>
                    <a:pt x="5423" y="1377"/>
                    <a:pt x="0" y="9361"/>
                    <a:pt x="0" y="9361"/>
                  </a:cubicBezTo>
                  <a:cubicBezTo>
                    <a:pt x="3021" y="6134"/>
                    <a:pt x="6225" y="1"/>
                    <a:pt x="62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546991">
              <a:off x="1062065" y="2598028"/>
              <a:ext cx="754150" cy="1171493"/>
            </a:xfrm>
            <a:custGeom>
              <a:avLst/>
              <a:gdLst/>
              <a:ahLst/>
              <a:cxnLst/>
              <a:rect l="l" t="t" r="r" b="b"/>
              <a:pathLst>
                <a:path w="9252" h="14372" extrusionOk="0">
                  <a:moveTo>
                    <a:pt x="9247" y="1"/>
                  </a:moveTo>
                  <a:cubicBezTo>
                    <a:pt x="9247" y="1"/>
                    <a:pt x="9247" y="1"/>
                    <a:pt x="9247" y="1"/>
                  </a:cubicBezTo>
                  <a:cubicBezTo>
                    <a:pt x="4888" y="8658"/>
                    <a:pt x="1" y="14371"/>
                    <a:pt x="1" y="14371"/>
                  </a:cubicBezTo>
                  <a:cubicBezTo>
                    <a:pt x="5162" y="9629"/>
                    <a:pt x="9252" y="1"/>
                    <a:pt x="92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rot="-546991">
              <a:off x="962229" y="2636234"/>
              <a:ext cx="555587" cy="858486"/>
            </a:xfrm>
            <a:custGeom>
              <a:avLst/>
              <a:gdLst/>
              <a:ahLst/>
              <a:cxnLst/>
              <a:rect l="l" t="t" r="r" b="b"/>
              <a:pathLst>
                <a:path w="6816" h="10532" extrusionOk="0">
                  <a:moveTo>
                    <a:pt x="6815" y="0"/>
                  </a:moveTo>
                  <a:lnTo>
                    <a:pt x="6815" y="0"/>
                  </a:lnTo>
                  <a:cubicBezTo>
                    <a:pt x="3946" y="5366"/>
                    <a:pt x="68" y="10453"/>
                    <a:pt x="2" y="10531"/>
                  </a:cubicBezTo>
                  <a:lnTo>
                    <a:pt x="2" y="10531"/>
                  </a:lnTo>
                  <a:cubicBezTo>
                    <a:pt x="4559" y="5774"/>
                    <a:pt x="6815" y="1"/>
                    <a:pt x="6815" y="0"/>
                  </a:cubicBezTo>
                  <a:close/>
                  <a:moveTo>
                    <a:pt x="2" y="10531"/>
                  </a:moveTo>
                  <a:cubicBezTo>
                    <a:pt x="2" y="10531"/>
                    <a:pt x="1" y="10531"/>
                    <a:pt x="1" y="10531"/>
                  </a:cubicBezTo>
                  <a:cubicBezTo>
                    <a:pt x="1" y="10531"/>
                    <a:pt x="1" y="10531"/>
                    <a:pt x="2" y="105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rot="-546991">
              <a:off x="880136" y="2676756"/>
              <a:ext cx="306812" cy="529340"/>
            </a:xfrm>
            <a:custGeom>
              <a:avLst/>
              <a:gdLst/>
              <a:ahLst/>
              <a:cxnLst/>
              <a:rect l="l" t="t" r="r" b="b"/>
              <a:pathLst>
                <a:path w="3764" h="6494" extrusionOk="0">
                  <a:moveTo>
                    <a:pt x="3764" y="0"/>
                  </a:moveTo>
                  <a:lnTo>
                    <a:pt x="3764" y="0"/>
                  </a:lnTo>
                  <a:cubicBezTo>
                    <a:pt x="2892" y="1415"/>
                    <a:pt x="1" y="6493"/>
                    <a:pt x="1" y="6493"/>
                  </a:cubicBezTo>
                  <a:cubicBezTo>
                    <a:pt x="2119" y="3602"/>
                    <a:pt x="3763" y="1"/>
                    <a:pt x="3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rot="-546991">
              <a:off x="751985" y="2682804"/>
              <a:ext cx="112324" cy="273147"/>
            </a:xfrm>
            <a:custGeom>
              <a:avLst/>
              <a:gdLst/>
              <a:ahLst/>
              <a:cxnLst/>
              <a:rect l="l" t="t" r="r" b="b"/>
              <a:pathLst>
                <a:path w="1378" h="3351" extrusionOk="0">
                  <a:moveTo>
                    <a:pt x="1377" y="1"/>
                  </a:moveTo>
                  <a:cubicBezTo>
                    <a:pt x="559" y="1011"/>
                    <a:pt x="1" y="3343"/>
                    <a:pt x="1" y="3351"/>
                  </a:cubicBezTo>
                  <a:cubicBezTo>
                    <a:pt x="742" y="2005"/>
                    <a:pt x="1377" y="1"/>
                    <a:pt x="1377" y="1"/>
                  </a:cubicBezTo>
                  <a:close/>
                </a:path>
              </a:pathLst>
            </a:custGeom>
            <a:solidFill>
              <a:srgbClr val="FFC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rot="-546991">
              <a:off x="939381" y="3338580"/>
              <a:ext cx="481981" cy="533089"/>
            </a:xfrm>
            <a:custGeom>
              <a:avLst/>
              <a:gdLst/>
              <a:ahLst/>
              <a:cxnLst/>
              <a:rect l="l" t="t" r="r" b="b"/>
              <a:pathLst>
                <a:path w="5913" h="6540" extrusionOk="0">
                  <a:moveTo>
                    <a:pt x="0" y="1"/>
                  </a:moveTo>
                  <a:cubicBezTo>
                    <a:pt x="1" y="2"/>
                    <a:pt x="3320" y="5202"/>
                    <a:pt x="5912" y="6540"/>
                  </a:cubicBezTo>
                  <a:cubicBezTo>
                    <a:pt x="5912" y="6540"/>
                    <a:pt x="2532" y="325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rot="-546991">
              <a:off x="1114131" y="3881583"/>
              <a:ext cx="209486" cy="214540"/>
            </a:xfrm>
            <a:custGeom>
              <a:avLst/>
              <a:gdLst/>
              <a:ahLst/>
              <a:cxnLst/>
              <a:rect l="l" t="t" r="r" b="b"/>
              <a:pathLst>
                <a:path w="2570" h="2632" extrusionOk="0">
                  <a:moveTo>
                    <a:pt x="0" y="1"/>
                  </a:moveTo>
                  <a:cubicBezTo>
                    <a:pt x="0" y="1"/>
                    <a:pt x="1025" y="2127"/>
                    <a:pt x="2570" y="2631"/>
                  </a:cubicBezTo>
                  <a:cubicBezTo>
                    <a:pt x="2570" y="2631"/>
                    <a:pt x="528" y="91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rot="-546991">
              <a:off x="792779" y="2841237"/>
              <a:ext cx="753743" cy="838515"/>
            </a:xfrm>
            <a:custGeom>
              <a:avLst/>
              <a:gdLst/>
              <a:ahLst/>
              <a:cxnLst/>
              <a:rect l="l" t="t" r="r" b="b"/>
              <a:pathLst>
                <a:path w="9247" h="10287" extrusionOk="0">
                  <a:moveTo>
                    <a:pt x="1" y="0"/>
                  </a:moveTo>
                  <a:cubicBezTo>
                    <a:pt x="2" y="2"/>
                    <a:pt x="5255" y="7358"/>
                    <a:pt x="9247" y="10287"/>
                  </a:cubicBezTo>
                  <a:cubicBezTo>
                    <a:pt x="9247" y="10287"/>
                    <a:pt x="1653" y="2195"/>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rot="-546991">
              <a:off x="740106" y="2548020"/>
              <a:ext cx="911469" cy="865985"/>
            </a:xfrm>
            <a:custGeom>
              <a:avLst/>
              <a:gdLst/>
              <a:ahLst/>
              <a:cxnLst/>
              <a:rect l="l" t="t" r="r" b="b"/>
              <a:pathLst>
                <a:path w="11182" h="10624" extrusionOk="0">
                  <a:moveTo>
                    <a:pt x="1" y="1"/>
                  </a:moveTo>
                  <a:lnTo>
                    <a:pt x="1" y="1"/>
                  </a:lnTo>
                  <a:cubicBezTo>
                    <a:pt x="349" y="473"/>
                    <a:pt x="929" y="1115"/>
                    <a:pt x="1647" y="1852"/>
                  </a:cubicBezTo>
                  <a:lnTo>
                    <a:pt x="1647" y="1852"/>
                  </a:lnTo>
                  <a:cubicBezTo>
                    <a:pt x="644" y="747"/>
                    <a:pt x="1" y="1"/>
                    <a:pt x="1" y="1"/>
                  </a:cubicBezTo>
                  <a:close/>
                  <a:moveTo>
                    <a:pt x="1647" y="1852"/>
                  </a:moveTo>
                  <a:cubicBezTo>
                    <a:pt x="4068" y="4517"/>
                    <a:pt x="8581" y="9266"/>
                    <a:pt x="11182" y="10623"/>
                  </a:cubicBezTo>
                  <a:cubicBezTo>
                    <a:pt x="11182" y="10623"/>
                    <a:pt x="4952" y="5240"/>
                    <a:pt x="1647" y="18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rot="-546991">
              <a:off x="1049047" y="2633344"/>
              <a:ext cx="547436" cy="404626"/>
            </a:xfrm>
            <a:custGeom>
              <a:avLst/>
              <a:gdLst/>
              <a:ahLst/>
              <a:cxnLst/>
              <a:rect l="l" t="t" r="r" b="b"/>
              <a:pathLst>
                <a:path w="6716" h="4964" extrusionOk="0">
                  <a:moveTo>
                    <a:pt x="1" y="0"/>
                  </a:moveTo>
                  <a:cubicBezTo>
                    <a:pt x="83" y="81"/>
                    <a:pt x="186" y="175"/>
                    <a:pt x="307" y="280"/>
                  </a:cubicBezTo>
                  <a:lnTo>
                    <a:pt x="307" y="280"/>
                  </a:lnTo>
                  <a:cubicBezTo>
                    <a:pt x="112" y="103"/>
                    <a:pt x="1" y="0"/>
                    <a:pt x="1" y="0"/>
                  </a:cubicBezTo>
                  <a:close/>
                  <a:moveTo>
                    <a:pt x="307" y="280"/>
                  </a:moveTo>
                  <a:cubicBezTo>
                    <a:pt x="1427" y="1297"/>
                    <a:pt x="5315" y="4748"/>
                    <a:pt x="6716" y="4963"/>
                  </a:cubicBezTo>
                  <a:cubicBezTo>
                    <a:pt x="6716" y="4963"/>
                    <a:pt x="1918" y="1675"/>
                    <a:pt x="307" y="280"/>
                  </a:cubicBezTo>
                  <a:close/>
                </a:path>
              </a:pathLst>
            </a:custGeom>
            <a:solidFill>
              <a:srgbClr val="FFC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rot="-546991">
              <a:off x="1354969" y="2588662"/>
              <a:ext cx="339254" cy="160416"/>
            </a:xfrm>
            <a:custGeom>
              <a:avLst/>
              <a:gdLst/>
              <a:ahLst/>
              <a:cxnLst/>
              <a:rect l="l" t="t" r="r" b="b"/>
              <a:pathLst>
                <a:path w="4162" h="1968" extrusionOk="0">
                  <a:moveTo>
                    <a:pt x="1" y="0"/>
                  </a:moveTo>
                  <a:cubicBezTo>
                    <a:pt x="1" y="0"/>
                    <a:pt x="2279" y="1967"/>
                    <a:pt x="3964" y="1967"/>
                  </a:cubicBezTo>
                  <a:cubicBezTo>
                    <a:pt x="4031" y="1967"/>
                    <a:pt x="4096" y="1964"/>
                    <a:pt x="4161" y="1958"/>
                  </a:cubicBezTo>
                  <a:cubicBezTo>
                    <a:pt x="4161" y="1958"/>
                    <a:pt x="1301" y="964"/>
                    <a:pt x="1" y="0"/>
                  </a:cubicBezTo>
                  <a:close/>
                </a:path>
              </a:pathLst>
            </a:custGeom>
            <a:solidFill>
              <a:srgbClr val="FFC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rot="-546991">
              <a:off x="505120" y="2246482"/>
              <a:ext cx="1671325" cy="816426"/>
            </a:xfrm>
            <a:custGeom>
              <a:avLst/>
              <a:gdLst/>
              <a:ahLst/>
              <a:cxnLst/>
              <a:rect l="l" t="t" r="r" b="b"/>
              <a:pathLst>
                <a:path w="20504" h="10016" extrusionOk="0">
                  <a:moveTo>
                    <a:pt x="18292" y="1"/>
                  </a:moveTo>
                  <a:cubicBezTo>
                    <a:pt x="16053" y="1"/>
                    <a:pt x="11562" y="1002"/>
                    <a:pt x="9032" y="1173"/>
                  </a:cubicBezTo>
                  <a:cubicBezTo>
                    <a:pt x="8879" y="1183"/>
                    <a:pt x="8721" y="1188"/>
                    <a:pt x="8561" y="1188"/>
                  </a:cubicBezTo>
                  <a:cubicBezTo>
                    <a:pt x="6183" y="1188"/>
                    <a:pt x="3158" y="83"/>
                    <a:pt x="1486" y="83"/>
                  </a:cubicBezTo>
                  <a:cubicBezTo>
                    <a:pt x="935" y="83"/>
                    <a:pt x="530" y="203"/>
                    <a:pt x="344" y="523"/>
                  </a:cubicBezTo>
                  <a:cubicBezTo>
                    <a:pt x="344" y="523"/>
                    <a:pt x="0" y="1884"/>
                    <a:pt x="872" y="2373"/>
                  </a:cubicBezTo>
                  <a:cubicBezTo>
                    <a:pt x="872" y="2373"/>
                    <a:pt x="2187" y="8201"/>
                    <a:pt x="2379" y="8943"/>
                  </a:cubicBezTo>
                  <a:cubicBezTo>
                    <a:pt x="2522" y="9498"/>
                    <a:pt x="3210" y="9715"/>
                    <a:pt x="4005" y="9715"/>
                  </a:cubicBezTo>
                  <a:cubicBezTo>
                    <a:pt x="4272" y="9715"/>
                    <a:pt x="4551" y="9691"/>
                    <a:pt x="4826" y="9646"/>
                  </a:cubicBezTo>
                  <a:cubicBezTo>
                    <a:pt x="5289" y="9569"/>
                    <a:pt x="5826" y="9515"/>
                    <a:pt x="6366" y="9515"/>
                  </a:cubicBezTo>
                  <a:cubicBezTo>
                    <a:pt x="7110" y="9515"/>
                    <a:pt x="7861" y="9618"/>
                    <a:pt x="8428" y="9906"/>
                  </a:cubicBezTo>
                  <a:cubicBezTo>
                    <a:pt x="8557" y="9973"/>
                    <a:pt x="8704" y="10001"/>
                    <a:pt x="8864" y="10001"/>
                  </a:cubicBezTo>
                  <a:cubicBezTo>
                    <a:pt x="9757" y="10001"/>
                    <a:pt x="11058" y="9118"/>
                    <a:pt x="11970" y="9118"/>
                  </a:cubicBezTo>
                  <a:cubicBezTo>
                    <a:pt x="12131" y="9118"/>
                    <a:pt x="12280" y="9146"/>
                    <a:pt x="12413" y="9211"/>
                  </a:cubicBezTo>
                  <a:cubicBezTo>
                    <a:pt x="13152" y="9569"/>
                    <a:pt x="14014" y="10015"/>
                    <a:pt x="14796" y="10015"/>
                  </a:cubicBezTo>
                  <a:cubicBezTo>
                    <a:pt x="15098" y="10015"/>
                    <a:pt x="15389" y="9948"/>
                    <a:pt x="15655" y="9784"/>
                  </a:cubicBezTo>
                  <a:cubicBezTo>
                    <a:pt x="16112" y="9505"/>
                    <a:pt x="16469" y="9466"/>
                    <a:pt x="16737" y="9466"/>
                  </a:cubicBezTo>
                  <a:cubicBezTo>
                    <a:pt x="16839" y="9466"/>
                    <a:pt x="16929" y="9472"/>
                    <a:pt x="17006" y="9472"/>
                  </a:cubicBezTo>
                  <a:cubicBezTo>
                    <a:pt x="17153" y="9472"/>
                    <a:pt x="17254" y="9452"/>
                    <a:pt x="17315" y="9333"/>
                  </a:cubicBezTo>
                  <a:cubicBezTo>
                    <a:pt x="17491" y="8981"/>
                    <a:pt x="19242" y="2182"/>
                    <a:pt x="19242" y="2182"/>
                  </a:cubicBezTo>
                  <a:cubicBezTo>
                    <a:pt x="19242" y="2182"/>
                    <a:pt x="20504" y="1035"/>
                    <a:pt x="19502" y="232"/>
                  </a:cubicBezTo>
                  <a:cubicBezTo>
                    <a:pt x="19297" y="67"/>
                    <a:pt x="18869" y="1"/>
                    <a:pt x="182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rot="-546991">
              <a:off x="672382" y="2577961"/>
              <a:ext cx="568384" cy="460625"/>
            </a:xfrm>
            <a:custGeom>
              <a:avLst/>
              <a:gdLst/>
              <a:ahLst/>
              <a:cxnLst/>
              <a:rect l="l" t="t" r="r" b="b"/>
              <a:pathLst>
                <a:path w="6973" h="5651" extrusionOk="0">
                  <a:moveTo>
                    <a:pt x="122" y="1"/>
                  </a:moveTo>
                  <a:cubicBezTo>
                    <a:pt x="35" y="1"/>
                    <a:pt x="0" y="72"/>
                    <a:pt x="53" y="255"/>
                  </a:cubicBezTo>
                  <a:cubicBezTo>
                    <a:pt x="267" y="997"/>
                    <a:pt x="810" y="4240"/>
                    <a:pt x="1491" y="5387"/>
                  </a:cubicBezTo>
                  <a:cubicBezTo>
                    <a:pt x="1568" y="5519"/>
                    <a:pt x="1743" y="5563"/>
                    <a:pt x="1985" y="5563"/>
                  </a:cubicBezTo>
                  <a:cubicBezTo>
                    <a:pt x="2452" y="5563"/>
                    <a:pt x="3169" y="5400"/>
                    <a:pt x="3913" y="5400"/>
                  </a:cubicBezTo>
                  <a:cubicBezTo>
                    <a:pt x="3965" y="5400"/>
                    <a:pt x="4017" y="5400"/>
                    <a:pt x="4068" y="5402"/>
                  </a:cubicBezTo>
                  <a:cubicBezTo>
                    <a:pt x="4567" y="5415"/>
                    <a:pt x="5340" y="5651"/>
                    <a:pt x="5737" y="5651"/>
                  </a:cubicBezTo>
                  <a:cubicBezTo>
                    <a:pt x="5827" y="5651"/>
                    <a:pt x="5898" y="5638"/>
                    <a:pt x="5942" y="5609"/>
                  </a:cubicBezTo>
                  <a:cubicBezTo>
                    <a:pt x="6972" y="4947"/>
                    <a:pt x="6110" y="1713"/>
                    <a:pt x="5521" y="1713"/>
                  </a:cubicBezTo>
                  <a:cubicBezTo>
                    <a:pt x="5511" y="1713"/>
                    <a:pt x="5501" y="1714"/>
                    <a:pt x="5491" y="1716"/>
                  </a:cubicBezTo>
                  <a:cubicBezTo>
                    <a:pt x="5080" y="1794"/>
                    <a:pt x="4712" y="1829"/>
                    <a:pt x="4374" y="1829"/>
                  </a:cubicBezTo>
                  <a:cubicBezTo>
                    <a:pt x="3184" y="1829"/>
                    <a:pt x="2378" y="1392"/>
                    <a:pt x="1460" y="844"/>
                  </a:cubicBezTo>
                  <a:cubicBezTo>
                    <a:pt x="1155" y="665"/>
                    <a:pt x="390" y="1"/>
                    <a:pt x="1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rot="-546991">
              <a:off x="594681" y="2463502"/>
              <a:ext cx="1382120" cy="168649"/>
            </a:xfrm>
            <a:custGeom>
              <a:avLst/>
              <a:gdLst/>
              <a:ahLst/>
              <a:cxnLst/>
              <a:rect l="l" t="t" r="r" b="b"/>
              <a:pathLst>
                <a:path w="16956" h="2069" extrusionOk="0">
                  <a:moveTo>
                    <a:pt x="1" y="0"/>
                  </a:moveTo>
                  <a:lnTo>
                    <a:pt x="1" y="0"/>
                  </a:lnTo>
                  <a:cubicBezTo>
                    <a:pt x="1" y="0"/>
                    <a:pt x="56" y="24"/>
                    <a:pt x="153" y="67"/>
                  </a:cubicBezTo>
                  <a:lnTo>
                    <a:pt x="153" y="67"/>
                  </a:lnTo>
                  <a:cubicBezTo>
                    <a:pt x="102" y="43"/>
                    <a:pt x="51" y="20"/>
                    <a:pt x="1" y="0"/>
                  </a:cubicBezTo>
                  <a:close/>
                  <a:moveTo>
                    <a:pt x="16956" y="0"/>
                  </a:moveTo>
                  <a:lnTo>
                    <a:pt x="16956" y="0"/>
                  </a:lnTo>
                  <a:cubicBezTo>
                    <a:pt x="15452" y="847"/>
                    <a:pt x="12938" y="1115"/>
                    <a:pt x="11773" y="1115"/>
                  </a:cubicBezTo>
                  <a:cubicBezTo>
                    <a:pt x="11675" y="1115"/>
                    <a:pt x="11588" y="1113"/>
                    <a:pt x="11511" y="1109"/>
                  </a:cubicBezTo>
                  <a:cubicBezTo>
                    <a:pt x="10877" y="1085"/>
                    <a:pt x="9688" y="877"/>
                    <a:pt x="8632" y="877"/>
                  </a:cubicBezTo>
                  <a:cubicBezTo>
                    <a:pt x="8006" y="877"/>
                    <a:pt x="7427" y="950"/>
                    <a:pt x="7037" y="1178"/>
                  </a:cubicBezTo>
                  <a:cubicBezTo>
                    <a:pt x="6454" y="1518"/>
                    <a:pt x="5453" y="1716"/>
                    <a:pt x="4505" y="1716"/>
                  </a:cubicBezTo>
                  <a:cubicBezTo>
                    <a:pt x="3747" y="1716"/>
                    <a:pt x="3022" y="1590"/>
                    <a:pt x="2570" y="1308"/>
                  </a:cubicBezTo>
                  <a:cubicBezTo>
                    <a:pt x="1751" y="793"/>
                    <a:pt x="570" y="253"/>
                    <a:pt x="153" y="67"/>
                  </a:cubicBezTo>
                  <a:lnTo>
                    <a:pt x="153" y="67"/>
                  </a:lnTo>
                  <a:cubicBezTo>
                    <a:pt x="1225" y="577"/>
                    <a:pt x="2660" y="2007"/>
                    <a:pt x="4368" y="2065"/>
                  </a:cubicBezTo>
                  <a:cubicBezTo>
                    <a:pt x="4443" y="2068"/>
                    <a:pt x="4518" y="2069"/>
                    <a:pt x="4591" y="2069"/>
                  </a:cubicBezTo>
                  <a:cubicBezTo>
                    <a:pt x="6245" y="2069"/>
                    <a:pt x="7235" y="1432"/>
                    <a:pt x="7924" y="1285"/>
                  </a:cubicBezTo>
                  <a:cubicBezTo>
                    <a:pt x="8196" y="1226"/>
                    <a:pt x="8472" y="1203"/>
                    <a:pt x="8766" y="1203"/>
                  </a:cubicBezTo>
                  <a:cubicBezTo>
                    <a:pt x="9724" y="1203"/>
                    <a:pt x="10866" y="1449"/>
                    <a:pt x="12658" y="1484"/>
                  </a:cubicBezTo>
                  <a:cubicBezTo>
                    <a:pt x="12692" y="1485"/>
                    <a:pt x="12727" y="1485"/>
                    <a:pt x="12761" y="1485"/>
                  </a:cubicBezTo>
                  <a:cubicBezTo>
                    <a:pt x="15048" y="1485"/>
                    <a:pt x="16956" y="0"/>
                    <a:pt x="16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rot="-546991">
              <a:off x="571898" y="2482307"/>
              <a:ext cx="791075" cy="156585"/>
            </a:xfrm>
            <a:custGeom>
              <a:avLst/>
              <a:gdLst/>
              <a:ahLst/>
              <a:cxnLst/>
              <a:rect l="l" t="t" r="r" b="b"/>
              <a:pathLst>
                <a:path w="9705" h="1921" extrusionOk="0">
                  <a:moveTo>
                    <a:pt x="308" y="0"/>
                  </a:moveTo>
                  <a:cubicBezTo>
                    <a:pt x="101" y="0"/>
                    <a:pt x="0" y="59"/>
                    <a:pt x="156" y="191"/>
                  </a:cubicBezTo>
                  <a:cubicBezTo>
                    <a:pt x="531" y="505"/>
                    <a:pt x="2183" y="1025"/>
                    <a:pt x="2665" y="1369"/>
                  </a:cubicBezTo>
                  <a:cubicBezTo>
                    <a:pt x="3012" y="1623"/>
                    <a:pt x="3765" y="1920"/>
                    <a:pt x="4657" y="1920"/>
                  </a:cubicBezTo>
                  <a:cubicBezTo>
                    <a:pt x="5002" y="1920"/>
                    <a:pt x="5368" y="1876"/>
                    <a:pt x="5739" y="1767"/>
                  </a:cubicBezTo>
                  <a:cubicBezTo>
                    <a:pt x="6914" y="1416"/>
                    <a:pt x="8250" y="1035"/>
                    <a:pt x="8979" y="1035"/>
                  </a:cubicBezTo>
                  <a:cubicBezTo>
                    <a:pt x="9075" y="1035"/>
                    <a:pt x="9161" y="1041"/>
                    <a:pt x="9234" y="1056"/>
                  </a:cubicBezTo>
                  <a:cubicBezTo>
                    <a:pt x="9295" y="1067"/>
                    <a:pt x="9343" y="1072"/>
                    <a:pt x="9382" y="1072"/>
                  </a:cubicBezTo>
                  <a:cubicBezTo>
                    <a:pt x="9704" y="1072"/>
                    <a:pt x="9259" y="700"/>
                    <a:pt x="8500" y="700"/>
                  </a:cubicBezTo>
                  <a:cubicBezTo>
                    <a:pt x="8405" y="700"/>
                    <a:pt x="8305" y="706"/>
                    <a:pt x="8202" y="719"/>
                  </a:cubicBezTo>
                  <a:cubicBezTo>
                    <a:pt x="7177" y="849"/>
                    <a:pt x="6221" y="1239"/>
                    <a:pt x="5563" y="1423"/>
                  </a:cubicBezTo>
                  <a:cubicBezTo>
                    <a:pt x="5286" y="1504"/>
                    <a:pt x="5063" y="1534"/>
                    <a:pt x="4831" y="1534"/>
                  </a:cubicBezTo>
                  <a:cubicBezTo>
                    <a:pt x="4519" y="1534"/>
                    <a:pt x="4190" y="1480"/>
                    <a:pt x="3690" y="1423"/>
                  </a:cubicBezTo>
                  <a:cubicBezTo>
                    <a:pt x="2818" y="1331"/>
                    <a:pt x="1900" y="780"/>
                    <a:pt x="1495" y="390"/>
                  </a:cubicBezTo>
                  <a:cubicBezTo>
                    <a:pt x="1241" y="150"/>
                    <a:pt x="639" y="0"/>
                    <a:pt x="3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rot="-546991">
              <a:off x="315625" y="1013560"/>
              <a:ext cx="1779818" cy="1533325"/>
            </a:xfrm>
            <a:custGeom>
              <a:avLst/>
              <a:gdLst/>
              <a:ahLst/>
              <a:cxnLst/>
              <a:rect l="l" t="t" r="r" b="b"/>
              <a:pathLst>
                <a:path w="21835" h="18811" extrusionOk="0">
                  <a:moveTo>
                    <a:pt x="8296" y="1"/>
                  </a:moveTo>
                  <a:cubicBezTo>
                    <a:pt x="2593" y="1"/>
                    <a:pt x="1044" y="5066"/>
                    <a:pt x="933" y="8151"/>
                  </a:cubicBezTo>
                  <a:cubicBezTo>
                    <a:pt x="818" y="11348"/>
                    <a:pt x="2654" y="13107"/>
                    <a:pt x="1920" y="13512"/>
                  </a:cubicBezTo>
                  <a:cubicBezTo>
                    <a:pt x="1193" y="13917"/>
                    <a:pt x="283" y="13910"/>
                    <a:pt x="145" y="14965"/>
                  </a:cubicBezTo>
                  <a:cubicBezTo>
                    <a:pt x="0" y="16013"/>
                    <a:pt x="757" y="17076"/>
                    <a:pt x="2004" y="17213"/>
                  </a:cubicBezTo>
                  <a:cubicBezTo>
                    <a:pt x="3258" y="17351"/>
                    <a:pt x="3977" y="18697"/>
                    <a:pt x="5812" y="18804"/>
                  </a:cubicBezTo>
                  <a:cubicBezTo>
                    <a:pt x="5888" y="18809"/>
                    <a:pt x="5963" y="18811"/>
                    <a:pt x="6039" y="18811"/>
                  </a:cubicBezTo>
                  <a:cubicBezTo>
                    <a:pt x="7607" y="18811"/>
                    <a:pt x="9116" y="17898"/>
                    <a:pt x="10032" y="17898"/>
                  </a:cubicBezTo>
                  <a:cubicBezTo>
                    <a:pt x="10141" y="17898"/>
                    <a:pt x="10241" y="17911"/>
                    <a:pt x="10332" y="17940"/>
                  </a:cubicBezTo>
                  <a:cubicBezTo>
                    <a:pt x="10917" y="18131"/>
                    <a:pt x="12135" y="18270"/>
                    <a:pt x="13235" y="18270"/>
                  </a:cubicBezTo>
                  <a:cubicBezTo>
                    <a:pt x="13805" y="18270"/>
                    <a:pt x="14343" y="18233"/>
                    <a:pt x="14745" y="18146"/>
                  </a:cubicBezTo>
                  <a:cubicBezTo>
                    <a:pt x="15923" y="17886"/>
                    <a:pt x="18408" y="18261"/>
                    <a:pt x="20121" y="16410"/>
                  </a:cubicBezTo>
                  <a:cubicBezTo>
                    <a:pt x="21834" y="14560"/>
                    <a:pt x="20037" y="13290"/>
                    <a:pt x="18974" y="13175"/>
                  </a:cubicBezTo>
                  <a:cubicBezTo>
                    <a:pt x="17919" y="13061"/>
                    <a:pt x="21215" y="9459"/>
                    <a:pt x="18875" y="4923"/>
                  </a:cubicBezTo>
                  <a:cubicBezTo>
                    <a:pt x="16527" y="381"/>
                    <a:pt x="12986" y="281"/>
                    <a:pt x="8933" y="21"/>
                  </a:cubicBezTo>
                  <a:cubicBezTo>
                    <a:pt x="8715" y="7"/>
                    <a:pt x="8503" y="1"/>
                    <a:pt x="82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546991">
              <a:off x="506210" y="1456066"/>
              <a:ext cx="886526" cy="790097"/>
            </a:xfrm>
            <a:custGeom>
              <a:avLst/>
              <a:gdLst/>
              <a:ahLst/>
              <a:cxnLst/>
              <a:rect l="l" t="t" r="r" b="b"/>
              <a:pathLst>
                <a:path w="10876" h="9693" extrusionOk="0">
                  <a:moveTo>
                    <a:pt x="2122" y="1"/>
                  </a:moveTo>
                  <a:cubicBezTo>
                    <a:pt x="2042" y="1"/>
                    <a:pt x="1957" y="14"/>
                    <a:pt x="1867" y="42"/>
                  </a:cubicBezTo>
                  <a:cubicBezTo>
                    <a:pt x="666" y="424"/>
                    <a:pt x="1" y="3812"/>
                    <a:pt x="383" y="5563"/>
                  </a:cubicBezTo>
                  <a:cubicBezTo>
                    <a:pt x="773" y="7307"/>
                    <a:pt x="1247" y="8286"/>
                    <a:pt x="2440" y="8951"/>
                  </a:cubicBezTo>
                  <a:cubicBezTo>
                    <a:pt x="3133" y="9340"/>
                    <a:pt x="4525" y="9692"/>
                    <a:pt x="5880" y="9692"/>
                  </a:cubicBezTo>
                  <a:cubicBezTo>
                    <a:pt x="6844" y="9692"/>
                    <a:pt x="7790" y="9514"/>
                    <a:pt x="8452" y="9043"/>
                  </a:cubicBezTo>
                  <a:cubicBezTo>
                    <a:pt x="10035" y="7904"/>
                    <a:pt x="10876" y="5961"/>
                    <a:pt x="10455" y="4577"/>
                  </a:cubicBezTo>
                  <a:cubicBezTo>
                    <a:pt x="10122" y="3479"/>
                    <a:pt x="9937" y="2463"/>
                    <a:pt x="8583" y="2463"/>
                  </a:cubicBezTo>
                  <a:cubicBezTo>
                    <a:pt x="8229" y="2463"/>
                    <a:pt x="7795" y="2533"/>
                    <a:pt x="7259" y="2688"/>
                  </a:cubicBezTo>
                  <a:cubicBezTo>
                    <a:pt x="6817" y="2815"/>
                    <a:pt x="6428" y="2871"/>
                    <a:pt x="6081" y="2871"/>
                  </a:cubicBezTo>
                  <a:cubicBezTo>
                    <a:pt x="3596" y="2871"/>
                    <a:pt x="3321" y="1"/>
                    <a:pt x="21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546991">
              <a:off x="856094" y="2092707"/>
              <a:ext cx="1039850" cy="142728"/>
            </a:xfrm>
            <a:custGeom>
              <a:avLst/>
              <a:gdLst/>
              <a:ahLst/>
              <a:cxnLst/>
              <a:rect l="l" t="t" r="r" b="b"/>
              <a:pathLst>
                <a:path w="12757" h="1751" extrusionOk="0">
                  <a:moveTo>
                    <a:pt x="12757" y="1"/>
                  </a:moveTo>
                  <a:lnTo>
                    <a:pt x="12757" y="1"/>
                  </a:lnTo>
                  <a:cubicBezTo>
                    <a:pt x="12757" y="1"/>
                    <a:pt x="12756" y="1"/>
                    <a:pt x="12756" y="1"/>
                  </a:cubicBezTo>
                  <a:lnTo>
                    <a:pt x="12756" y="1"/>
                  </a:lnTo>
                  <a:cubicBezTo>
                    <a:pt x="12757" y="1"/>
                    <a:pt x="12757" y="1"/>
                    <a:pt x="12757" y="1"/>
                  </a:cubicBezTo>
                  <a:close/>
                  <a:moveTo>
                    <a:pt x="12756" y="1"/>
                  </a:moveTo>
                  <a:cubicBezTo>
                    <a:pt x="12754" y="3"/>
                    <a:pt x="12746" y="10"/>
                    <a:pt x="12733" y="22"/>
                  </a:cubicBezTo>
                  <a:lnTo>
                    <a:pt x="12733" y="22"/>
                  </a:lnTo>
                  <a:cubicBezTo>
                    <a:pt x="12741" y="15"/>
                    <a:pt x="12749" y="8"/>
                    <a:pt x="12756" y="1"/>
                  </a:cubicBezTo>
                  <a:close/>
                  <a:moveTo>
                    <a:pt x="12733" y="22"/>
                  </a:moveTo>
                  <a:lnTo>
                    <a:pt x="12733" y="22"/>
                  </a:lnTo>
                  <a:cubicBezTo>
                    <a:pt x="12321" y="361"/>
                    <a:pt x="10998" y="403"/>
                    <a:pt x="9993" y="403"/>
                  </a:cubicBezTo>
                  <a:cubicBezTo>
                    <a:pt x="9662" y="403"/>
                    <a:pt x="9365" y="399"/>
                    <a:pt x="9147" y="399"/>
                  </a:cubicBezTo>
                  <a:cubicBezTo>
                    <a:pt x="8252" y="399"/>
                    <a:pt x="5889" y="1140"/>
                    <a:pt x="4314" y="1385"/>
                  </a:cubicBezTo>
                  <a:cubicBezTo>
                    <a:pt x="3794" y="1464"/>
                    <a:pt x="3247" y="1493"/>
                    <a:pt x="2723" y="1493"/>
                  </a:cubicBezTo>
                  <a:cubicBezTo>
                    <a:pt x="1272" y="1493"/>
                    <a:pt x="0" y="1270"/>
                    <a:pt x="0" y="1270"/>
                  </a:cubicBezTo>
                  <a:lnTo>
                    <a:pt x="0" y="1270"/>
                  </a:lnTo>
                  <a:cubicBezTo>
                    <a:pt x="0" y="1270"/>
                    <a:pt x="1951" y="1751"/>
                    <a:pt x="3419" y="1751"/>
                  </a:cubicBezTo>
                  <a:cubicBezTo>
                    <a:pt x="3619" y="1751"/>
                    <a:pt x="3809" y="1742"/>
                    <a:pt x="3985" y="1722"/>
                  </a:cubicBezTo>
                  <a:cubicBezTo>
                    <a:pt x="5216" y="1592"/>
                    <a:pt x="7097" y="1102"/>
                    <a:pt x="8023" y="827"/>
                  </a:cubicBezTo>
                  <a:cubicBezTo>
                    <a:pt x="8509" y="679"/>
                    <a:pt x="8995" y="657"/>
                    <a:pt x="9511" y="657"/>
                  </a:cubicBezTo>
                  <a:cubicBezTo>
                    <a:pt x="9744" y="657"/>
                    <a:pt x="9983" y="661"/>
                    <a:pt x="10231" y="661"/>
                  </a:cubicBezTo>
                  <a:cubicBezTo>
                    <a:pt x="10489" y="661"/>
                    <a:pt x="10756" y="656"/>
                    <a:pt x="11036" y="636"/>
                  </a:cubicBezTo>
                  <a:cubicBezTo>
                    <a:pt x="12047" y="555"/>
                    <a:pt x="12613" y="123"/>
                    <a:pt x="12733" y="22"/>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546991">
              <a:off x="413320" y="2203043"/>
              <a:ext cx="1453851" cy="248775"/>
            </a:xfrm>
            <a:custGeom>
              <a:avLst/>
              <a:gdLst/>
              <a:ahLst/>
              <a:cxnLst/>
              <a:rect l="l" t="t" r="r" b="b"/>
              <a:pathLst>
                <a:path w="17836" h="3052" extrusionOk="0">
                  <a:moveTo>
                    <a:pt x="1356" y="0"/>
                  </a:moveTo>
                  <a:cubicBezTo>
                    <a:pt x="1321" y="0"/>
                    <a:pt x="1287" y="1"/>
                    <a:pt x="1255" y="3"/>
                  </a:cubicBezTo>
                  <a:cubicBezTo>
                    <a:pt x="169" y="56"/>
                    <a:pt x="0" y="1196"/>
                    <a:pt x="1255" y="1655"/>
                  </a:cubicBezTo>
                  <a:cubicBezTo>
                    <a:pt x="2501" y="2114"/>
                    <a:pt x="3557" y="2894"/>
                    <a:pt x="5285" y="3031"/>
                  </a:cubicBezTo>
                  <a:cubicBezTo>
                    <a:pt x="5386" y="3039"/>
                    <a:pt x="5487" y="3042"/>
                    <a:pt x="5588" y="3042"/>
                  </a:cubicBezTo>
                  <a:cubicBezTo>
                    <a:pt x="7218" y="3042"/>
                    <a:pt x="8785" y="2110"/>
                    <a:pt x="9484" y="2045"/>
                  </a:cubicBezTo>
                  <a:cubicBezTo>
                    <a:pt x="9502" y="2043"/>
                    <a:pt x="9521" y="2042"/>
                    <a:pt x="9540" y="2042"/>
                  </a:cubicBezTo>
                  <a:cubicBezTo>
                    <a:pt x="10235" y="2042"/>
                    <a:pt x="11199" y="3051"/>
                    <a:pt x="12853" y="3051"/>
                  </a:cubicBezTo>
                  <a:cubicBezTo>
                    <a:pt x="12956" y="3051"/>
                    <a:pt x="13061" y="3047"/>
                    <a:pt x="13170" y="3039"/>
                  </a:cubicBezTo>
                  <a:cubicBezTo>
                    <a:pt x="15066" y="2901"/>
                    <a:pt x="17491" y="2396"/>
                    <a:pt x="17690" y="1402"/>
                  </a:cubicBezTo>
                  <a:cubicBezTo>
                    <a:pt x="17836" y="643"/>
                    <a:pt x="16960" y="49"/>
                    <a:pt x="15816" y="49"/>
                  </a:cubicBezTo>
                  <a:cubicBezTo>
                    <a:pt x="15462" y="49"/>
                    <a:pt x="15083" y="106"/>
                    <a:pt x="14699" y="232"/>
                  </a:cubicBezTo>
                  <a:cubicBezTo>
                    <a:pt x="13345" y="679"/>
                    <a:pt x="10327" y="1270"/>
                    <a:pt x="8339" y="1270"/>
                  </a:cubicBezTo>
                  <a:cubicBezTo>
                    <a:pt x="7947" y="1270"/>
                    <a:pt x="7595" y="1247"/>
                    <a:pt x="7304" y="1196"/>
                  </a:cubicBezTo>
                  <a:cubicBezTo>
                    <a:pt x="5204" y="825"/>
                    <a:pt x="2507" y="0"/>
                    <a:pt x="1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546991">
              <a:off x="1428957" y="1473531"/>
              <a:ext cx="129115" cy="158460"/>
            </a:xfrm>
            <a:custGeom>
              <a:avLst/>
              <a:gdLst/>
              <a:ahLst/>
              <a:cxnLst/>
              <a:rect l="l" t="t" r="r" b="b"/>
              <a:pathLst>
                <a:path w="1584" h="1944" extrusionOk="0">
                  <a:moveTo>
                    <a:pt x="796" y="1"/>
                  </a:moveTo>
                  <a:lnTo>
                    <a:pt x="1" y="574"/>
                  </a:lnTo>
                  <a:lnTo>
                    <a:pt x="1079" y="1943"/>
                  </a:lnTo>
                  <a:lnTo>
                    <a:pt x="1584" y="1255"/>
                  </a:lnTo>
                  <a:lnTo>
                    <a:pt x="7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546991">
              <a:off x="1444261" y="1799760"/>
              <a:ext cx="121698" cy="122268"/>
            </a:xfrm>
            <a:custGeom>
              <a:avLst/>
              <a:gdLst/>
              <a:ahLst/>
              <a:cxnLst/>
              <a:rect l="l" t="t" r="r" b="b"/>
              <a:pathLst>
                <a:path w="1493" h="1500" extrusionOk="0">
                  <a:moveTo>
                    <a:pt x="720" y="1"/>
                  </a:moveTo>
                  <a:lnTo>
                    <a:pt x="1" y="980"/>
                  </a:lnTo>
                  <a:lnTo>
                    <a:pt x="750" y="1500"/>
                  </a:lnTo>
                  <a:lnTo>
                    <a:pt x="1492" y="490"/>
                  </a:lnTo>
                  <a:lnTo>
                    <a:pt x="7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rot="-546991">
              <a:off x="1631210" y="1628338"/>
              <a:ext cx="128463" cy="102950"/>
            </a:xfrm>
            <a:custGeom>
              <a:avLst/>
              <a:gdLst/>
              <a:ahLst/>
              <a:cxnLst/>
              <a:rect l="l" t="t" r="r" b="b"/>
              <a:pathLst>
                <a:path w="1576" h="1263" extrusionOk="0">
                  <a:moveTo>
                    <a:pt x="589" y="0"/>
                  </a:moveTo>
                  <a:lnTo>
                    <a:pt x="0" y="895"/>
                  </a:lnTo>
                  <a:lnTo>
                    <a:pt x="1193" y="1262"/>
                  </a:lnTo>
                  <a:lnTo>
                    <a:pt x="1576" y="895"/>
                  </a:lnTo>
                  <a:lnTo>
                    <a:pt x="5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rot="-546991">
              <a:off x="1648577" y="1329598"/>
              <a:ext cx="126670" cy="107270"/>
            </a:xfrm>
            <a:custGeom>
              <a:avLst/>
              <a:gdLst/>
              <a:ahLst/>
              <a:cxnLst/>
              <a:rect l="l" t="t" r="r" b="b"/>
              <a:pathLst>
                <a:path w="1554" h="1316" extrusionOk="0">
                  <a:moveTo>
                    <a:pt x="789" y="0"/>
                  </a:moveTo>
                  <a:lnTo>
                    <a:pt x="1" y="842"/>
                  </a:lnTo>
                  <a:lnTo>
                    <a:pt x="789" y="1316"/>
                  </a:lnTo>
                  <a:lnTo>
                    <a:pt x="1553" y="842"/>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rot="-546991">
              <a:off x="464201" y="1541430"/>
              <a:ext cx="116644" cy="133517"/>
            </a:xfrm>
            <a:custGeom>
              <a:avLst/>
              <a:gdLst/>
              <a:ahLst/>
              <a:cxnLst/>
              <a:rect l="l" t="t" r="r" b="b"/>
              <a:pathLst>
                <a:path w="1431" h="1638" extrusionOk="0">
                  <a:moveTo>
                    <a:pt x="613" y="1"/>
                  </a:moveTo>
                  <a:lnTo>
                    <a:pt x="1" y="1064"/>
                  </a:lnTo>
                  <a:lnTo>
                    <a:pt x="613" y="1637"/>
                  </a:lnTo>
                  <a:lnTo>
                    <a:pt x="1431" y="1064"/>
                  </a:lnTo>
                  <a:lnTo>
                    <a:pt x="61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rot="-546991">
              <a:off x="604800" y="1870212"/>
              <a:ext cx="83631" cy="66188"/>
            </a:xfrm>
            <a:custGeom>
              <a:avLst/>
              <a:gdLst/>
              <a:ahLst/>
              <a:cxnLst/>
              <a:rect l="l" t="t" r="r" b="b"/>
              <a:pathLst>
                <a:path w="1026" h="812" extrusionOk="0">
                  <a:moveTo>
                    <a:pt x="1025" y="1"/>
                  </a:moveTo>
                  <a:lnTo>
                    <a:pt x="1" y="368"/>
                  </a:lnTo>
                  <a:lnTo>
                    <a:pt x="299" y="812"/>
                  </a:lnTo>
                  <a:lnTo>
                    <a:pt x="1025" y="368"/>
                  </a:lnTo>
                  <a:lnTo>
                    <a:pt x="10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rot="-546991">
              <a:off x="1006096" y="1727226"/>
              <a:ext cx="149086" cy="139060"/>
            </a:xfrm>
            <a:custGeom>
              <a:avLst/>
              <a:gdLst/>
              <a:ahLst/>
              <a:cxnLst/>
              <a:rect l="l" t="t" r="r" b="b"/>
              <a:pathLst>
                <a:path w="1829" h="1706" extrusionOk="0">
                  <a:moveTo>
                    <a:pt x="1400" y="0"/>
                  </a:moveTo>
                  <a:lnTo>
                    <a:pt x="1" y="627"/>
                  </a:lnTo>
                  <a:lnTo>
                    <a:pt x="383" y="1706"/>
                  </a:lnTo>
                  <a:lnTo>
                    <a:pt x="1828" y="1262"/>
                  </a:lnTo>
                  <a:lnTo>
                    <a:pt x="1400" y="0"/>
                  </a:lnTo>
                  <a:close/>
                </a:path>
              </a:pathLst>
            </a:custGeom>
            <a:solidFill>
              <a:srgbClr val="4224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rot="-546991">
              <a:off x="760792" y="1966729"/>
              <a:ext cx="179571" cy="125366"/>
            </a:xfrm>
            <a:custGeom>
              <a:avLst/>
              <a:gdLst/>
              <a:ahLst/>
              <a:cxnLst/>
              <a:rect l="l" t="t" r="r" b="b"/>
              <a:pathLst>
                <a:path w="2203" h="1538" extrusionOk="0">
                  <a:moveTo>
                    <a:pt x="1545" y="0"/>
                  </a:moveTo>
                  <a:lnTo>
                    <a:pt x="0" y="750"/>
                  </a:lnTo>
                  <a:lnTo>
                    <a:pt x="0" y="1537"/>
                  </a:lnTo>
                  <a:lnTo>
                    <a:pt x="2203" y="750"/>
                  </a:lnTo>
                  <a:lnTo>
                    <a:pt x="154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rot="-546991">
              <a:off x="818185" y="1615627"/>
              <a:ext cx="166529" cy="111672"/>
            </a:xfrm>
            <a:custGeom>
              <a:avLst/>
              <a:gdLst/>
              <a:ahLst/>
              <a:cxnLst/>
              <a:rect l="l" t="t" r="r" b="b"/>
              <a:pathLst>
                <a:path w="2043" h="1370" extrusionOk="0">
                  <a:moveTo>
                    <a:pt x="1369" y="0"/>
                  </a:moveTo>
                  <a:lnTo>
                    <a:pt x="0" y="780"/>
                  </a:lnTo>
                  <a:lnTo>
                    <a:pt x="153" y="1369"/>
                  </a:lnTo>
                  <a:lnTo>
                    <a:pt x="2042" y="398"/>
                  </a:lnTo>
                  <a:lnTo>
                    <a:pt x="13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rot="-546991">
              <a:off x="1213075" y="1990464"/>
              <a:ext cx="158460" cy="114117"/>
            </a:xfrm>
            <a:custGeom>
              <a:avLst/>
              <a:gdLst/>
              <a:ahLst/>
              <a:cxnLst/>
              <a:rect l="l" t="t" r="r" b="b"/>
              <a:pathLst>
                <a:path w="1944" h="1400" extrusionOk="0">
                  <a:moveTo>
                    <a:pt x="765" y="0"/>
                  </a:moveTo>
                  <a:lnTo>
                    <a:pt x="1" y="390"/>
                  </a:lnTo>
                  <a:lnTo>
                    <a:pt x="1530" y="1400"/>
                  </a:lnTo>
                  <a:lnTo>
                    <a:pt x="1943" y="696"/>
                  </a:lnTo>
                  <a:lnTo>
                    <a:pt x="7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546991">
              <a:off x="1671505" y="1886290"/>
              <a:ext cx="128463" cy="89256"/>
            </a:xfrm>
            <a:custGeom>
              <a:avLst/>
              <a:gdLst/>
              <a:ahLst/>
              <a:cxnLst/>
              <a:rect l="l" t="t" r="r" b="b"/>
              <a:pathLst>
                <a:path w="1576" h="1095" extrusionOk="0">
                  <a:moveTo>
                    <a:pt x="482" y="1"/>
                  </a:moveTo>
                  <a:lnTo>
                    <a:pt x="0" y="788"/>
                  </a:lnTo>
                  <a:lnTo>
                    <a:pt x="956" y="1094"/>
                  </a:lnTo>
                  <a:lnTo>
                    <a:pt x="1576" y="788"/>
                  </a:lnTo>
                  <a:lnTo>
                    <a:pt x="48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546991">
              <a:off x="491241" y="2079931"/>
              <a:ext cx="75562" cy="89256"/>
            </a:xfrm>
            <a:custGeom>
              <a:avLst/>
              <a:gdLst/>
              <a:ahLst/>
              <a:cxnLst/>
              <a:rect l="l" t="t" r="r" b="b"/>
              <a:pathLst>
                <a:path w="927" h="1095" extrusionOk="0">
                  <a:moveTo>
                    <a:pt x="926" y="1"/>
                  </a:moveTo>
                  <a:lnTo>
                    <a:pt x="1" y="398"/>
                  </a:lnTo>
                  <a:lnTo>
                    <a:pt x="1" y="1094"/>
                  </a:lnTo>
                  <a:lnTo>
                    <a:pt x="926" y="551"/>
                  </a:lnTo>
                  <a:lnTo>
                    <a:pt x="92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546991">
              <a:off x="639422" y="2289761"/>
              <a:ext cx="145988" cy="78578"/>
            </a:xfrm>
            <a:custGeom>
              <a:avLst/>
              <a:gdLst/>
              <a:ahLst/>
              <a:cxnLst/>
              <a:rect l="l" t="t" r="r" b="b"/>
              <a:pathLst>
                <a:path w="1791" h="964" extrusionOk="0">
                  <a:moveTo>
                    <a:pt x="926" y="0"/>
                  </a:moveTo>
                  <a:cubicBezTo>
                    <a:pt x="926" y="0"/>
                    <a:pt x="24" y="796"/>
                    <a:pt x="1" y="796"/>
                  </a:cubicBezTo>
                  <a:lnTo>
                    <a:pt x="926" y="964"/>
                  </a:lnTo>
                  <a:lnTo>
                    <a:pt x="1790" y="398"/>
                  </a:lnTo>
                  <a:lnTo>
                    <a:pt x="92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546991">
              <a:off x="324426" y="992294"/>
              <a:ext cx="1425158" cy="550125"/>
            </a:xfrm>
            <a:custGeom>
              <a:avLst/>
              <a:gdLst/>
              <a:ahLst/>
              <a:cxnLst/>
              <a:rect l="l" t="t" r="r" b="b"/>
              <a:pathLst>
                <a:path w="17484" h="6749" extrusionOk="0">
                  <a:moveTo>
                    <a:pt x="7023" y="0"/>
                  </a:moveTo>
                  <a:cubicBezTo>
                    <a:pt x="5871" y="0"/>
                    <a:pt x="4289" y="241"/>
                    <a:pt x="2265" y="1723"/>
                  </a:cubicBezTo>
                  <a:cubicBezTo>
                    <a:pt x="689" y="2886"/>
                    <a:pt x="1" y="4232"/>
                    <a:pt x="796" y="4461"/>
                  </a:cubicBezTo>
                  <a:cubicBezTo>
                    <a:pt x="887" y="4488"/>
                    <a:pt x="995" y="4499"/>
                    <a:pt x="1117" y="4499"/>
                  </a:cubicBezTo>
                  <a:cubicBezTo>
                    <a:pt x="1751" y="4499"/>
                    <a:pt x="2743" y="4197"/>
                    <a:pt x="3486" y="4197"/>
                  </a:cubicBezTo>
                  <a:cubicBezTo>
                    <a:pt x="3836" y="4197"/>
                    <a:pt x="4131" y="4264"/>
                    <a:pt x="4307" y="4461"/>
                  </a:cubicBezTo>
                  <a:cubicBezTo>
                    <a:pt x="4857" y="5079"/>
                    <a:pt x="5081" y="6748"/>
                    <a:pt x="6337" y="6748"/>
                  </a:cubicBezTo>
                  <a:cubicBezTo>
                    <a:pt x="6494" y="6748"/>
                    <a:pt x="6668" y="6722"/>
                    <a:pt x="6861" y="6664"/>
                  </a:cubicBezTo>
                  <a:cubicBezTo>
                    <a:pt x="8508" y="6168"/>
                    <a:pt x="8961" y="4957"/>
                    <a:pt x="9867" y="4957"/>
                  </a:cubicBezTo>
                  <a:cubicBezTo>
                    <a:pt x="9912" y="4957"/>
                    <a:pt x="9957" y="4960"/>
                    <a:pt x="10004" y="4966"/>
                  </a:cubicBezTo>
                  <a:cubicBezTo>
                    <a:pt x="10833" y="5073"/>
                    <a:pt x="11678" y="6706"/>
                    <a:pt x="12452" y="6706"/>
                  </a:cubicBezTo>
                  <a:cubicBezTo>
                    <a:pt x="12613" y="6706"/>
                    <a:pt x="12771" y="6635"/>
                    <a:pt x="12926" y="6465"/>
                  </a:cubicBezTo>
                  <a:cubicBezTo>
                    <a:pt x="13745" y="5568"/>
                    <a:pt x="13814" y="4337"/>
                    <a:pt x="14579" y="4337"/>
                  </a:cubicBezTo>
                  <a:cubicBezTo>
                    <a:pt x="14649" y="4337"/>
                    <a:pt x="14724" y="4348"/>
                    <a:pt x="14807" y="4369"/>
                  </a:cubicBezTo>
                  <a:cubicBezTo>
                    <a:pt x="15409" y="4534"/>
                    <a:pt x="16272" y="4843"/>
                    <a:pt x="16850" y="4843"/>
                  </a:cubicBezTo>
                  <a:cubicBezTo>
                    <a:pt x="17212" y="4843"/>
                    <a:pt x="17463" y="4722"/>
                    <a:pt x="17468" y="4369"/>
                  </a:cubicBezTo>
                  <a:cubicBezTo>
                    <a:pt x="17484" y="3460"/>
                    <a:pt x="13966" y="56"/>
                    <a:pt x="8409" y="56"/>
                  </a:cubicBezTo>
                  <a:cubicBezTo>
                    <a:pt x="8403" y="56"/>
                    <a:pt x="8397" y="56"/>
                    <a:pt x="8391" y="56"/>
                  </a:cubicBezTo>
                  <a:cubicBezTo>
                    <a:pt x="8033" y="56"/>
                    <a:pt x="7578" y="0"/>
                    <a:pt x="70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546991">
              <a:off x="400322" y="1263608"/>
              <a:ext cx="827267" cy="252036"/>
            </a:xfrm>
            <a:custGeom>
              <a:avLst/>
              <a:gdLst/>
              <a:ahLst/>
              <a:cxnLst/>
              <a:rect l="l" t="t" r="r" b="b"/>
              <a:pathLst>
                <a:path w="10149" h="3092" extrusionOk="0">
                  <a:moveTo>
                    <a:pt x="7849" y="1"/>
                  </a:moveTo>
                  <a:cubicBezTo>
                    <a:pt x="6472" y="1"/>
                    <a:pt x="4582" y="186"/>
                    <a:pt x="3785" y="491"/>
                  </a:cubicBezTo>
                  <a:cubicBezTo>
                    <a:pt x="3154" y="734"/>
                    <a:pt x="2247" y="861"/>
                    <a:pt x="1488" y="861"/>
                  </a:cubicBezTo>
                  <a:cubicBezTo>
                    <a:pt x="904" y="861"/>
                    <a:pt x="407" y="785"/>
                    <a:pt x="191" y="629"/>
                  </a:cubicBezTo>
                  <a:cubicBezTo>
                    <a:pt x="158" y="606"/>
                    <a:pt x="134" y="596"/>
                    <a:pt x="118" y="596"/>
                  </a:cubicBezTo>
                  <a:cubicBezTo>
                    <a:pt x="1" y="596"/>
                    <a:pt x="312" y="1122"/>
                    <a:pt x="1231" y="1122"/>
                  </a:cubicBezTo>
                  <a:cubicBezTo>
                    <a:pt x="1456" y="1122"/>
                    <a:pt x="1718" y="1090"/>
                    <a:pt x="2018" y="1012"/>
                  </a:cubicBezTo>
                  <a:cubicBezTo>
                    <a:pt x="2263" y="948"/>
                    <a:pt x="2484" y="919"/>
                    <a:pt x="2683" y="919"/>
                  </a:cubicBezTo>
                  <a:cubicBezTo>
                    <a:pt x="3865" y="919"/>
                    <a:pt x="4294" y="1927"/>
                    <a:pt x="4588" y="2549"/>
                  </a:cubicBezTo>
                  <a:cubicBezTo>
                    <a:pt x="4752" y="2899"/>
                    <a:pt x="5218" y="3091"/>
                    <a:pt x="5760" y="3091"/>
                  </a:cubicBezTo>
                  <a:cubicBezTo>
                    <a:pt x="6353" y="3091"/>
                    <a:pt x="7038" y="2861"/>
                    <a:pt x="7517" y="2358"/>
                  </a:cubicBezTo>
                  <a:cubicBezTo>
                    <a:pt x="8427" y="1394"/>
                    <a:pt x="10148" y="308"/>
                    <a:pt x="9154" y="94"/>
                  </a:cubicBezTo>
                  <a:cubicBezTo>
                    <a:pt x="8870" y="30"/>
                    <a:pt x="8400" y="1"/>
                    <a:pt x="78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546991">
              <a:off x="323645" y="283312"/>
              <a:ext cx="1337777" cy="996078"/>
            </a:xfrm>
            <a:custGeom>
              <a:avLst/>
              <a:gdLst/>
              <a:ahLst/>
              <a:cxnLst/>
              <a:rect l="l" t="t" r="r" b="b"/>
              <a:pathLst>
                <a:path w="16412" h="12220" extrusionOk="0">
                  <a:moveTo>
                    <a:pt x="9414" y="1"/>
                  </a:moveTo>
                  <a:lnTo>
                    <a:pt x="9414" y="1"/>
                  </a:lnTo>
                  <a:cubicBezTo>
                    <a:pt x="10592" y="1178"/>
                    <a:pt x="7640" y="3205"/>
                    <a:pt x="6393" y="3205"/>
                  </a:cubicBezTo>
                  <a:cubicBezTo>
                    <a:pt x="5147" y="3205"/>
                    <a:pt x="4864" y="4903"/>
                    <a:pt x="4864" y="4903"/>
                  </a:cubicBezTo>
                  <a:cubicBezTo>
                    <a:pt x="4864" y="4903"/>
                    <a:pt x="3525" y="5102"/>
                    <a:pt x="2623" y="6149"/>
                  </a:cubicBezTo>
                  <a:cubicBezTo>
                    <a:pt x="1720" y="7197"/>
                    <a:pt x="2959" y="8176"/>
                    <a:pt x="2959" y="8176"/>
                  </a:cubicBezTo>
                  <a:cubicBezTo>
                    <a:pt x="2959" y="8176"/>
                    <a:pt x="971" y="9155"/>
                    <a:pt x="443" y="10203"/>
                  </a:cubicBezTo>
                  <a:cubicBezTo>
                    <a:pt x="0" y="11082"/>
                    <a:pt x="69" y="12219"/>
                    <a:pt x="1223" y="12219"/>
                  </a:cubicBezTo>
                  <a:cubicBezTo>
                    <a:pt x="1445" y="12219"/>
                    <a:pt x="1706" y="12178"/>
                    <a:pt x="2011" y="12084"/>
                  </a:cubicBezTo>
                  <a:cubicBezTo>
                    <a:pt x="3348" y="11678"/>
                    <a:pt x="5873" y="11103"/>
                    <a:pt x="7942" y="11103"/>
                  </a:cubicBezTo>
                  <a:cubicBezTo>
                    <a:pt x="8796" y="11103"/>
                    <a:pt x="9573" y="11201"/>
                    <a:pt x="10156" y="11449"/>
                  </a:cubicBezTo>
                  <a:cubicBezTo>
                    <a:pt x="10701" y="11679"/>
                    <a:pt x="11333" y="11862"/>
                    <a:pt x="12071" y="11862"/>
                  </a:cubicBezTo>
                  <a:cubicBezTo>
                    <a:pt x="12782" y="11862"/>
                    <a:pt x="13593" y="11693"/>
                    <a:pt x="14523" y="11235"/>
                  </a:cubicBezTo>
                  <a:cubicBezTo>
                    <a:pt x="16412" y="10302"/>
                    <a:pt x="14584" y="8711"/>
                    <a:pt x="14584" y="8711"/>
                  </a:cubicBezTo>
                  <a:cubicBezTo>
                    <a:pt x="15284" y="6874"/>
                    <a:pt x="13581" y="6656"/>
                    <a:pt x="12734" y="6656"/>
                  </a:cubicBezTo>
                  <a:cubicBezTo>
                    <a:pt x="12470" y="6656"/>
                    <a:pt x="12290" y="6677"/>
                    <a:pt x="12290" y="6677"/>
                  </a:cubicBezTo>
                  <a:cubicBezTo>
                    <a:pt x="13207" y="4773"/>
                    <a:pt x="10729" y="4123"/>
                    <a:pt x="10729" y="4123"/>
                  </a:cubicBezTo>
                  <a:cubicBezTo>
                    <a:pt x="12442" y="2547"/>
                    <a:pt x="9414" y="1"/>
                    <a:pt x="94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546991">
              <a:off x="385092" y="395919"/>
              <a:ext cx="915707" cy="831587"/>
            </a:xfrm>
            <a:custGeom>
              <a:avLst/>
              <a:gdLst/>
              <a:ahLst/>
              <a:cxnLst/>
              <a:rect l="l" t="t" r="r" b="b"/>
              <a:pathLst>
                <a:path w="11234" h="10202" extrusionOk="0">
                  <a:moveTo>
                    <a:pt x="9155" y="1"/>
                  </a:moveTo>
                  <a:cubicBezTo>
                    <a:pt x="9155" y="1"/>
                    <a:pt x="7679" y="2134"/>
                    <a:pt x="6585" y="2310"/>
                  </a:cubicBezTo>
                  <a:cubicBezTo>
                    <a:pt x="5492" y="2486"/>
                    <a:pt x="4834" y="2838"/>
                    <a:pt x="4436" y="3924"/>
                  </a:cubicBezTo>
                  <a:cubicBezTo>
                    <a:pt x="4436" y="3924"/>
                    <a:pt x="1912" y="4704"/>
                    <a:pt x="1981" y="5798"/>
                  </a:cubicBezTo>
                  <a:cubicBezTo>
                    <a:pt x="2042" y="6899"/>
                    <a:pt x="3067" y="7067"/>
                    <a:pt x="3067" y="7067"/>
                  </a:cubicBezTo>
                  <a:cubicBezTo>
                    <a:pt x="3067" y="7067"/>
                    <a:pt x="0" y="8597"/>
                    <a:pt x="192" y="9859"/>
                  </a:cubicBezTo>
                  <a:cubicBezTo>
                    <a:pt x="229" y="10104"/>
                    <a:pt x="514" y="10201"/>
                    <a:pt x="964" y="10201"/>
                  </a:cubicBezTo>
                  <a:cubicBezTo>
                    <a:pt x="2644" y="10201"/>
                    <a:pt x="6620" y="8852"/>
                    <a:pt x="8592" y="8852"/>
                  </a:cubicBezTo>
                  <a:cubicBezTo>
                    <a:pt x="8805" y="8852"/>
                    <a:pt x="8994" y="8868"/>
                    <a:pt x="9155" y="8903"/>
                  </a:cubicBezTo>
                  <a:cubicBezTo>
                    <a:pt x="9532" y="8983"/>
                    <a:pt x="9846" y="9019"/>
                    <a:pt x="10101" y="9019"/>
                  </a:cubicBezTo>
                  <a:cubicBezTo>
                    <a:pt x="11234" y="9019"/>
                    <a:pt x="11219" y="8312"/>
                    <a:pt x="10501" y="7625"/>
                  </a:cubicBezTo>
                  <a:cubicBezTo>
                    <a:pt x="9840" y="6987"/>
                    <a:pt x="8509" y="6810"/>
                    <a:pt x="7221" y="6810"/>
                  </a:cubicBezTo>
                  <a:cubicBezTo>
                    <a:pt x="6167" y="6810"/>
                    <a:pt x="5141" y="6929"/>
                    <a:pt x="4535" y="7011"/>
                  </a:cubicBezTo>
                  <a:lnTo>
                    <a:pt x="4535" y="7011"/>
                  </a:lnTo>
                  <a:cubicBezTo>
                    <a:pt x="5505" y="6865"/>
                    <a:pt x="8011" y="6435"/>
                    <a:pt x="8849" y="5805"/>
                  </a:cubicBezTo>
                  <a:cubicBezTo>
                    <a:pt x="9863" y="5043"/>
                    <a:pt x="9294" y="3751"/>
                    <a:pt x="8023" y="3751"/>
                  </a:cubicBezTo>
                  <a:cubicBezTo>
                    <a:pt x="7981" y="3751"/>
                    <a:pt x="7937" y="3753"/>
                    <a:pt x="7893" y="3756"/>
                  </a:cubicBezTo>
                  <a:cubicBezTo>
                    <a:pt x="7025" y="3809"/>
                    <a:pt x="6350" y="3882"/>
                    <a:pt x="5974" y="3927"/>
                  </a:cubicBezTo>
                  <a:lnTo>
                    <a:pt x="5974" y="3927"/>
                  </a:lnTo>
                  <a:cubicBezTo>
                    <a:pt x="6996" y="3762"/>
                    <a:pt x="9990" y="3015"/>
                    <a:pt x="9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sp>
        <p:nvSpPr>
          <p:cNvPr id="2597" name="Google Shape;2597;p30"/>
          <p:cNvSpPr/>
          <p:nvPr/>
        </p:nvSpPr>
        <p:spPr>
          <a:xfrm>
            <a:off x="8475311" y="2933257"/>
            <a:ext cx="210856" cy="1586938"/>
          </a:xfrm>
          <a:prstGeom prst="round2SameRect">
            <a:avLst>
              <a:gd name="adj1" fmla="val 48335"/>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0"/>
          <p:cNvSpPr/>
          <p:nvPr/>
        </p:nvSpPr>
        <p:spPr>
          <a:xfrm>
            <a:off x="7748366" y="2933257"/>
            <a:ext cx="210856" cy="1586938"/>
          </a:xfrm>
          <a:prstGeom prst="round2SameRect">
            <a:avLst>
              <a:gd name="adj1" fmla="val 48335"/>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0"/>
          <p:cNvSpPr/>
          <p:nvPr/>
        </p:nvSpPr>
        <p:spPr>
          <a:xfrm>
            <a:off x="7021420" y="2933257"/>
            <a:ext cx="210856" cy="1586938"/>
          </a:xfrm>
          <a:prstGeom prst="round2SameRect">
            <a:avLst>
              <a:gd name="adj1" fmla="val 48335"/>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0"/>
          <p:cNvSpPr/>
          <p:nvPr/>
        </p:nvSpPr>
        <p:spPr>
          <a:xfrm>
            <a:off x="6294475" y="2933257"/>
            <a:ext cx="210856" cy="1586938"/>
          </a:xfrm>
          <a:prstGeom prst="round2SameRect">
            <a:avLst>
              <a:gd name="adj1" fmla="val 48335"/>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0"/>
          <p:cNvSpPr txBox="1">
            <a:spLocks noGrp="1"/>
          </p:cNvSpPr>
          <p:nvPr>
            <p:ph type="title"/>
          </p:nvPr>
        </p:nvSpPr>
        <p:spPr>
          <a:xfrm>
            <a:off x="350875" y="540874"/>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Future Work</a:t>
            </a:r>
            <a:endParaRPr dirty="0"/>
          </a:p>
        </p:txBody>
      </p:sp>
      <p:cxnSp>
        <p:nvCxnSpPr>
          <p:cNvPr id="2602" name="Google Shape;2602;p30"/>
          <p:cNvCxnSpPr>
            <a:cxnSpLocks/>
          </p:cNvCxnSpPr>
          <p:nvPr/>
        </p:nvCxnSpPr>
        <p:spPr>
          <a:xfrm>
            <a:off x="6071191" y="4520215"/>
            <a:ext cx="2979774" cy="0"/>
          </a:xfrm>
          <a:prstGeom prst="straightConnector1">
            <a:avLst/>
          </a:prstGeom>
          <a:noFill/>
          <a:ln w="28575" cap="flat" cmpd="sng">
            <a:solidFill>
              <a:schemeClr val="lt1"/>
            </a:solidFill>
            <a:prstDash val="solid"/>
            <a:round/>
            <a:headEnd type="none" w="med" len="med"/>
            <a:tailEnd type="none" w="med" len="med"/>
          </a:ln>
        </p:spPr>
      </p:cxnSp>
      <p:sp>
        <p:nvSpPr>
          <p:cNvPr id="2603" name="Google Shape;2603;p30"/>
          <p:cNvSpPr txBox="1"/>
          <p:nvPr/>
        </p:nvSpPr>
        <p:spPr>
          <a:xfrm>
            <a:off x="6901995" y="4752118"/>
            <a:ext cx="585736" cy="25354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2"/>
                </a:solidFill>
                <a:latin typeface="Fira Sans Extra Condensed"/>
                <a:ea typeface="Fira Sans Extra Condensed"/>
                <a:cs typeface="Fira Sans Extra Condensed"/>
                <a:sym typeface="Fira Sans Extra Condensed"/>
              </a:rPr>
              <a:t>65%</a:t>
            </a:r>
            <a:endParaRPr sz="1800" b="1">
              <a:solidFill>
                <a:schemeClr val="lt2"/>
              </a:solidFill>
              <a:latin typeface="Fira Sans Extra Condensed"/>
              <a:ea typeface="Fira Sans Extra Condensed"/>
              <a:cs typeface="Fira Sans Extra Condensed"/>
              <a:sym typeface="Fira Sans Extra Condensed"/>
            </a:endParaRPr>
          </a:p>
        </p:txBody>
      </p:sp>
      <p:sp>
        <p:nvSpPr>
          <p:cNvPr id="2604" name="Google Shape;2604;p30"/>
          <p:cNvSpPr txBox="1"/>
          <p:nvPr/>
        </p:nvSpPr>
        <p:spPr>
          <a:xfrm>
            <a:off x="7635798" y="4752118"/>
            <a:ext cx="585736" cy="25354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75%</a:t>
            </a:r>
            <a:endParaRPr sz="1800" b="1">
              <a:solidFill>
                <a:schemeClr val="accent3"/>
              </a:solidFill>
              <a:latin typeface="Fira Sans Extra Condensed"/>
              <a:ea typeface="Fira Sans Extra Condensed"/>
              <a:cs typeface="Fira Sans Extra Condensed"/>
              <a:sym typeface="Fira Sans Extra Condensed"/>
            </a:endParaRPr>
          </a:p>
        </p:txBody>
      </p:sp>
      <p:sp>
        <p:nvSpPr>
          <p:cNvPr id="2605" name="Google Shape;2605;p30"/>
          <p:cNvSpPr txBox="1"/>
          <p:nvPr/>
        </p:nvSpPr>
        <p:spPr>
          <a:xfrm>
            <a:off x="8369584" y="4752118"/>
            <a:ext cx="585736" cy="25354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90%</a:t>
            </a:r>
            <a:endParaRPr sz="1800" b="1">
              <a:solidFill>
                <a:schemeClr val="accent4"/>
              </a:solidFill>
              <a:latin typeface="Fira Sans Extra Condensed"/>
              <a:ea typeface="Fira Sans Extra Condensed"/>
              <a:cs typeface="Fira Sans Extra Condensed"/>
              <a:sym typeface="Fira Sans Extra Condensed"/>
            </a:endParaRPr>
          </a:p>
        </p:txBody>
      </p:sp>
      <p:sp>
        <p:nvSpPr>
          <p:cNvPr id="2606" name="Google Shape;2606;p30"/>
          <p:cNvSpPr txBox="1"/>
          <p:nvPr/>
        </p:nvSpPr>
        <p:spPr>
          <a:xfrm>
            <a:off x="6168195" y="4752118"/>
            <a:ext cx="585736" cy="25354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80%</a:t>
            </a:r>
            <a:endParaRPr sz="1800" b="1">
              <a:solidFill>
                <a:schemeClr val="accent1"/>
              </a:solidFill>
              <a:latin typeface="Fira Sans Extra Condensed"/>
              <a:ea typeface="Fira Sans Extra Condensed"/>
              <a:cs typeface="Fira Sans Extra Condensed"/>
              <a:sym typeface="Fira Sans Extra Condensed"/>
            </a:endParaRPr>
          </a:p>
        </p:txBody>
      </p:sp>
      <p:sp>
        <p:nvSpPr>
          <p:cNvPr id="2682" name="Google Shape;2682;p30"/>
          <p:cNvSpPr/>
          <p:nvPr/>
        </p:nvSpPr>
        <p:spPr>
          <a:xfrm>
            <a:off x="6294475" y="3242912"/>
            <a:ext cx="210856" cy="1262220"/>
          </a:xfrm>
          <a:prstGeom prst="round2SameRect">
            <a:avLst>
              <a:gd name="adj1" fmla="val 48335"/>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0"/>
          <p:cNvSpPr/>
          <p:nvPr/>
        </p:nvSpPr>
        <p:spPr>
          <a:xfrm>
            <a:off x="7021417" y="3447309"/>
            <a:ext cx="210856" cy="1057723"/>
          </a:xfrm>
          <a:prstGeom prst="round2SameRect">
            <a:avLst>
              <a:gd name="adj1" fmla="val 48335"/>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0"/>
          <p:cNvSpPr/>
          <p:nvPr/>
        </p:nvSpPr>
        <p:spPr>
          <a:xfrm>
            <a:off x="7748358" y="3298659"/>
            <a:ext cx="210856" cy="1206448"/>
          </a:xfrm>
          <a:prstGeom prst="round2SameRect">
            <a:avLst>
              <a:gd name="adj1" fmla="val 48335"/>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0"/>
          <p:cNvSpPr/>
          <p:nvPr/>
        </p:nvSpPr>
        <p:spPr>
          <a:xfrm>
            <a:off x="8475300" y="3063153"/>
            <a:ext cx="210856" cy="1441753"/>
          </a:xfrm>
          <a:prstGeom prst="round2SameRect">
            <a:avLst>
              <a:gd name="adj1" fmla="val 48335"/>
              <a:gd name="adj2" fmla="val 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6473F3CF-611E-7041-8EF6-E7AD22F74CDA}"/>
              </a:ext>
            </a:extLst>
          </p:cNvPr>
          <p:cNvSpPr txBox="1"/>
          <p:nvPr/>
        </p:nvSpPr>
        <p:spPr>
          <a:xfrm>
            <a:off x="939698" y="1713775"/>
            <a:ext cx="7264604" cy="738664"/>
          </a:xfrm>
          <a:prstGeom prst="rect">
            <a:avLst/>
          </a:prstGeom>
          <a:noFill/>
        </p:spPr>
        <p:txBody>
          <a:bodyPr wrap="square" rtlCol="0">
            <a:spAutoFit/>
          </a:bodyPr>
          <a:lstStyle/>
          <a:p>
            <a:r>
              <a:rPr lang="en-US" dirty="0"/>
              <a:t>As a result, the trucks will be located to the 10 busiest stations to increase sales of the </a:t>
            </a:r>
          </a:p>
          <a:p>
            <a:r>
              <a:rPr lang="en-US" dirty="0"/>
              <a:t>Ice Cream Trucks can be set based on when the temperatures are rising and also during the rush hours</a:t>
            </a:r>
            <a:endParaRPr lang="en-SA"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5"/>
        <p:cNvGrpSpPr/>
        <p:nvPr/>
      </p:nvGrpSpPr>
      <p:grpSpPr>
        <a:xfrm>
          <a:off x="0" y="0"/>
          <a:ext cx="0" cy="0"/>
          <a:chOff x="0" y="0"/>
          <a:chExt cx="0" cy="0"/>
        </a:xfrm>
      </p:grpSpPr>
      <p:sp>
        <p:nvSpPr>
          <p:cNvPr id="1136" name="Google Shape;1136;p22"/>
          <p:cNvSpPr txBox="1">
            <a:spLocks noGrp="1"/>
          </p:cNvSpPr>
          <p:nvPr>
            <p:ph type="title"/>
          </p:nvPr>
        </p:nvSpPr>
        <p:spPr>
          <a:xfrm>
            <a:off x="160647" y="1152121"/>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 you</a:t>
            </a:r>
            <a:endParaRPr dirty="0"/>
          </a:p>
        </p:txBody>
      </p:sp>
      <p:sp>
        <p:nvSpPr>
          <p:cNvPr id="34" name="Google Shape;57;p15">
            <a:extLst>
              <a:ext uri="{FF2B5EF4-FFF2-40B4-BE49-F238E27FC236}">
                <a16:creationId xmlns:a16="http://schemas.microsoft.com/office/drawing/2014/main" id="{0FAC2DC3-A018-0248-B4B9-589BD50187BF}"/>
              </a:ext>
            </a:extLst>
          </p:cNvPr>
          <p:cNvSpPr txBox="1">
            <a:spLocks/>
          </p:cNvSpPr>
          <p:nvPr/>
        </p:nvSpPr>
        <p:spPr>
          <a:xfrm>
            <a:off x="238832" y="3778504"/>
            <a:ext cx="1967960" cy="67959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700"/>
              <a:buFont typeface="Roboto"/>
              <a:buNone/>
              <a:defRPr sz="18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0"/>
              </a:spcBef>
              <a:spcAft>
                <a:spcPts val="0"/>
              </a:spcAft>
              <a:buClr>
                <a:schemeClr val="dk1"/>
              </a:buClr>
              <a:buSzPts val="1700"/>
              <a:buFont typeface="Roboto"/>
              <a:buNone/>
              <a:defRPr sz="1700" b="0" i="0" u="none" strike="noStrike" cap="none">
                <a:solidFill>
                  <a:schemeClr val="dk1"/>
                </a:solidFill>
                <a:latin typeface="Roboto"/>
                <a:ea typeface="Roboto"/>
                <a:cs typeface="Roboto"/>
                <a:sym typeface="Roboto"/>
              </a:defRPr>
            </a:lvl9pPr>
          </a:lstStyle>
          <a:p>
            <a:pPr marL="0" indent="0"/>
            <a:r>
              <a:rPr lang="en-US" dirty="0"/>
              <a:t>By Shahad </a:t>
            </a:r>
            <a:r>
              <a:rPr lang="en-US" dirty="0" err="1"/>
              <a:t>Aati</a:t>
            </a:r>
            <a:endParaRPr lang="en-US" dirty="0"/>
          </a:p>
        </p:txBody>
      </p:sp>
      <p:grpSp>
        <p:nvGrpSpPr>
          <p:cNvPr id="91" name="Google Shape;2089;p27">
            <a:extLst>
              <a:ext uri="{FF2B5EF4-FFF2-40B4-BE49-F238E27FC236}">
                <a16:creationId xmlns:a16="http://schemas.microsoft.com/office/drawing/2014/main" id="{F95ED6AD-9318-5F4B-B2BD-05654AB4AD02}"/>
              </a:ext>
            </a:extLst>
          </p:cNvPr>
          <p:cNvGrpSpPr/>
          <p:nvPr/>
        </p:nvGrpSpPr>
        <p:grpSpPr>
          <a:xfrm>
            <a:off x="3154680" y="1874519"/>
            <a:ext cx="2241060" cy="2044425"/>
            <a:chOff x="5181325" y="2477000"/>
            <a:chExt cx="978550" cy="896475"/>
          </a:xfrm>
        </p:grpSpPr>
        <p:sp>
          <p:nvSpPr>
            <p:cNvPr id="92" name="Google Shape;2090;p27">
              <a:extLst>
                <a:ext uri="{FF2B5EF4-FFF2-40B4-BE49-F238E27FC236}">
                  <a16:creationId xmlns:a16="http://schemas.microsoft.com/office/drawing/2014/main" id="{BAAC8EE5-AE73-8444-9A7E-AC9401F4115F}"/>
                </a:ext>
              </a:extLst>
            </p:cNvPr>
            <p:cNvSpPr/>
            <p:nvPr/>
          </p:nvSpPr>
          <p:spPr>
            <a:xfrm>
              <a:off x="5279400" y="3023825"/>
              <a:ext cx="753350" cy="187550"/>
            </a:xfrm>
            <a:custGeom>
              <a:avLst/>
              <a:gdLst/>
              <a:ahLst/>
              <a:cxnLst/>
              <a:rect l="l" t="t" r="r" b="b"/>
              <a:pathLst>
                <a:path w="30134" h="7502" extrusionOk="0">
                  <a:moveTo>
                    <a:pt x="9706" y="1"/>
                  </a:moveTo>
                  <a:cubicBezTo>
                    <a:pt x="7954" y="1"/>
                    <a:pt x="957" y="804"/>
                    <a:pt x="482" y="1194"/>
                  </a:cubicBezTo>
                  <a:cubicBezTo>
                    <a:pt x="1" y="1591"/>
                    <a:pt x="651" y="4696"/>
                    <a:pt x="1178" y="5369"/>
                  </a:cubicBezTo>
                  <a:cubicBezTo>
                    <a:pt x="1178" y="5369"/>
                    <a:pt x="1374" y="5465"/>
                    <a:pt x="1562" y="5465"/>
                  </a:cubicBezTo>
                  <a:cubicBezTo>
                    <a:pt x="1706" y="5465"/>
                    <a:pt x="1846" y="5408"/>
                    <a:pt x="1890" y="5209"/>
                  </a:cubicBezTo>
                  <a:cubicBezTo>
                    <a:pt x="1997" y="4750"/>
                    <a:pt x="1209" y="3473"/>
                    <a:pt x="1874" y="2731"/>
                  </a:cubicBezTo>
                  <a:cubicBezTo>
                    <a:pt x="2252" y="2314"/>
                    <a:pt x="2701" y="2203"/>
                    <a:pt x="3214" y="2203"/>
                  </a:cubicBezTo>
                  <a:cubicBezTo>
                    <a:pt x="3604" y="2203"/>
                    <a:pt x="4030" y="2267"/>
                    <a:pt x="4490" y="2310"/>
                  </a:cubicBezTo>
                  <a:cubicBezTo>
                    <a:pt x="5458" y="2401"/>
                    <a:pt x="6668" y="2828"/>
                    <a:pt x="7801" y="2828"/>
                  </a:cubicBezTo>
                  <a:cubicBezTo>
                    <a:pt x="7912" y="2828"/>
                    <a:pt x="8021" y="2824"/>
                    <a:pt x="8130" y="2815"/>
                  </a:cubicBezTo>
                  <a:cubicBezTo>
                    <a:pt x="8774" y="2766"/>
                    <a:pt x="9726" y="2651"/>
                    <a:pt x="10490" y="2651"/>
                  </a:cubicBezTo>
                  <a:cubicBezTo>
                    <a:pt x="11169" y="2651"/>
                    <a:pt x="11700" y="2742"/>
                    <a:pt x="11732" y="3052"/>
                  </a:cubicBezTo>
                  <a:cubicBezTo>
                    <a:pt x="11801" y="3702"/>
                    <a:pt x="11373" y="4719"/>
                    <a:pt x="12818" y="4964"/>
                  </a:cubicBezTo>
                  <a:cubicBezTo>
                    <a:pt x="12923" y="4981"/>
                    <a:pt x="13020" y="4989"/>
                    <a:pt x="13110" y="4989"/>
                  </a:cubicBezTo>
                  <a:cubicBezTo>
                    <a:pt x="14248" y="4989"/>
                    <a:pt x="14155" y="3667"/>
                    <a:pt x="14233" y="3021"/>
                  </a:cubicBezTo>
                  <a:cubicBezTo>
                    <a:pt x="14288" y="2575"/>
                    <a:pt x="14776" y="2090"/>
                    <a:pt x="15314" y="2090"/>
                  </a:cubicBezTo>
                  <a:cubicBezTo>
                    <a:pt x="15605" y="2090"/>
                    <a:pt x="15910" y="2233"/>
                    <a:pt x="16168" y="2601"/>
                  </a:cubicBezTo>
                  <a:cubicBezTo>
                    <a:pt x="16902" y="3656"/>
                    <a:pt x="15640" y="5323"/>
                    <a:pt x="16199" y="6302"/>
                  </a:cubicBezTo>
                  <a:cubicBezTo>
                    <a:pt x="16582" y="6965"/>
                    <a:pt x="17420" y="7501"/>
                    <a:pt x="18046" y="7501"/>
                  </a:cubicBezTo>
                  <a:cubicBezTo>
                    <a:pt x="18344" y="7501"/>
                    <a:pt x="18594" y="7379"/>
                    <a:pt x="18722" y="7090"/>
                  </a:cubicBezTo>
                  <a:cubicBezTo>
                    <a:pt x="19112" y="6203"/>
                    <a:pt x="18914" y="2830"/>
                    <a:pt x="19648" y="2570"/>
                  </a:cubicBezTo>
                  <a:cubicBezTo>
                    <a:pt x="19704" y="2551"/>
                    <a:pt x="19761" y="2542"/>
                    <a:pt x="19819" y="2542"/>
                  </a:cubicBezTo>
                  <a:cubicBezTo>
                    <a:pt x="20474" y="2542"/>
                    <a:pt x="21288" y="3655"/>
                    <a:pt x="22546" y="3655"/>
                  </a:cubicBezTo>
                  <a:cubicBezTo>
                    <a:pt x="22645" y="3655"/>
                    <a:pt x="22747" y="3648"/>
                    <a:pt x="22852" y="3633"/>
                  </a:cubicBezTo>
                  <a:cubicBezTo>
                    <a:pt x="24352" y="3426"/>
                    <a:pt x="26316" y="2099"/>
                    <a:pt x="27213" y="2099"/>
                  </a:cubicBezTo>
                  <a:cubicBezTo>
                    <a:pt x="27244" y="2099"/>
                    <a:pt x="27274" y="2100"/>
                    <a:pt x="27303" y="2104"/>
                  </a:cubicBezTo>
                  <a:cubicBezTo>
                    <a:pt x="28152" y="2211"/>
                    <a:pt x="28772" y="2547"/>
                    <a:pt x="28772" y="3205"/>
                  </a:cubicBezTo>
                  <a:cubicBezTo>
                    <a:pt x="28772" y="3340"/>
                    <a:pt x="28803" y="3399"/>
                    <a:pt x="28851" y="3399"/>
                  </a:cubicBezTo>
                  <a:cubicBezTo>
                    <a:pt x="29037" y="3399"/>
                    <a:pt x="29476" y="2519"/>
                    <a:pt x="29330" y="1760"/>
                  </a:cubicBezTo>
                  <a:cubicBezTo>
                    <a:pt x="29143" y="824"/>
                    <a:pt x="30134" y="650"/>
                    <a:pt x="28159" y="650"/>
                  </a:cubicBezTo>
                  <a:cubicBezTo>
                    <a:pt x="28115" y="650"/>
                    <a:pt x="28069" y="650"/>
                    <a:pt x="28022" y="651"/>
                  </a:cubicBezTo>
                  <a:cubicBezTo>
                    <a:pt x="26527" y="656"/>
                    <a:pt x="22664" y="1014"/>
                    <a:pt x="20147" y="1014"/>
                  </a:cubicBezTo>
                  <a:cubicBezTo>
                    <a:pt x="19034" y="1014"/>
                    <a:pt x="18184" y="944"/>
                    <a:pt x="17919" y="742"/>
                  </a:cubicBezTo>
                  <a:cubicBezTo>
                    <a:pt x="17047" y="92"/>
                    <a:pt x="11457" y="1"/>
                    <a:pt x="9706" y="1"/>
                  </a:cubicBezTo>
                  <a:close/>
                </a:path>
              </a:pathLst>
            </a:custGeom>
            <a:solidFill>
              <a:srgbClr val="C68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091;p27">
              <a:extLst>
                <a:ext uri="{FF2B5EF4-FFF2-40B4-BE49-F238E27FC236}">
                  <a16:creationId xmlns:a16="http://schemas.microsoft.com/office/drawing/2014/main" id="{1DA4E384-66C5-AF4C-8C71-C864C598B1D8}"/>
                </a:ext>
              </a:extLst>
            </p:cNvPr>
            <p:cNvSpPr/>
            <p:nvPr/>
          </p:nvSpPr>
          <p:spPr>
            <a:xfrm>
              <a:off x="5238100" y="2481975"/>
              <a:ext cx="336350" cy="489875"/>
            </a:xfrm>
            <a:custGeom>
              <a:avLst/>
              <a:gdLst/>
              <a:ahLst/>
              <a:cxnLst/>
              <a:rect l="l" t="t" r="r" b="b"/>
              <a:pathLst>
                <a:path w="13454" h="19595" extrusionOk="0">
                  <a:moveTo>
                    <a:pt x="9645" y="1"/>
                  </a:moveTo>
                  <a:cubicBezTo>
                    <a:pt x="9645" y="1"/>
                    <a:pt x="1232" y="3289"/>
                    <a:pt x="131" y="3687"/>
                  </a:cubicBezTo>
                  <a:cubicBezTo>
                    <a:pt x="1" y="4085"/>
                    <a:pt x="5683" y="19594"/>
                    <a:pt x="5683" y="19594"/>
                  </a:cubicBezTo>
                  <a:cubicBezTo>
                    <a:pt x="5683" y="19594"/>
                    <a:pt x="13453" y="18202"/>
                    <a:pt x="13262" y="17629"/>
                  </a:cubicBezTo>
                  <a:cubicBezTo>
                    <a:pt x="13071" y="17055"/>
                    <a:pt x="12581" y="14187"/>
                    <a:pt x="12382" y="13002"/>
                  </a:cubicBezTo>
                  <a:cubicBezTo>
                    <a:pt x="12382" y="13002"/>
                    <a:pt x="10516" y="2953"/>
                    <a:pt x="9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092;p27">
              <a:extLst>
                <a:ext uri="{FF2B5EF4-FFF2-40B4-BE49-F238E27FC236}">
                  <a16:creationId xmlns:a16="http://schemas.microsoft.com/office/drawing/2014/main" id="{8CC31F4A-8675-394C-B2D8-C896E0D30D6E}"/>
                </a:ext>
              </a:extLst>
            </p:cNvPr>
            <p:cNvSpPr/>
            <p:nvPr/>
          </p:nvSpPr>
          <p:spPr>
            <a:xfrm>
              <a:off x="5255500" y="2506650"/>
              <a:ext cx="318950" cy="465200"/>
            </a:xfrm>
            <a:custGeom>
              <a:avLst/>
              <a:gdLst/>
              <a:ahLst/>
              <a:cxnLst/>
              <a:rect l="l" t="t" r="r" b="b"/>
              <a:pathLst>
                <a:path w="12758" h="18608" extrusionOk="0">
                  <a:moveTo>
                    <a:pt x="8283" y="0"/>
                  </a:moveTo>
                  <a:cubicBezTo>
                    <a:pt x="8283" y="0"/>
                    <a:pt x="1240" y="2547"/>
                    <a:pt x="131" y="2952"/>
                  </a:cubicBezTo>
                  <a:cubicBezTo>
                    <a:pt x="1" y="3342"/>
                    <a:pt x="4987" y="18607"/>
                    <a:pt x="4987" y="18607"/>
                  </a:cubicBezTo>
                  <a:cubicBezTo>
                    <a:pt x="4987" y="18607"/>
                    <a:pt x="12757" y="17215"/>
                    <a:pt x="12566" y="16642"/>
                  </a:cubicBezTo>
                  <a:cubicBezTo>
                    <a:pt x="12375" y="16068"/>
                    <a:pt x="11885" y="13200"/>
                    <a:pt x="11686" y="12015"/>
                  </a:cubicBezTo>
                  <a:cubicBezTo>
                    <a:pt x="11686" y="12015"/>
                    <a:pt x="9155" y="2952"/>
                    <a:pt x="8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093;p27">
              <a:extLst>
                <a:ext uri="{FF2B5EF4-FFF2-40B4-BE49-F238E27FC236}">
                  <a16:creationId xmlns:a16="http://schemas.microsoft.com/office/drawing/2014/main" id="{B3491BAF-8303-0D43-A5BF-C04FDBABD1C0}"/>
                </a:ext>
              </a:extLst>
            </p:cNvPr>
            <p:cNvSpPr/>
            <p:nvPr/>
          </p:nvSpPr>
          <p:spPr>
            <a:xfrm>
              <a:off x="5403475" y="2535525"/>
              <a:ext cx="77475" cy="27925"/>
            </a:xfrm>
            <a:custGeom>
              <a:avLst/>
              <a:gdLst/>
              <a:ahLst/>
              <a:cxnLst/>
              <a:rect l="l" t="t" r="r" b="b"/>
              <a:pathLst>
                <a:path w="3099" h="1117" extrusionOk="0">
                  <a:moveTo>
                    <a:pt x="1" y="0"/>
                  </a:moveTo>
                  <a:lnTo>
                    <a:pt x="1" y="0"/>
                  </a:lnTo>
                  <a:cubicBezTo>
                    <a:pt x="991" y="559"/>
                    <a:pt x="3049" y="1096"/>
                    <a:pt x="3097" y="1116"/>
                  </a:cubicBezTo>
                  <a:lnTo>
                    <a:pt x="3097" y="1116"/>
                  </a:lnTo>
                  <a:cubicBezTo>
                    <a:pt x="2271" y="650"/>
                    <a:pt x="1" y="0"/>
                    <a:pt x="1" y="0"/>
                  </a:cubicBezTo>
                  <a:close/>
                  <a:moveTo>
                    <a:pt x="3097" y="1116"/>
                  </a:moveTo>
                  <a:cubicBezTo>
                    <a:pt x="3098" y="1116"/>
                    <a:pt x="3098" y="1117"/>
                    <a:pt x="3098" y="1117"/>
                  </a:cubicBezTo>
                  <a:cubicBezTo>
                    <a:pt x="3098" y="1117"/>
                    <a:pt x="3098" y="1116"/>
                    <a:pt x="3097" y="11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094;p27">
              <a:extLst>
                <a:ext uri="{FF2B5EF4-FFF2-40B4-BE49-F238E27FC236}">
                  <a16:creationId xmlns:a16="http://schemas.microsoft.com/office/drawing/2014/main" id="{E649961A-1D12-6745-8FC7-11FFB2779EDF}"/>
                </a:ext>
              </a:extLst>
            </p:cNvPr>
            <p:cNvSpPr/>
            <p:nvPr/>
          </p:nvSpPr>
          <p:spPr>
            <a:xfrm>
              <a:off x="5335625" y="2555775"/>
              <a:ext cx="156400" cy="53375"/>
            </a:xfrm>
            <a:custGeom>
              <a:avLst/>
              <a:gdLst/>
              <a:ahLst/>
              <a:cxnLst/>
              <a:rect l="l" t="t" r="r" b="b"/>
              <a:pathLst>
                <a:path w="6256" h="2135" extrusionOk="0">
                  <a:moveTo>
                    <a:pt x="0" y="1"/>
                  </a:moveTo>
                  <a:cubicBezTo>
                    <a:pt x="1216" y="773"/>
                    <a:pt x="6256" y="2134"/>
                    <a:pt x="6256" y="2134"/>
                  </a:cubicBezTo>
                  <a:cubicBezTo>
                    <a:pt x="4275" y="1110"/>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095;p27">
              <a:extLst>
                <a:ext uri="{FF2B5EF4-FFF2-40B4-BE49-F238E27FC236}">
                  <a16:creationId xmlns:a16="http://schemas.microsoft.com/office/drawing/2014/main" id="{DCA4B788-2528-2148-B8AA-995D6D4EC917}"/>
                </a:ext>
              </a:extLst>
            </p:cNvPr>
            <p:cNvSpPr/>
            <p:nvPr/>
          </p:nvSpPr>
          <p:spPr>
            <a:xfrm>
              <a:off x="5270600" y="2583700"/>
              <a:ext cx="237300" cy="81100"/>
            </a:xfrm>
            <a:custGeom>
              <a:avLst/>
              <a:gdLst/>
              <a:ahLst/>
              <a:cxnLst/>
              <a:rect l="l" t="t" r="r" b="b"/>
              <a:pathLst>
                <a:path w="9492" h="3244" extrusionOk="0">
                  <a:moveTo>
                    <a:pt x="1" y="0"/>
                  </a:moveTo>
                  <a:lnTo>
                    <a:pt x="1" y="0"/>
                  </a:lnTo>
                  <a:cubicBezTo>
                    <a:pt x="1385" y="905"/>
                    <a:pt x="9400" y="3209"/>
                    <a:pt x="9491" y="3243"/>
                  </a:cubicBezTo>
                  <a:lnTo>
                    <a:pt x="9491" y="3243"/>
                  </a:lnTo>
                  <a:cubicBezTo>
                    <a:pt x="7715" y="2439"/>
                    <a:pt x="1" y="1"/>
                    <a:pt x="1" y="0"/>
                  </a:cubicBezTo>
                  <a:close/>
                  <a:moveTo>
                    <a:pt x="9491" y="3243"/>
                  </a:moveTo>
                  <a:lnTo>
                    <a:pt x="9491" y="3243"/>
                  </a:lnTo>
                  <a:cubicBezTo>
                    <a:pt x="9491" y="3243"/>
                    <a:pt x="9491" y="3243"/>
                    <a:pt x="9492" y="3243"/>
                  </a:cubicBezTo>
                  <a:cubicBezTo>
                    <a:pt x="9492" y="3243"/>
                    <a:pt x="9491" y="3243"/>
                    <a:pt x="9491" y="32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096;p27">
              <a:extLst>
                <a:ext uri="{FF2B5EF4-FFF2-40B4-BE49-F238E27FC236}">
                  <a16:creationId xmlns:a16="http://schemas.microsoft.com/office/drawing/2014/main" id="{93E0C295-56F5-704A-B57B-45575FBE5CE9}"/>
                </a:ext>
              </a:extLst>
            </p:cNvPr>
            <p:cNvSpPr/>
            <p:nvPr/>
          </p:nvSpPr>
          <p:spPr>
            <a:xfrm>
              <a:off x="5280550" y="2638000"/>
              <a:ext cx="238625" cy="75350"/>
            </a:xfrm>
            <a:custGeom>
              <a:avLst/>
              <a:gdLst/>
              <a:ahLst/>
              <a:cxnLst/>
              <a:rect l="l" t="t" r="r" b="b"/>
              <a:pathLst>
                <a:path w="9545" h="3014" extrusionOk="0">
                  <a:moveTo>
                    <a:pt x="0" y="0"/>
                  </a:moveTo>
                  <a:lnTo>
                    <a:pt x="0" y="0"/>
                  </a:lnTo>
                  <a:cubicBezTo>
                    <a:pt x="1729" y="681"/>
                    <a:pt x="9545" y="3014"/>
                    <a:pt x="9545" y="3014"/>
                  </a:cubicBezTo>
                  <a:cubicBezTo>
                    <a:pt x="7992" y="1981"/>
                    <a:pt x="1" y="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097;p27">
              <a:extLst>
                <a:ext uri="{FF2B5EF4-FFF2-40B4-BE49-F238E27FC236}">
                  <a16:creationId xmlns:a16="http://schemas.microsoft.com/office/drawing/2014/main" id="{86E82089-740A-CC41-998F-1E04CC5F3561}"/>
                </a:ext>
              </a:extLst>
            </p:cNvPr>
            <p:cNvSpPr/>
            <p:nvPr/>
          </p:nvSpPr>
          <p:spPr>
            <a:xfrm>
              <a:off x="5292600" y="2698425"/>
              <a:ext cx="226975" cy="60050"/>
            </a:xfrm>
            <a:custGeom>
              <a:avLst/>
              <a:gdLst/>
              <a:ahLst/>
              <a:cxnLst/>
              <a:rect l="l" t="t" r="r" b="b"/>
              <a:pathLst>
                <a:path w="9079" h="2402" extrusionOk="0">
                  <a:moveTo>
                    <a:pt x="0" y="0"/>
                  </a:moveTo>
                  <a:lnTo>
                    <a:pt x="0" y="0"/>
                  </a:lnTo>
                  <a:cubicBezTo>
                    <a:pt x="1140" y="306"/>
                    <a:pt x="9078" y="2401"/>
                    <a:pt x="9078" y="2401"/>
                  </a:cubicBezTo>
                  <a:cubicBezTo>
                    <a:pt x="7166" y="1354"/>
                    <a:pt x="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098;p27">
              <a:extLst>
                <a:ext uri="{FF2B5EF4-FFF2-40B4-BE49-F238E27FC236}">
                  <a16:creationId xmlns:a16="http://schemas.microsoft.com/office/drawing/2014/main" id="{7F471F2A-A457-8B4D-829E-EBA30F6261F6}"/>
                </a:ext>
              </a:extLst>
            </p:cNvPr>
            <p:cNvSpPr/>
            <p:nvPr/>
          </p:nvSpPr>
          <p:spPr>
            <a:xfrm>
              <a:off x="5283600" y="2554625"/>
              <a:ext cx="46675" cy="119925"/>
            </a:xfrm>
            <a:custGeom>
              <a:avLst/>
              <a:gdLst/>
              <a:ahLst/>
              <a:cxnLst/>
              <a:rect l="l" t="t" r="r" b="b"/>
              <a:pathLst>
                <a:path w="1867" h="4797" extrusionOk="0">
                  <a:moveTo>
                    <a:pt x="1844" y="1"/>
                  </a:moveTo>
                  <a:cubicBezTo>
                    <a:pt x="1844" y="1"/>
                    <a:pt x="253" y="3595"/>
                    <a:pt x="1" y="4796"/>
                  </a:cubicBezTo>
                  <a:cubicBezTo>
                    <a:pt x="1" y="4796"/>
                    <a:pt x="1867" y="1140"/>
                    <a:pt x="1844" y="1"/>
                  </a:cubicBezTo>
                  <a:close/>
                </a:path>
              </a:pathLst>
            </a:custGeom>
            <a:solidFill>
              <a:srgbClr val="FFC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099;p27">
              <a:extLst>
                <a:ext uri="{FF2B5EF4-FFF2-40B4-BE49-F238E27FC236}">
                  <a16:creationId xmlns:a16="http://schemas.microsoft.com/office/drawing/2014/main" id="{46646C05-D462-5242-A37B-87E9D94DCB0F}"/>
                </a:ext>
              </a:extLst>
            </p:cNvPr>
            <p:cNvSpPr/>
            <p:nvPr/>
          </p:nvSpPr>
          <p:spPr>
            <a:xfrm>
              <a:off x="5314200" y="2535525"/>
              <a:ext cx="89300" cy="215100"/>
            </a:xfrm>
            <a:custGeom>
              <a:avLst/>
              <a:gdLst/>
              <a:ahLst/>
              <a:cxnLst/>
              <a:rect l="l" t="t" r="r" b="b"/>
              <a:pathLst>
                <a:path w="3572" h="8604" extrusionOk="0">
                  <a:moveTo>
                    <a:pt x="3572" y="0"/>
                  </a:moveTo>
                  <a:lnTo>
                    <a:pt x="3572" y="0"/>
                  </a:lnTo>
                  <a:cubicBezTo>
                    <a:pt x="2295" y="1453"/>
                    <a:pt x="0" y="8604"/>
                    <a:pt x="0" y="8604"/>
                  </a:cubicBezTo>
                  <a:cubicBezTo>
                    <a:pt x="1186" y="6516"/>
                    <a:pt x="3572" y="1"/>
                    <a:pt x="3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100;p27">
              <a:extLst>
                <a:ext uri="{FF2B5EF4-FFF2-40B4-BE49-F238E27FC236}">
                  <a16:creationId xmlns:a16="http://schemas.microsoft.com/office/drawing/2014/main" id="{FCE88384-1A47-194C-BDA9-96DE3B152566}"/>
                </a:ext>
              </a:extLst>
            </p:cNvPr>
            <p:cNvSpPr/>
            <p:nvPr/>
          </p:nvSpPr>
          <p:spPr>
            <a:xfrm>
              <a:off x="5362375" y="2541450"/>
              <a:ext cx="108425" cy="255075"/>
            </a:xfrm>
            <a:custGeom>
              <a:avLst/>
              <a:gdLst/>
              <a:ahLst/>
              <a:cxnLst/>
              <a:rect l="l" t="t" r="r" b="b"/>
              <a:pathLst>
                <a:path w="4337" h="10203" extrusionOk="0">
                  <a:moveTo>
                    <a:pt x="4337" y="0"/>
                  </a:moveTo>
                  <a:lnTo>
                    <a:pt x="4337" y="0"/>
                  </a:lnTo>
                  <a:cubicBezTo>
                    <a:pt x="4337" y="1"/>
                    <a:pt x="911" y="7709"/>
                    <a:pt x="1" y="10202"/>
                  </a:cubicBezTo>
                  <a:cubicBezTo>
                    <a:pt x="1" y="10202"/>
                    <a:pt x="3916" y="2080"/>
                    <a:pt x="43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101;p27">
              <a:extLst>
                <a:ext uri="{FF2B5EF4-FFF2-40B4-BE49-F238E27FC236}">
                  <a16:creationId xmlns:a16="http://schemas.microsoft.com/office/drawing/2014/main" id="{5D37F18C-F04C-4740-9BCE-0A9734195053}"/>
                </a:ext>
              </a:extLst>
            </p:cNvPr>
            <p:cNvSpPr/>
            <p:nvPr/>
          </p:nvSpPr>
          <p:spPr>
            <a:xfrm>
              <a:off x="5437525" y="2641625"/>
              <a:ext cx="61775" cy="159300"/>
            </a:xfrm>
            <a:custGeom>
              <a:avLst/>
              <a:gdLst/>
              <a:ahLst/>
              <a:cxnLst/>
              <a:rect l="l" t="t" r="r" b="b"/>
              <a:pathLst>
                <a:path w="2471" h="6372" extrusionOk="0">
                  <a:moveTo>
                    <a:pt x="2471" y="1"/>
                  </a:moveTo>
                  <a:lnTo>
                    <a:pt x="2471" y="1"/>
                  </a:lnTo>
                  <a:cubicBezTo>
                    <a:pt x="2042" y="1056"/>
                    <a:pt x="0" y="6371"/>
                    <a:pt x="0" y="6371"/>
                  </a:cubicBezTo>
                  <a:cubicBezTo>
                    <a:pt x="949" y="5033"/>
                    <a:pt x="2471" y="8"/>
                    <a:pt x="2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102;p27">
              <a:extLst>
                <a:ext uri="{FF2B5EF4-FFF2-40B4-BE49-F238E27FC236}">
                  <a16:creationId xmlns:a16="http://schemas.microsoft.com/office/drawing/2014/main" id="{DCE8EC3C-F85E-2444-A373-E3F9EA2C44CB}"/>
                </a:ext>
              </a:extLst>
            </p:cNvPr>
            <p:cNvSpPr/>
            <p:nvPr/>
          </p:nvSpPr>
          <p:spPr>
            <a:xfrm>
              <a:off x="5620675" y="2477000"/>
              <a:ext cx="234625" cy="435575"/>
            </a:xfrm>
            <a:custGeom>
              <a:avLst/>
              <a:gdLst/>
              <a:ahLst/>
              <a:cxnLst/>
              <a:rect l="l" t="t" r="r" b="b"/>
              <a:pathLst>
                <a:path w="9385" h="17423" extrusionOk="0">
                  <a:moveTo>
                    <a:pt x="4345" y="1"/>
                  </a:moveTo>
                  <a:cubicBezTo>
                    <a:pt x="3993" y="720"/>
                    <a:pt x="1" y="16635"/>
                    <a:pt x="1" y="16635"/>
                  </a:cubicBezTo>
                  <a:cubicBezTo>
                    <a:pt x="1163" y="17270"/>
                    <a:pt x="1913" y="17423"/>
                    <a:pt x="1913" y="17423"/>
                  </a:cubicBezTo>
                  <a:cubicBezTo>
                    <a:pt x="3052" y="16161"/>
                    <a:pt x="9385" y="2226"/>
                    <a:pt x="9385" y="2226"/>
                  </a:cubicBezTo>
                  <a:cubicBezTo>
                    <a:pt x="8008" y="880"/>
                    <a:pt x="4345" y="1"/>
                    <a:pt x="43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103;p27">
              <a:extLst>
                <a:ext uri="{FF2B5EF4-FFF2-40B4-BE49-F238E27FC236}">
                  <a16:creationId xmlns:a16="http://schemas.microsoft.com/office/drawing/2014/main" id="{C69E87F3-B51C-204B-B625-AF941D691434}"/>
                </a:ext>
              </a:extLst>
            </p:cNvPr>
            <p:cNvSpPr/>
            <p:nvPr/>
          </p:nvSpPr>
          <p:spPr>
            <a:xfrm>
              <a:off x="5646625" y="2497500"/>
              <a:ext cx="130875" cy="346675"/>
            </a:xfrm>
            <a:custGeom>
              <a:avLst/>
              <a:gdLst/>
              <a:ahLst/>
              <a:cxnLst/>
              <a:rect l="l" t="t" r="r" b="b"/>
              <a:pathLst>
                <a:path w="5235" h="13867" extrusionOk="0">
                  <a:moveTo>
                    <a:pt x="3926" y="0"/>
                  </a:moveTo>
                  <a:cubicBezTo>
                    <a:pt x="3794" y="0"/>
                    <a:pt x="3688" y="25"/>
                    <a:pt x="3628" y="83"/>
                  </a:cubicBezTo>
                  <a:cubicBezTo>
                    <a:pt x="3383" y="328"/>
                    <a:pt x="34" y="13046"/>
                    <a:pt x="11" y="13536"/>
                  </a:cubicBezTo>
                  <a:cubicBezTo>
                    <a:pt x="0" y="13759"/>
                    <a:pt x="104" y="13866"/>
                    <a:pt x="257" y="13866"/>
                  </a:cubicBezTo>
                  <a:cubicBezTo>
                    <a:pt x="447" y="13866"/>
                    <a:pt x="712" y="13703"/>
                    <a:pt x="936" y="13390"/>
                  </a:cubicBezTo>
                  <a:cubicBezTo>
                    <a:pt x="1334" y="12832"/>
                    <a:pt x="5234" y="512"/>
                    <a:pt x="5234" y="512"/>
                  </a:cubicBezTo>
                  <a:cubicBezTo>
                    <a:pt x="5036" y="260"/>
                    <a:pt x="4351" y="0"/>
                    <a:pt x="3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104;p27">
              <a:extLst>
                <a:ext uri="{FF2B5EF4-FFF2-40B4-BE49-F238E27FC236}">
                  <a16:creationId xmlns:a16="http://schemas.microsoft.com/office/drawing/2014/main" id="{005B5893-09A7-1143-A4DA-FD13091760D1}"/>
                </a:ext>
              </a:extLst>
            </p:cNvPr>
            <p:cNvSpPr/>
            <p:nvPr/>
          </p:nvSpPr>
          <p:spPr>
            <a:xfrm>
              <a:off x="5728700" y="2525775"/>
              <a:ext cx="84550" cy="70000"/>
            </a:xfrm>
            <a:custGeom>
              <a:avLst/>
              <a:gdLst/>
              <a:ahLst/>
              <a:cxnLst/>
              <a:rect l="l" t="t" r="r" b="b"/>
              <a:pathLst>
                <a:path w="3382" h="2800" extrusionOk="0">
                  <a:moveTo>
                    <a:pt x="1" y="0"/>
                  </a:moveTo>
                  <a:cubicBezTo>
                    <a:pt x="1" y="0"/>
                    <a:pt x="575" y="1874"/>
                    <a:pt x="3381" y="2799"/>
                  </a:cubicBezTo>
                  <a:cubicBezTo>
                    <a:pt x="3381" y="2799"/>
                    <a:pt x="1186" y="158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105;p27">
              <a:extLst>
                <a:ext uri="{FF2B5EF4-FFF2-40B4-BE49-F238E27FC236}">
                  <a16:creationId xmlns:a16="http://schemas.microsoft.com/office/drawing/2014/main" id="{4D76E205-7590-0D46-BA2A-7E54C78316F1}"/>
                </a:ext>
              </a:extLst>
            </p:cNvPr>
            <p:cNvSpPr/>
            <p:nvPr/>
          </p:nvSpPr>
          <p:spPr>
            <a:xfrm>
              <a:off x="5698300" y="2621750"/>
              <a:ext cx="72125" cy="61000"/>
            </a:xfrm>
            <a:custGeom>
              <a:avLst/>
              <a:gdLst/>
              <a:ahLst/>
              <a:cxnLst/>
              <a:rect l="l" t="t" r="r" b="b"/>
              <a:pathLst>
                <a:path w="2885" h="2440" extrusionOk="0">
                  <a:moveTo>
                    <a:pt x="1" y="0"/>
                  </a:moveTo>
                  <a:cubicBezTo>
                    <a:pt x="1" y="0"/>
                    <a:pt x="1" y="0"/>
                    <a:pt x="1" y="0"/>
                  </a:cubicBezTo>
                  <a:cubicBezTo>
                    <a:pt x="1" y="0"/>
                    <a:pt x="1" y="0"/>
                    <a:pt x="1" y="0"/>
                  </a:cubicBezTo>
                  <a:lnTo>
                    <a:pt x="1" y="0"/>
                  </a:lnTo>
                  <a:cubicBezTo>
                    <a:pt x="1" y="0"/>
                    <a:pt x="1" y="0"/>
                    <a:pt x="1" y="0"/>
                  </a:cubicBezTo>
                  <a:close/>
                  <a:moveTo>
                    <a:pt x="1" y="0"/>
                  </a:moveTo>
                  <a:cubicBezTo>
                    <a:pt x="14" y="28"/>
                    <a:pt x="910" y="2425"/>
                    <a:pt x="2884" y="2440"/>
                  </a:cubicBezTo>
                  <a:cubicBezTo>
                    <a:pt x="2884" y="2440"/>
                    <a:pt x="1255" y="192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106;p27">
              <a:extLst>
                <a:ext uri="{FF2B5EF4-FFF2-40B4-BE49-F238E27FC236}">
                  <a16:creationId xmlns:a16="http://schemas.microsoft.com/office/drawing/2014/main" id="{35C01F39-A8C8-4B49-9B5C-F646C0D1928D}"/>
                </a:ext>
              </a:extLst>
            </p:cNvPr>
            <p:cNvSpPr/>
            <p:nvPr/>
          </p:nvSpPr>
          <p:spPr>
            <a:xfrm>
              <a:off x="5667900" y="2721175"/>
              <a:ext cx="68875" cy="49200"/>
            </a:xfrm>
            <a:custGeom>
              <a:avLst/>
              <a:gdLst/>
              <a:ahLst/>
              <a:cxnLst/>
              <a:rect l="l" t="t" r="r" b="b"/>
              <a:pathLst>
                <a:path w="2755" h="1968" extrusionOk="0">
                  <a:moveTo>
                    <a:pt x="1" y="0"/>
                  </a:moveTo>
                  <a:cubicBezTo>
                    <a:pt x="1" y="1"/>
                    <a:pt x="711" y="1968"/>
                    <a:pt x="2239" y="1968"/>
                  </a:cubicBezTo>
                  <a:cubicBezTo>
                    <a:pt x="2336" y="1968"/>
                    <a:pt x="2436" y="1960"/>
                    <a:pt x="2540" y="1943"/>
                  </a:cubicBezTo>
                  <a:cubicBezTo>
                    <a:pt x="2754" y="1912"/>
                    <a:pt x="1064" y="175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107;p27">
              <a:extLst>
                <a:ext uri="{FF2B5EF4-FFF2-40B4-BE49-F238E27FC236}">
                  <a16:creationId xmlns:a16="http://schemas.microsoft.com/office/drawing/2014/main" id="{DD256B84-2D62-664A-8E92-AB83B1688183}"/>
                </a:ext>
              </a:extLst>
            </p:cNvPr>
            <p:cNvSpPr/>
            <p:nvPr/>
          </p:nvSpPr>
          <p:spPr>
            <a:xfrm>
              <a:off x="5798500" y="2680825"/>
              <a:ext cx="361375" cy="307650"/>
            </a:xfrm>
            <a:custGeom>
              <a:avLst/>
              <a:gdLst/>
              <a:ahLst/>
              <a:cxnLst/>
              <a:rect l="l" t="t" r="r" b="b"/>
              <a:pathLst>
                <a:path w="14455" h="12306" extrusionOk="0">
                  <a:moveTo>
                    <a:pt x="11656" y="0"/>
                  </a:moveTo>
                  <a:cubicBezTo>
                    <a:pt x="11028" y="390"/>
                    <a:pt x="0" y="10746"/>
                    <a:pt x="0" y="10746"/>
                  </a:cubicBezTo>
                  <a:cubicBezTo>
                    <a:pt x="589" y="11809"/>
                    <a:pt x="1094" y="12306"/>
                    <a:pt x="1094" y="12306"/>
                  </a:cubicBezTo>
                  <a:cubicBezTo>
                    <a:pt x="2601" y="11893"/>
                    <a:pt x="14455" y="4237"/>
                    <a:pt x="14455" y="4237"/>
                  </a:cubicBezTo>
                  <a:cubicBezTo>
                    <a:pt x="14065" y="2509"/>
                    <a:pt x="11656" y="0"/>
                    <a:pt x="11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108;p27">
              <a:extLst>
                <a:ext uri="{FF2B5EF4-FFF2-40B4-BE49-F238E27FC236}">
                  <a16:creationId xmlns:a16="http://schemas.microsoft.com/office/drawing/2014/main" id="{A175634E-E28C-6540-8507-DC94D0E6A2A3}"/>
                </a:ext>
              </a:extLst>
            </p:cNvPr>
            <p:cNvSpPr/>
            <p:nvPr/>
          </p:nvSpPr>
          <p:spPr>
            <a:xfrm>
              <a:off x="5842650" y="2702350"/>
              <a:ext cx="268275" cy="227250"/>
            </a:xfrm>
            <a:custGeom>
              <a:avLst/>
              <a:gdLst/>
              <a:ahLst/>
              <a:cxnLst/>
              <a:rect l="l" t="t" r="r" b="b"/>
              <a:pathLst>
                <a:path w="10731" h="9090" extrusionOk="0">
                  <a:moveTo>
                    <a:pt x="9734" y="0"/>
                  </a:moveTo>
                  <a:cubicBezTo>
                    <a:pt x="9722" y="0"/>
                    <a:pt x="9710" y="1"/>
                    <a:pt x="9698" y="4"/>
                  </a:cubicBezTo>
                  <a:cubicBezTo>
                    <a:pt x="9385" y="72"/>
                    <a:pt x="445" y="8271"/>
                    <a:pt x="184" y="8646"/>
                  </a:cubicBezTo>
                  <a:cubicBezTo>
                    <a:pt x="0" y="8906"/>
                    <a:pt x="177" y="9090"/>
                    <a:pt x="509" y="9090"/>
                  </a:cubicBezTo>
                  <a:cubicBezTo>
                    <a:pt x="645" y="9090"/>
                    <a:pt x="806" y="9059"/>
                    <a:pt x="980" y="8990"/>
                  </a:cubicBezTo>
                  <a:cubicBezTo>
                    <a:pt x="1569" y="8753"/>
                    <a:pt x="10731" y="1143"/>
                    <a:pt x="10731" y="1143"/>
                  </a:cubicBezTo>
                  <a:cubicBezTo>
                    <a:pt x="10687" y="760"/>
                    <a:pt x="10060" y="0"/>
                    <a:pt x="97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109;p27">
              <a:extLst>
                <a:ext uri="{FF2B5EF4-FFF2-40B4-BE49-F238E27FC236}">
                  <a16:creationId xmlns:a16="http://schemas.microsoft.com/office/drawing/2014/main" id="{341DE8ED-E5F9-784C-AD24-188381E9982B}"/>
                </a:ext>
              </a:extLst>
            </p:cNvPr>
            <p:cNvSpPr/>
            <p:nvPr/>
          </p:nvSpPr>
          <p:spPr>
            <a:xfrm>
              <a:off x="6053175" y="2718300"/>
              <a:ext cx="42650" cy="96375"/>
            </a:xfrm>
            <a:custGeom>
              <a:avLst/>
              <a:gdLst/>
              <a:ahLst/>
              <a:cxnLst/>
              <a:rect l="l" t="t" r="r" b="b"/>
              <a:pathLst>
                <a:path w="1706" h="3855" extrusionOk="0">
                  <a:moveTo>
                    <a:pt x="482" y="0"/>
                  </a:moveTo>
                  <a:lnTo>
                    <a:pt x="482" y="0"/>
                  </a:lnTo>
                  <a:cubicBezTo>
                    <a:pt x="482" y="1"/>
                    <a:pt x="0" y="1744"/>
                    <a:pt x="1706" y="3855"/>
                  </a:cubicBezTo>
                  <a:cubicBezTo>
                    <a:pt x="1706" y="3855"/>
                    <a:pt x="612" y="1828"/>
                    <a:pt x="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110;p27">
              <a:extLst>
                <a:ext uri="{FF2B5EF4-FFF2-40B4-BE49-F238E27FC236}">
                  <a16:creationId xmlns:a16="http://schemas.microsoft.com/office/drawing/2014/main" id="{EB78508D-F72B-2048-A5F2-8C01C7F56348}"/>
                </a:ext>
              </a:extLst>
            </p:cNvPr>
            <p:cNvSpPr/>
            <p:nvPr/>
          </p:nvSpPr>
          <p:spPr>
            <a:xfrm>
              <a:off x="5980900" y="2777750"/>
              <a:ext cx="38450" cy="83200"/>
            </a:xfrm>
            <a:custGeom>
              <a:avLst/>
              <a:gdLst/>
              <a:ahLst/>
              <a:cxnLst/>
              <a:rect l="l" t="t" r="r" b="b"/>
              <a:pathLst>
                <a:path w="1538" h="3328" extrusionOk="0">
                  <a:moveTo>
                    <a:pt x="520" y="1"/>
                  </a:moveTo>
                  <a:lnTo>
                    <a:pt x="520" y="1"/>
                  </a:lnTo>
                  <a:cubicBezTo>
                    <a:pt x="520" y="1"/>
                    <a:pt x="0" y="2326"/>
                    <a:pt x="1538" y="3328"/>
                  </a:cubicBezTo>
                  <a:cubicBezTo>
                    <a:pt x="1538" y="3328"/>
                    <a:pt x="536" y="2119"/>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111;p27">
              <a:extLst>
                <a:ext uri="{FF2B5EF4-FFF2-40B4-BE49-F238E27FC236}">
                  <a16:creationId xmlns:a16="http://schemas.microsoft.com/office/drawing/2014/main" id="{6E36F6C9-E50B-9B48-90A1-07C89A669A50}"/>
                </a:ext>
              </a:extLst>
            </p:cNvPr>
            <p:cNvSpPr/>
            <p:nvPr/>
          </p:nvSpPr>
          <p:spPr>
            <a:xfrm>
              <a:off x="5908625" y="2839700"/>
              <a:ext cx="39475" cy="69550"/>
            </a:xfrm>
            <a:custGeom>
              <a:avLst/>
              <a:gdLst/>
              <a:ahLst/>
              <a:cxnLst/>
              <a:rect l="l" t="t" r="r" b="b"/>
              <a:pathLst>
                <a:path w="1579" h="2782" extrusionOk="0">
                  <a:moveTo>
                    <a:pt x="482" y="1"/>
                  </a:moveTo>
                  <a:cubicBezTo>
                    <a:pt x="482" y="1"/>
                    <a:pt x="1" y="2127"/>
                    <a:pt x="1484" y="2777"/>
                  </a:cubicBezTo>
                  <a:cubicBezTo>
                    <a:pt x="1491" y="2780"/>
                    <a:pt x="1496" y="2781"/>
                    <a:pt x="1499" y="2781"/>
                  </a:cubicBezTo>
                  <a:cubicBezTo>
                    <a:pt x="1578" y="2781"/>
                    <a:pt x="431" y="1820"/>
                    <a:pt x="482" y="1"/>
                  </a:cubicBezTo>
                  <a:close/>
                </a:path>
              </a:pathLst>
            </a:custGeom>
            <a:solidFill>
              <a:srgbClr val="BC8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112;p27">
              <a:extLst>
                <a:ext uri="{FF2B5EF4-FFF2-40B4-BE49-F238E27FC236}">
                  <a16:creationId xmlns:a16="http://schemas.microsoft.com/office/drawing/2014/main" id="{D2E26513-E246-7940-81ED-B913D8D1F615}"/>
                </a:ext>
              </a:extLst>
            </p:cNvPr>
            <p:cNvSpPr/>
            <p:nvPr/>
          </p:nvSpPr>
          <p:spPr>
            <a:xfrm>
              <a:off x="5302525" y="2745250"/>
              <a:ext cx="355275" cy="301100"/>
            </a:xfrm>
            <a:custGeom>
              <a:avLst/>
              <a:gdLst/>
              <a:ahLst/>
              <a:cxnLst/>
              <a:rect l="l" t="t" r="r" b="b"/>
              <a:pathLst>
                <a:path w="14211" h="12044" extrusionOk="0">
                  <a:moveTo>
                    <a:pt x="6478" y="0"/>
                  </a:moveTo>
                  <a:cubicBezTo>
                    <a:pt x="5932" y="0"/>
                    <a:pt x="5360" y="35"/>
                    <a:pt x="4758" y="70"/>
                  </a:cubicBezTo>
                  <a:cubicBezTo>
                    <a:pt x="697" y="299"/>
                    <a:pt x="1" y="3450"/>
                    <a:pt x="177" y="5530"/>
                  </a:cubicBezTo>
                  <a:cubicBezTo>
                    <a:pt x="353" y="7603"/>
                    <a:pt x="2066" y="8597"/>
                    <a:pt x="1622" y="8918"/>
                  </a:cubicBezTo>
                  <a:cubicBezTo>
                    <a:pt x="1186" y="9232"/>
                    <a:pt x="207" y="9308"/>
                    <a:pt x="200" y="9996"/>
                  </a:cubicBezTo>
                  <a:cubicBezTo>
                    <a:pt x="192" y="10688"/>
                    <a:pt x="759" y="11312"/>
                    <a:pt x="1569" y="11312"/>
                  </a:cubicBezTo>
                  <a:cubicBezTo>
                    <a:pt x="1574" y="11312"/>
                    <a:pt x="1579" y="11312"/>
                    <a:pt x="1584" y="11312"/>
                  </a:cubicBezTo>
                  <a:cubicBezTo>
                    <a:pt x="1588" y="11312"/>
                    <a:pt x="1592" y="11312"/>
                    <a:pt x="1596" y="11312"/>
                  </a:cubicBezTo>
                  <a:cubicBezTo>
                    <a:pt x="2371" y="11312"/>
                    <a:pt x="2929" y="12043"/>
                    <a:pt x="4011" y="12043"/>
                  </a:cubicBezTo>
                  <a:cubicBezTo>
                    <a:pt x="4063" y="12043"/>
                    <a:pt x="4115" y="12042"/>
                    <a:pt x="4169" y="12038"/>
                  </a:cubicBezTo>
                  <a:cubicBezTo>
                    <a:pt x="5298" y="11974"/>
                    <a:pt x="6305" y="11125"/>
                    <a:pt x="6917" y="11125"/>
                  </a:cubicBezTo>
                  <a:cubicBezTo>
                    <a:pt x="6956" y="11125"/>
                    <a:pt x="6993" y="11129"/>
                    <a:pt x="7029" y="11136"/>
                  </a:cubicBezTo>
                  <a:cubicBezTo>
                    <a:pt x="7210" y="11171"/>
                    <a:pt x="7478" y="11188"/>
                    <a:pt x="7784" y="11188"/>
                  </a:cubicBezTo>
                  <a:cubicBezTo>
                    <a:pt x="8486" y="11188"/>
                    <a:pt x="9388" y="11098"/>
                    <a:pt x="9905" y="10922"/>
                  </a:cubicBezTo>
                  <a:cubicBezTo>
                    <a:pt x="10647" y="10662"/>
                    <a:pt x="12283" y="10708"/>
                    <a:pt x="13247" y="9377"/>
                  </a:cubicBezTo>
                  <a:cubicBezTo>
                    <a:pt x="14211" y="8046"/>
                    <a:pt x="12949" y="7366"/>
                    <a:pt x="12253" y="7366"/>
                  </a:cubicBezTo>
                  <a:cubicBezTo>
                    <a:pt x="12251" y="7366"/>
                    <a:pt x="12250" y="7366"/>
                    <a:pt x="12249" y="7366"/>
                  </a:cubicBezTo>
                  <a:cubicBezTo>
                    <a:pt x="11570" y="7366"/>
                    <a:pt x="13221" y="5280"/>
                    <a:pt x="11350" y="2525"/>
                  </a:cubicBezTo>
                  <a:cubicBezTo>
                    <a:pt x="9903" y="397"/>
                    <a:pt x="8336" y="0"/>
                    <a:pt x="6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113;p27">
              <a:extLst>
                <a:ext uri="{FF2B5EF4-FFF2-40B4-BE49-F238E27FC236}">
                  <a16:creationId xmlns:a16="http://schemas.microsoft.com/office/drawing/2014/main" id="{44923CC0-9B49-CF42-A836-DCA4D375CA14}"/>
                </a:ext>
              </a:extLst>
            </p:cNvPr>
            <p:cNvSpPr/>
            <p:nvPr/>
          </p:nvSpPr>
          <p:spPr>
            <a:xfrm>
              <a:off x="5310000" y="2755375"/>
              <a:ext cx="221425" cy="214000"/>
            </a:xfrm>
            <a:custGeom>
              <a:avLst/>
              <a:gdLst/>
              <a:ahLst/>
              <a:cxnLst/>
              <a:rect l="l" t="t" r="r" b="b"/>
              <a:pathLst>
                <a:path w="8857" h="8560" extrusionOk="0">
                  <a:moveTo>
                    <a:pt x="4346" y="1"/>
                  </a:moveTo>
                  <a:cubicBezTo>
                    <a:pt x="2128" y="1"/>
                    <a:pt x="838" y="1250"/>
                    <a:pt x="428" y="2808"/>
                  </a:cubicBezTo>
                  <a:cubicBezTo>
                    <a:pt x="0" y="4429"/>
                    <a:pt x="222" y="5836"/>
                    <a:pt x="1017" y="7006"/>
                  </a:cubicBezTo>
                  <a:cubicBezTo>
                    <a:pt x="1622" y="7905"/>
                    <a:pt x="3033" y="8559"/>
                    <a:pt x="4320" y="8559"/>
                  </a:cubicBezTo>
                  <a:cubicBezTo>
                    <a:pt x="4710" y="8559"/>
                    <a:pt x="5089" y="8499"/>
                    <a:pt x="5430" y="8368"/>
                  </a:cubicBezTo>
                  <a:cubicBezTo>
                    <a:pt x="6899" y="7794"/>
                    <a:pt x="8298" y="5653"/>
                    <a:pt x="8581" y="4376"/>
                  </a:cubicBezTo>
                  <a:cubicBezTo>
                    <a:pt x="8856" y="3167"/>
                    <a:pt x="8245" y="1156"/>
                    <a:pt x="7189" y="468"/>
                  </a:cubicBezTo>
                  <a:cubicBezTo>
                    <a:pt x="6585" y="70"/>
                    <a:pt x="5484" y="47"/>
                    <a:pt x="4658" y="9"/>
                  </a:cubicBezTo>
                  <a:cubicBezTo>
                    <a:pt x="4552" y="3"/>
                    <a:pt x="4448" y="1"/>
                    <a:pt x="4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114;p27">
              <a:extLst>
                <a:ext uri="{FF2B5EF4-FFF2-40B4-BE49-F238E27FC236}">
                  <a16:creationId xmlns:a16="http://schemas.microsoft.com/office/drawing/2014/main" id="{6530EF30-90FE-0F4E-B7F2-E715AD5AB518}"/>
                </a:ext>
              </a:extLst>
            </p:cNvPr>
            <p:cNvSpPr/>
            <p:nvPr/>
          </p:nvSpPr>
          <p:spPr>
            <a:xfrm>
              <a:off x="5472500" y="2834925"/>
              <a:ext cx="38275" cy="8575"/>
            </a:xfrm>
            <a:custGeom>
              <a:avLst/>
              <a:gdLst/>
              <a:ahLst/>
              <a:cxnLst/>
              <a:rect l="l" t="t" r="r" b="b"/>
              <a:pathLst>
                <a:path w="1531" h="343" extrusionOk="0">
                  <a:moveTo>
                    <a:pt x="100" y="1"/>
                  </a:moveTo>
                  <a:cubicBezTo>
                    <a:pt x="31" y="1"/>
                    <a:pt x="1" y="222"/>
                    <a:pt x="93" y="245"/>
                  </a:cubicBezTo>
                  <a:cubicBezTo>
                    <a:pt x="179" y="265"/>
                    <a:pt x="987" y="343"/>
                    <a:pt x="1258" y="343"/>
                  </a:cubicBezTo>
                  <a:cubicBezTo>
                    <a:pt x="1298" y="343"/>
                    <a:pt x="1327" y="341"/>
                    <a:pt x="1339" y="337"/>
                  </a:cubicBezTo>
                  <a:cubicBezTo>
                    <a:pt x="1431" y="314"/>
                    <a:pt x="1530" y="146"/>
                    <a:pt x="1408" y="92"/>
                  </a:cubicBezTo>
                  <a:cubicBezTo>
                    <a:pt x="1278" y="39"/>
                    <a:pt x="253"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115;p27">
              <a:extLst>
                <a:ext uri="{FF2B5EF4-FFF2-40B4-BE49-F238E27FC236}">
                  <a16:creationId xmlns:a16="http://schemas.microsoft.com/office/drawing/2014/main" id="{F19681E3-F94D-984E-9CEB-B6D5EDDCD42F}"/>
                </a:ext>
              </a:extLst>
            </p:cNvPr>
            <p:cNvSpPr/>
            <p:nvPr/>
          </p:nvSpPr>
          <p:spPr>
            <a:xfrm>
              <a:off x="5412125" y="2825175"/>
              <a:ext cx="36325" cy="14750"/>
            </a:xfrm>
            <a:custGeom>
              <a:avLst/>
              <a:gdLst/>
              <a:ahLst/>
              <a:cxnLst/>
              <a:rect l="l" t="t" r="r" b="b"/>
              <a:pathLst>
                <a:path w="1453" h="590" extrusionOk="0">
                  <a:moveTo>
                    <a:pt x="1312" y="0"/>
                  </a:moveTo>
                  <a:cubicBezTo>
                    <a:pt x="1141" y="0"/>
                    <a:pt x="210" y="315"/>
                    <a:pt x="60" y="368"/>
                  </a:cubicBezTo>
                  <a:cubicBezTo>
                    <a:pt x="0" y="390"/>
                    <a:pt x="51" y="590"/>
                    <a:pt x="147" y="590"/>
                  </a:cubicBezTo>
                  <a:cubicBezTo>
                    <a:pt x="148" y="590"/>
                    <a:pt x="150" y="590"/>
                    <a:pt x="152" y="589"/>
                  </a:cubicBezTo>
                  <a:cubicBezTo>
                    <a:pt x="244" y="582"/>
                    <a:pt x="1269" y="306"/>
                    <a:pt x="1345" y="253"/>
                  </a:cubicBezTo>
                  <a:cubicBezTo>
                    <a:pt x="1422" y="199"/>
                    <a:pt x="1452" y="8"/>
                    <a:pt x="1322" y="1"/>
                  </a:cubicBezTo>
                  <a:cubicBezTo>
                    <a:pt x="1319" y="0"/>
                    <a:pt x="1316" y="0"/>
                    <a:pt x="1312" y="0"/>
                  </a:cubicBezTo>
                  <a:close/>
                </a:path>
              </a:pathLst>
            </a:custGeom>
            <a:solidFill>
              <a:srgbClr val="3F2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116;p27">
              <a:extLst>
                <a:ext uri="{FF2B5EF4-FFF2-40B4-BE49-F238E27FC236}">
                  <a16:creationId xmlns:a16="http://schemas.microsoft.com/office/drawing/2014/main" id="{3DE29201-5F4A-C24C-B29B-5D8139D8E72C}"/>
                </a:ext>
              </a:extLst>
            </p:cNvPr>
            <p:cNvSpPr/>
            <p:nvPr/>
          </p:nvSpPr>
          <p:spPr>
            <a:xfrm>
              <a:off x="5357750" y="2830450"/>
              <a:ext cx="35500" cy="19650"/>
            </a:xfrm>
            <a:custGeom>
              <a:avLst/>
              <a:gdLst/>
              <a:ahLst/>
              <a:cxnLst/>
              <a:rect l="l" t="t" r="r" b="b"/>
              <a:pathLst>
                <a:path w="1420" h="786" extrusionOk="0">
                  <a:moveTo>
                    <a:pt x="141" y="0"/>
                  </a:moveTo>
                  <a:cubicBezTo>
                    <a:pt x="80" y="0"/>
                    <a:pt x="0" y="169"/>
                    <a:pt x="71" y="225"/>
                  </a:cubicBezTo>
                  <a:cubicBezTo>
                    <a:pt x="140" y="279"/>
                    <a:pt x="1081" y="776"/>
                    <a:pt x="1172" y="784"/>
                  </a:cubicBezTo>
                  <a:cubicBezTo>
                    <a:pt x="1178" y="785"/>
                    <a:pt x="1184" y="785"/>
                    <a:pt x="1190" y="785"/>
                  </a:cubicBezTo>
                  <a:cubicBezTo>
                    <a:pt x="1283" y="785"/>
                    <a:pt x="1419" y="678"/>
                    <a:pt x="1333" y="585"/>
                  </a:cubicBezTo>
                  <a:cubicBezTo>
                    <a:pt x="1233" y="478"/>
                    <a:pt x="300" y="65"/>
                    <a:pt x="155" y="4"/>
                  </a:cubicBezTo>
                  <a:cubicBezTo>
                    <a:pt x="151" y="1"/>
                    <a:pt x="146" y="0"/>
                    <a:pt x="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117;p27">
              <a:extLst>
                <a:ext uri="{FF2B5EF4-FFF2-40B4-BE49-F238E27FC236}">
                  <a16:creationId xmlns:a16="http://schemas.microsoft.com/office/drawing/2014/main" id="{450E7F22-BF50-4B4A-8922-7E9B7FB1C891}"/>
                </a:ext>
              </a:extLst>
            </p:cNvPr>
            <p:cNvSpPr/>
            <p:nvPr/>
          </p:nvSpPr>
          <p:spPr>
            <a:xfrm>
              <a:off x="5465625" y="2889100"/>
              <a:ext cx="37500" cy="9175"/>
            </a:xfrm>
            <a:custGeom>
              <a:avLst/>
              <a:gdLst/>
              <a:ahLst/>
              <a:cxnLst/>
              <a:rect l="l" t="t" r="r" b="b"/>
              <a:pathLst>
                <a:path w="1500" h="367" extrusionOk="0">
                  <a:moveTo>
                    <a:pt x="1300" y="1"/>
                  </a:moveTo>
                  <a:cubicBezTo>
                    <a:pt x="1030" y="1"/>
                    <a:pt x="206" y="107"/>
                    <a:pt x="62" y="128"/>
                  </a:cubicBezTo>
                  <a:cubicBezTo>
                    <a:pt x="1" y="143"/>
                    <a:pt x="1" y="357"/>
                    <a:pt x="100" y="365"/>
                  </a:cubicBezTo>
                  <a:cubicBezTo>
                    <a:pt x="108" y="366"/>
                    <a:pt x="124" y="367"/>
                    <a:pt x="146" y="367"/>
                  </a:cubicBezTo>
                  <a:cubicBezTo>
                    <a:pt x="373" y="367"/>
                    <a:pt x="1262" y="300"/>
                    <a:pt x="1339" y="266"/>
                  </a:cubicBezTo>
                  <a:cubicBezTo>
                    <a:pt x="1423" y="227"/>
                    <a:pt x="1499" y="44"/>
                    <a:pt x="1369" y="6"/>
                  </a:cubicBezTo>
                  <a:cubicBezTo>
                    <a:pt x="1355" y="2"/>
                    <a:pt x="1331" y="1"/>
                    <a:pt x="1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118;p27">
              <a:extLst>
                <a:ext uri="{FF2B5EF4-FFF2-40B4-BE49-F238E27FC236}">
                  <a16:creationId xmlns:a16="http://schemas.microsoft.com/office/drawing/2014/main" id="{DD26DBD3-FD7B-9343-A25F-6C32748950D9}"/>
                </a:ext>
              </a:extLst>
            </p:cNvPr>
            <p:cNvSpPr/>
            <p:nvPr/>
          </p:nvSpPr>
          <p:spPr>
            <a:xfrm>
              <a:off x="5314250" y="2833000"/>
              <a:ext cx="36300" cy="15350"/>
            </a:xfrm>
            <a:custGeom>
              <a:avLst/>
              <a:gdLst/>
              <a:ahLst/>
              <a:cxnLst/>
              <a:rect l="l" t="t" r="r" b="b"/>
              <a:pathLst>
                <a:path w="1452" h="614" extrusionOk="0">
                  <a:moveTo>
                    <a:pt x="1309" y="1"/>
                  </a:moveTo>
                  <a:cubicBezTo>
                    <a:pt x="1155" y="1"/>
                    <a:pt x="211" y="338"/>
                    <a:pt x="67" y="391"/>
                  </a:cubicBezTo>
                  <a:cubicBezTo>
                    <a:pt x="1" y="413"/>
                    <a:pt x="56" y="614"/>
                    <a:pt x="142" y="614"/>
                  </a:cubicBezTo>
                  <a:cubicBezTo>
                    <a:pt x="145" y="614"/>
                    <a:pt x="148" y="613"/>
                    <a:pt x="151" y="613"/>
                  </a:cubicBezTo>
                  <a:cubicBezTo>
                    <a:pt x="251" y="605"/>
                    <a:pt x="1268" y="307"/>
                    <a:pt x="1344" y="253"/>
                  </a:cubicBezTo>
                  <a:cubicBezTo>
                    <a:pt x="1421" y="200"/>
                    <a:pt x="1452" y="1"/>
                    <a:pt x="1314" y="1"/>
                  </a:cubicBezTo>
                  <a:cubicBezTo>
                    <a:pt x="1312" y="1"/>
                    <a:pt x="1311" y="1"/>
                    <a:pt x="1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119;p27">
              <a:extLst>
                <a:ext uri="{FF2B5EF4-FFF2-40B4-BE49-F238E27FC236}">
                  <a16:creationId xmlns:a16="http://schemas.microsoft.com/office/drawing/2014/main" id="{B1E04DFE-AF27-2348-A031-9381FA49A128}"/>
                </a:ext>
              </a:extLst>
            </p:cNvPr>
            <p:cNvSpPr/>
            <p:nvPr/>
          </p:nvSpPr>
          <p:spPr>
            <a:xfrm>
              <a:off x="5353625" y="2871250"/>
              <a:ext cx="37850" cy="11150"/>
            </a:xfrm>
            <a:custGeom>
              <a:avLst/>
              <a:gdLst/>
              <a:ahLst/>
              <a:cxnLst/>
              <a:rect l="l" t="t" r="r" b="b"/>
              <a:pathLst>
                <a:path w="1514" h="446" extrusionOk="0">
                  <a:moveTo>
                    <a:pt x="102" y="0"/>
                  </a:moveTo>
                  <a:cubicBezTo>
                    <a:pt x="36" y="0"/>
                    <a:pt x="0" y="200"/>
                    <a:pt x="83" y="238"/>
                  </a:cubicBezTo>
                  <a:cubicBezTo>
                    <a:pt x="171" y="267"/>
                    <a:pt x="1144" y="445"/>
                    <a:pt x="1293" y="445"/>
                  </a:cubicBezTo>
                  <a:cubicBezTo>
                    <a:pt x="1299" y="445"/>
                    <a:pt x="1303" y="445"/>
                    <a:pt x="1307" y="444"/>
                  </a:cubicBezTo>
                  <a:cubicBezTo>
                    <a:pt x="1398" y="429"/>
                    <a:pt x="1513" y="268"/>
                    <a:pt x="1398" y="199"/>
                  </a:cubicBezTo>
                  <a:cubicBezTo>
                    <a:pt x="1276" y="138"/>
                    <a:pt x="259" y="16"/>
                    <a:pt x="106" y="1"/>
                  </a:cubicBezTo>
                  <a:cubicBezTo>
                    <a:pt x="105" y="1"/>
                    <a:pt x="103" y="0"/>
                    <a:pt x="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120;p27">
              <a:extLst>
                <a:ext uri="{FF2B5EF4-FFF2-40B4-BE49-F238E27FC236}">
                  <a16:creationId xmlns:a16="http://schemas.microsoft.com/office/drawing/2014/main" id="{BA4F4CBE-BE97-9049-BAA6-7D52276723D7}"/>
                </a:ext>
              </a:extLst>
            </p:cNvPr>
            <p:cNvSpPr/>
            <p:nvPr/>
          </p:nvSpPr>
          <p:spPr>
            <a:xfrm>
              <a:off x="5320175" y="2889400"/>
              <a:ext cx="37825" cy="11325"/>
            </a:xfrm>
            <a:custGeom>
              <a:avLst/>
              <a:gdLst/>
              <a:ahLst/>
              <a:cxnLst/>
              <a:rect l="l" t="t" r="r" b="b"/>
              <a:pathLst>
                <a:path w="1513" h="453" extrusionOk="0">
                  <a:moveTo>
                    <a:pt x="102" y="1"/>
                  </a:moveTo>
                  <a:cubicBezTo>
                    <a:pt x="35" y="1"/>
                    <a:pt x="0" y="208"/>
                    <a:pt x="83" y="238"/>
                  </a:cubicBezTo>
                  <a:cubicBezTo>
                    <a:pt x="173" y="276"/>
                    <a:pt x="1180" y="453"/>
                    <a:pt x="1300" y="453"/>
                  </a:cubicBezTo>
                  <a:cubicBezTo>
                    <a:pt x="1302" y="453"/>
                    <a:pt x="1305" y="453"/>
                    <a:pt x="1306" y="452"/>
                  </a:cubicBezTo>
                  <a:cubicBezTo>
                    <a:pt x="1398" y="429"/>
                    <a:pt x="1513" y="269"/>
                    <a:pt x="1398" y="208"/>
                  </a:cubicBezTo>
                  <a:cubicBezTo>
                    <a:pt x="1276" y="139"/>
                    <a:pt x="259" y="16"/>
                    <a:pt x="106" y="1"/>
                  </a:cubicBezTo>
                  <a:cubicBezTo>
                    <a:pt x="104" y="1"/>
                    <a:pt x="103"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121;p27">
              <a:extLst>
                <a:ext uri="{FF2B5EF4-FFF2-40B4-BE49-F238E27FC236}">
                  <a16:creationId xmlns:a16="http://schemas.microsoft.com/office/drawing/2014/main" id="{680427C2-75F2-FD4B-B892-F540A514D22B}"/>
                </a:ext>
              </a:extLst>
            </p:cNvPr>
            <p:cNvSpPr/>
            <p:nvPr/>
          </p:nvSpPr>
          <p:spPr>
            <a:xfrm>
              <a:off x="5372750" y="2770125"/>
              <a:ext cx="30800" cy="26150"/>
            </a:xfrm>
            <a:custGeom>
              <a:avLst/>
              <a:gdLst/>
              <a:ahLst/>
              <a:cxnLst/>
              <a:rect l="l" t="t" r="r" b="b"/>
              <a:pathLst>
                <a:path w="1232" h="1046" extrusionOk="0">
                  <a:moveTo>
                    <a:pt x="212" y="0"/>
                  </a:moveTo>
                  <a:cubicBezTo>
                    <a:pt x="122" y="0"/>
                    <a:pt x="1" y="65"/>
                    <a:pt x="52" y="168"/>
                  </a:cubicBezTo>
                  <a:cubicBezTo>
                    <a:pt x="121" y="283"/>
                    <a:pt x="909" y="941"/>
                    <a:pt x="1031" y="1040"/>
                  </a:cubicBezTo>
                  <a:cubicBezTo>
                    <a:pt x="1037" y="1044"/>
                    <a:pt x="1043" y="1046"/>
                    <a:pt x="1051" y="1046"/>
                  </a:cubicBezTo>
                  <a:cubicBezTo>
                    <a:pt x="1114" y="1046"/>
                    <a:pt x="1231" y="911"/>
                    <a:pt x="1176" y="849"/>
                  </a:cubicBezTo>
                  <a:cubicBezTo>
                    <a:pt x="1115" y="772"/>
                    <a:pt x="343" y="46"/>
                    <a:pt x="259" y="8"/>
                  </a:cubicBezTo>
                  <a:cubicBezTo>
                    <a:pt x="245" y="3"/>
                    <a:pt x="229"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122;p27">
              <a:extLst>
                <a:ext uri="{FF2B5EF4-FFF2-40B4-BE49-F238E27FC236}">
                  <a16:creationId xmlns:a16="http://schemas.microsoft.com/office/drawing/2014/main" id="{180426D9-1E51-A947-A98E-D00635B80B20}"/>
                </a:ext>
              </a:extLst>
            </p:cNvPr>
            <p:cNvSpPr/>
            <p:nvPr/>
          </p:nvSpPr>
          <p:spPr>
            <a:xfrm>
              <a:off x="5410950" y="2744675"/>
              <a:ext cx="26675" cy="29475"/>
            </a:xfrm>
            <a:custGeom>
              <a:avLst/>
              <a:gdLst/>
              <a:ahLst/>
              <a:cxnLst/>
              <a:rect l="l" t="t" r="r" b="b"/>
              <a:pathLst>
                <a:path w="1067" h="1179" extrusionOk="0">
                  <a:moveTo>
                    <a:pt x="925" y="1"/>
                  </a:moveTo>
                  <a:cubicBezTo>
                    <a:pt x="908" y="1"/>
                    <a:pt x="891" y="6"/>
                    <a:pt x="872" y="16"/>
                  </a:cubicBezTo>
                  <a:cubicBezTo>
                    <a:pt x="757" y="85"/>
                    <a:pt x="130" y="896"/>
                    <a:pt x="38" y="1026"/>
                  </a:cubicBezTo>
                  <a:cubicBezTo>
                    <a:pt x="0" y="1070"/>
                    <a:pt x="110" y="1178"/>
                    <a:pt x="192" y="1178"/>
                  </a:cubicBezTo>
                  <a:cubicBezTo>
                    <a:pt x="209" y="1178"/>
                    <a:pt x="224" y="1174"/>
                    <a:pt x="237" y="1163"/>
                  </a:cubicBezTo>
                  <a:cubicBezTo>
                    <a:pt x="306" y="1102"/>
                    <a:pt x="1002" y="299"/>
                    <a:pt x="1040" y="215"/>
                  </a:cubicBezTo>
                  <a:cubicBezTo>
                    <a:pt x="1066" y="144"/>
                    <a:pt x="1015"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123;p27">
              <a:extLst>
                <a:ext uri="{FF2B5EF4-FFF2-40B4-BE49-F238E27FC236}">
                  <a16:creationId xmlns:a16="http://schemas.microsoft.com/office/drawing/2014/main" id="{17E06B2F-3D93-FA46-BCB7-6A57A00C983E}"/>
                </a:ext>
              </a:extLst>
            </p:cNvPr>
            <p:cNvSpPr/>
            <p:nvPr/>
          </p:nvSpPr>
          <p:spPr>
            <a:xfrm>
              <a:off x="5429100" y="2776850"/>
              <a:ext cx="37500" cy="8450"/>
            </a:xfrm>
            <a:custGeom>
              <a:avLst/>
              <a:gdLst/>
              <a:ahLst/>
              <a:cxnLst/>
              <a:rect l="l" t="t" r="r" b="b"/>
              <a:pathLst>
                <a:path w="1500" h="338" extrusionOk="0">
                  <a:moveTo>
                    <a:pt x="1277" y="0"/>
                  </a:moveTo>
                  <a:cubicBezTo>
                    <a:pt x="987" y="0"/>
                    <a:pt x="201" y="78"/>
                    <a:pt x="62" y="98"/>
                  </a:cubicBezTo>
                  <a:cubicBezTo>
                    <a:pt x="1" y="113"/>
                    <a:pt x="1" y="320"/>
                    <a:pt x="100" y="335"/>
                  </a:cubicBezTo>
                  <a:cubicBezTo>
                    <a:pt x="111" y="337"/>
                    <a:pt x="137" y="338"/>
                    <a:pt x="173" y="338"/>
                  </a:cubicBezTo>
                  <a:cubicBezTo>
                    <a:pt x="435" y="338"/>
                    <a:pt x="1265" y="293"/>
                    <a:pt x="1339" y="266"/>
                  </a:cubicBezTo>
                  <a:cubicBezTo>
                    <a:pt x="1423" y="228"/>
                    <a:pt x="1500" y="45"/>
                    <a:pt x="1370" y="6"/>
                  </a:cubicBezTo>
                  <a:cubicBezTo>
                    <a:pt x="1353" y="2"/>
                    <a:pt x="1320" y="0"/>
                    <a:pt x="1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124;p27">
              <a:extLst>
                <a:ext uri="{FF2B5EF4-FFF2-40B4-BE49-F238E27FC236}">
                  <a16:creationId xmlns:a16="http://schemas.microsoft.com/office/drawing/2014/main" id="{33F502C2-A0BA-C94D-A884-D667771D07C5}"/>
                </a:ext>
              </a:extLst>
            </p:cNvPr>
            <p:cNvSpPr/>
            <p:nvPr/>
          </p:nvSpPr>
          <p:spPr>
            <a:xfrm>
              <a:off x="5418825" y="2803175"/>
              <a:ext cx="38025" cy="11900"/>
            </a:xfrm>
            <a:custGeom>
              <a:avLst/>
              <a:gdLst/>
              <a:ahLst/>
              <a:cxnLst/>
              <a:rect l="l" t="t" r="r" b="b"/>
              <a:pathLst>
                <a:path w="1521" h="476" extrusionOk="0">
                  <a:moveTo>
                    <a:pt x="110" y="1"/>
                  </a:moveTo>
                  <a:cubicBezTo>
                    <a:pt x="43" y="1"/>
                    <a:pt x="0" y="208"/>
                    <a:pt x="91" y="238"/>
                  </a:cubicBezTo>
                  <a:cubicBezTo>
                    <a:pt x="173" y="276"/>
                    <a:pt x="1177" y="475"/>
                    <a:pt x="1301" y="475"/>
                  </a:cubicBezTo>
                  <a:cubicBezTo>
                    <a:pt x="1303" y="475"/>
                    <a:pt x="1305" y="475"/>
                    <a:pt x="1307" y="475"/>
                  </a:cubicBezTo>
                  <a:cubicBezTo>
                    <a:pt x="1406" y="460"/>
                    <a:pt x="1521" y="299"/>
                    <a:pt x="1406" y="230"/>
                  </a:cubicBezTo>
                  <a:cubicBezTo>
                    <a:pt x="1284" y="162"/>
                    <a:pt x="274" y="16"/>
                    <a:pt x="114" y="1"/>
                  </a:cubicBezTo>
                  <a:cubicBezTo>
                    <a:pt x="112" y="1"/>
                    <a:pt x="111" y="1"/>
                    <a:pt x="110" y="1"/>
                  </a:cubicBezTo>
                  <a:close/>
                </a:path>
              </a:pathLst>
            </a:custGeom>
            <a:solidFill>
              <a:srgbClr val="3F2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125;p27">
              <a:extLst>
                <a:ext uri="{FF2B5EF4-FFF2-40B4-BE49-F238E27FC236}">
                  <a16:creationId xmlns:a16="http://schemas.microsoft.com/office/drawing/2014/main" id="{5B33A9B1-1B58-C444-A573-815951374398}"/>
                </a:ext>
              </a:extLst>
            </p:cNvPr>
            <p:cNvSpPr/>
            <p:nvPr/>
          </p:nvSpPr>
          <p:spPr>
            <a:xfrm>
              <a:off x="5337000" y="2803575"/>
              <a:ext cx="35350" cy="17450"/>
            </a:xfrm>
            <a:custGeom>
              <a:avLst/>
              <a:gdLst/>
              <a:ahLst/>
              <a:cxnLst/>
              <a:rect l="l" t="t" r="r" b="b"/>
              <a:pathLst>
                <a:path w="1414" h="698" extrusionOk="0">
                  <a:moveTo>
                    <a:pt x="1283" y="0"/>
                  </a:moveTo>
                  <a:cubicBezTo>
                    <a:pt x="1146" y="0"/>
                    <a:pt x="205" y="413"/>
                    <a:pt x="60" y="474"/>
                  </a:cubicBezTo>
                  <a:cubicBezTo>
                    <a:pt x="1" y="504"/>
                    <a:pt x="70" y="697"/>
                    <a:pt x="157" y="697"/>
                  </a:cubicBezTo>
                  <a:cubicBezTo>
                    <a:pt x="160" y="697"/>
                    <a:pt x="164" y="697"/>
                    <a:pt x="167" y="696"/>
                  </a:cubicBezTo>
                  <a:cubicBezTo>
                    <a:pt x="259" y="681"/>
                    <a:pt x="1260" y="314"/>
                    <a:pt x="1329" y="253"/>
                  </a:cubicBezTo>
                  <a:cubicBezTo>
                    <a:pt x="1398" y="192"/>
                    <a:pt x="1413" y="0"/>
                    <a:pt x="1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126;p27">
              <a:extLst>
                <a:ext uri="{FF2B5EF4-FFF2-40B4-BE49-F238E27FC236}">
                  <a16:creationId xmlns:a16="http://schemas.microsoft.com/office/drawing/2014/main" id="{E955257F-D343-9447-BEF1-1262AC60DFE0}"/>
                </a:ext>
              </a:extLst>
            </p:cNvPr>
            <p:cNvSpPr/>
            <p:nvPr/>
          </p:nvSpPr>
          <p:spPr>
            <a:xfrm>
              <a:off x="5492550" y="2788525"/>
              <a:ext cx="32875" cy="23825"/>
            </a:xfrm>
            <a:custGeom>
              <a:avLst/>
              <a:gdLst/>
              <a:ahLst/>
              <a:cxnLst/>
              <a:rect l="l" t="t" r="r" b="b"/>
              <a:pathLst>
                <a:path w="1315" h="953" extrusionOk="0">
                  <a:moveTo>
                    <a:pt x="174" y="0"/>
                  </a:moveTo>
                  <a:cubicBezTo>
                    <a:pt x="107" y="0"/>
                    <a:pt x="1" y="150"/>
                    <a:pt x="63" y="212"/>
                  </a:cubicBezTo>
                  <a:cubicBezTo>
                    <a:pt x="124" y="281"/>
                    <a:pt x="965" y="924"/>
                    <a:pt x="1057" y="946"/>
                  </a:cubicBezTo>
                  <a:cubicBezTo>
                    <a:pt x="1070" y="951"/>
                    <a:pt x="1085" y="952"/>
                    <a:pt x="1100" y="952"/>
                  </a:cubicBezTo>
                  <a:cubicBezTo>
                    <a:pt x="1197" y="952"/>
                    <a:pt x="1315" y="870"/>
                    <a:pt x="1248" y="771"/>
                  </a:cubicBezTo>
                  <a:cubicBezTo>
                    <a:pt x="1172" y="664"/>
                    <a:pt x="323" y="90"/>
                    <a:pt x="193" y="6"/>
                  </a:cubicBezTo>
                  <a:cubicBezTo>
                    <a:pt x="187" y="2"/>
                    <a:pt x="181"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127;p27">
              <a:extLst>
                <a:ext uri="{FF2B5EF4-FFF2-40B4-BE49-F238E27FC236}">
                  <a16:creationId xmlns:a16="http://schemas.microsoft.com/office/drawing/2014/main" id="{E4DE59D3-3938-AE44-A774-E86A3308A00F}"/>
                </a:ext>
              </a:extLst>
            </p:cNvPr>
            <p:cNvSpPr/>
            <p:nvPr/>
          </p:nvSpPr>
          <p:spPr>
            <a:xfrm>
              <a:off x="5520700" y="2810400"/>
              <a:ext cx="37300" cy="10600"/>
            </a:xfrm>
            <a:custGeom>
              <a:avLst/>
              <a:gdLst/>
              <a:ahLst/>
              <a:cxnLst/>
              <a:rect l="l" t="t" r="r" b="b"/>
              <a:pathLst>
                <a:path w="1492" h="424" extrusionOk="0">
                  <a:moveTo>
                    <a:pt x="1327" y="1"/>
                  </a:moveTo>
                  <a:cubicBezTo>
                    <a:pt x="1104" y="1"/>
                    <a:pt x="205" y="158"/>
                    <a:pt x="61" y="194"/>
                  </a:cubicBezTo>
                  <a:cubicBezTo>
                    <a:pt x="0" y="201"/>
                    <a:pt x="23" y="416"/>
                    <a:pt x="115" y="423"/>
                  </a:cubicBezTo>
                  <a:cubicBezTo>
                    <a:pt x="117" y="423"/>
                    <a:pt x="121" y="424"/>
                    <a:pt x="125" y="424"/>
                  </a:cubicBezTo>
                  <a:cubicBezTo>
                    <a:pt x="266" y="424"/>
                    <a:pt x="1264" y="300"/>
                    <a:pt x="1346" y="263"/>
                  </a:cubicBezTo>
                  <a:cubicBezTo>
                    <a:pt x="1430" y="217"/>
                    <a:pt x="1491" y="33"/>
                    <a:pt x="1361" y="3"/>
                  </a:cubicBezTo>
                  <a:cubicBezTo>
                    <a:pt x="1353" y="1"/>
                    <a:pt x="1341" y="1"/>
                    <a:pt x="1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128;p27">
              <a:extLst>
                <a:ext uri="{FF2B5EF4-FFF2-40B4-BE49-F238E27FC236}">
                  <a16:creationId xmlns:a16="http://schemas.microsoft.com/office/drawing/2014/main" id="{19B1085A-92DA-204C-92CC-638D0ACE258A}"/>
                </a:ext>
              </a:extLst>
            </p:cNvPr>
            <p:cNvSpPr/>
            <p:nvPr/>
          </p:nvSpPr>
          <p:spPr>
            <a:xfrm>
              <a:off x="5461875" y="2760150"/>
              <a:ext cx="36850" cy="17250"/>
            </a:xfrm>
            <a:custGeom>
              <a:avLst/>
              <a:gdLst/>
              <a:ahLst/>
              <a:cxnLst/>
              <a:rect l="l" t="t" r="r" b="b"/>
              <a:pathLst>
                <a:path w="1474" h="690" extrusionOk="0">
                  <a:moveTo>
                    <a:pt x="143" y="0"/>
                  </a:moveTo>
                  <a:cubicBezTo>
                    <a:pt x="76" y="0"/>
                    <a:pt x="1" y="187"/>
                    <a:pt x="82" y="231"/>
                  </a:cubicBezTo>
                  <a:cubicBezTo>
                    <a:pt x="158" y="284"/>
                    <a:pt x="1145" y="682"/>
                    <a:pt x="1237" y="690"/>
                  </a:cubicBezTo>
                  <a:cubicBezTo>
                    <a:pt x="1328" y="690"/>
                    <a:pt x="1474" y="560"/>
                    <a:pt x="1374" y="468"/>
                  </a:cubicBezTo>
                  <a:cubicBezTo>
                    <a:pt x="1267" y="376"/>
                    <a:pt x="296" y="47"/>
                    <a:pt x="151" y="1"/>
                  </a:cubicBezTo>
                  <a:cubicBezTo>
                    <a:pt x="148" y="1"/>
                    <a:pt x="145" y="0"/>
                    <a:pt x="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129;p27">
              <a:extLst>
                <a:ext uri="{FF2B5EF4-FFF2-40B4-BE49-F238E27FC236}">
                  <a16:creationId xmlns:a16="http://schemas.microsoft.com/office/drawing/2014/main" id="{92E94755-C3B3-0F43-9713-26DD614F86E5}"/>
                </a:ext>
              </a:extLst>
            </p:cNvPr>
            <p:cNvSpPr/>
            <p:nvPr/>
          </p:nvSpPr>
          <p:spPr>
            <a:xfrm>
              <a:off x="5505800" y="2769725"/>
              <a:ext cx="36525" cy="14750"/>
            </a:xfrm>
            <a:custGeom>
              <a:avLst/>
              <a:gdLst/>
              <a:ahLst/>
              <a:cxnLst/>
              <a:rect l="l" t="t" r="r" b="b"/>
              <a:pathLst>
                <a:path w="1461" h="590" extrusionOk="0">
                  <a:moveTo>
                    <a:pt x="1312" y="0"/>
                  </a:moveTo>
                  <a:cubicBezTo>
                    <a:pt x="1141" y="0"/>
                    <a:pt x="210" y="315"/>
                    <a:pt x="68" y="360"/>
                  </a:cubicBezTo>
                  <a:cubicBezTo>
                    <a:pt x="1" y="383"/>
                    <a:pt x="59" y="590"/>
                    <a:pt x="148" y="590"/>
                  </a:cubicBezTo>
                  <a:cubicBezTo>
                    <a:pt x="149" y="590"/>
                    <a:pt x="151" y="590"/>
                    <a:pt x="153" y="590"/>
                  </a:cubicBezTo>
                  <a:cubicBezTo>
                    <a:pt x="244" y="582"/>
                    <a:pt x="1269" y="307"/>
                    <a:pt x="1346" y="253"/>
                  </a:cubicBezTo>
                  <a:cubicBezTo>
                    <a:pt x="1422" y="200"/>
                    <a:pt x="1460" y="8"/>
                    <a:pt x="1323" y="1"/>
                  </a:cubicBezTo>
                  <a:cubicBezTo>
                    <a:pt x="1319" y="0"/>
                    <a:pt x="1316" y="0"/>
                    <a:pt x="1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130;p27">
              <a:extLst>
                <a:ext uri="{FF2B5EF4-FFF2-40B4-BE49-F238E27FC236}">
                  <a16:creationId xmlns:a16="http://schemas.microsoft.com/office/drawing/2014/main" id="{D491E36E-F464-364D-A8AF-83C9BF18FF27}"/>
                </a:ext>
              </a:extLst>
            </p:cNvPr>
            <p:cNvSpPr/>
            <p:nvPr/>
          </p:nvSpPr>
          <p:spPr>
            <a:xfrm>
              <a:off x="5514375" y="2891150"/>
              <a:ext cx="38075" cy="7775"/>
            </a:xfrm>
            <a:custGeom>
              <a:avLst/>
              <a:gdLst/>
              <a:ahLst/>
              <a:cxnLst/>
              <a:rect l="l" t="t" r="r" b="b"/>
              <a:pathLst>
                <a:path w="1523" h="311" extrusionOk="0">
                  <a:moveTo>
                    <a:pt x="92" y="0"/>
                  </a:moveTo>
                  <a:cubicBezTo>
                    <a:pt x="24" y="0"/>
                    <a:pt x="1" y="214"/>
                    <a:pt x="92" y="237"/>
                  </a:cubicBezTo>
                  <a:cubicBezTo>
                    <a:pt x="178" y="257"/>
                    <a:pt x="971" y="311"/>
                    <a:pt x="1249" y="311"/>
                  </a:cubicBezTo>
                  <a:cubicBezTo>
                    <a:pt x="1295" y="311"/>
                    <a:pt x="1326" y="309"/>
                    <a:pt x="1339" y="306"/>
                  </a:cubicBezTo>
                  <a:cubicBezTo>
                    <a:pt x="1431" y="275"/>
                    <a:pt x="1523" y="107"/>
                    <a:pt x="1400" y="54"/>
                  </a:cubicBezTo>
                  <a:cubicBezTo>
                    <a:pt x="1270" y="0"/>
                    <a:pt x="245" y="0"/>
                    <a:pt x="92" y="0"/>
                  </a:cubicBezTo>
                  <a:close/>
                </a:path>
              </a:pathLst>
            </a:custGeom>
            <a:solidFill>
              <a:srgbClr val="3F2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131;p27">
              <a:extLst>
                <a:ext uri="{FF2B5EF4-FFF2-40B4-BE49-F238E27FC236}">
                  <a16:creationId xmlns:a16="http://schemas.microsoft.com/office/drawing/2014/main" id="{9448EFF3-4870-0944-BB42-C0737591C155}"/>
                </a:ext>
              </a:extLst>
            </p:cNvPr>
            <p:cNvSpPr/>
            <p:nvPr/>
          </p:nvSpPr>
          <p:spPr>
            <a:xfrm>
              <a:off x="5407500" y="2906800"/>
              <a:ext cx="36725" cy="14200"/>
            </a:xfrm>
            <a:custGeom>
              <a:avLst/>
              <a:gdLst/>
              <a:ahLst/>
              <a:cxnLst/>
              <a:rect l="l" t="t" r="r" b="b"/>
              <a:pathLst>
                <a:path w="1469" h="568" extrusionOk="0">
                  <a:moveTo>
                    <a:pt x="1326" y="1"/>
                  </a:moveTo>
                  <a:cubicBezTo>
                    <a:pt x="1168" y="1"/>
                    <a:pt x="213" y="285"/>
                    <a:pt x="62" y="338"/>
                  </a:cubicBezTo>
                  <a:cubicBezTo>
                    <a:pt x="1" y="361"/>
                    <a:pt x="54" y="567"/>
                    <a:pt x="146" y="567"/>
                  </a:cubicBezTo>
                  <a:cubicBezTo>
                    <a:pt x="238" y="559"/>
                    <a:pt x="1270" y="307"/>
                    <a:pt x="1347" y="261"/>
                  </a:cubicBezTo>
                  <a:cubicBezTo>
                    <a:pt x="1423" y="208"/>
                    <a:pt x="1469" y="16"/>
                    <a:pt x="1331" y="1"/>
                  </a:cubicBezTo>
                  <a:cubicBezTo>
                    <a:pt x="1330" y="1"/>
                    <a:pt x="1328" y="1"/>
                    <a:pt x="1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132;p27">
              <a:extLst>
                <a:ext uri="{FF2B5EF4-FFF2-40B4-BE49-F238E27FC236}">
                  <a16:creationId xmlns:a16="http://schemas.microsoft.com/office/drawing/2014/main" id="{220ACFB9-B4EE-C34F-B7FC-BD4F9B6A57A8}"/>
                </a:ext>
              </a:extLst>
            </p:cNvPr>
            <p:cNvSpPr/>
            <p:nvPr/>
          </p:nvSpPr>
          <p:spPr>
            <a:xfrm>
              <a:off x="5521825" y="2925925"/>
              <a:ext cx="36925" cy="13025"/>
            </a:xfrm>
            <a:custGeom>
              <a:avLst/>
              <a:gdLst/>
              <a:ahLst/>
              <a:cxnLst/>
              <a:rect l="l" t="t" r="r" b="b"/>
              <a:pathLst>
                <a:path w="1477" h="521" extrusionOk="0">
                  <a:moveTo>
                    <a:pt x="1326" y="0"/>
                  </a:moveTo>
                  <a:cubicBezTo>
                    <a:pt x="1153" y="0"/>
                    <a:pt x="211" y="247"/>
                    <a:pt x="62" y="284"/>
                  </a:cubicBezTo>
                  <a:cubicBezTo>
                    <a:pt x="1" y="307"/>
                    <a:pt x="39" y="521"/>
                    <a:pt x="131" y="521"/>
                  </a:cubicBezTo>
                  <a:cubicBezTo>
                    <a:pt x="230" y="513"/>
                    <a:pt x="1270" y="307"/>
                    <a:pt x="1347" y="261"/>
                  </a:cubicBezTo>
                  <a:cubicBezTo>
                    <a:pt x="1431" y="207"/>
                    <a:pt x="1477" y="16"/>
                    <a:pt x="1339" y="1"/>
                  </a:cubicBezTo>
                  <a:cubicBezTo>
                    <a:pt x="1336" y="0"/>
                    <a:pt x="1331" y="0"/>
                    <a:pt x="1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133;p27">
              <a:extLst>
                <a:ext uri="{FF2B5EF4-FFF2-40B4-BE49-F238E27FC236}">
                  <a16:creationId xmlns:a16="http://schemas.microsoft.com/office/drawing/2014/main" id="{B357DE9E-AC1B-0B45-A3F7-BE5EF5910110}"/>
                </a:ext>
              </a:extLst>
            </p:cNvPr>
            <p:cNvSpPr/>
            <p:nvPr/>
          </p:nvSpPr>
          <p:spPr>
            <a:xfrm>
              <a:off x="5554075" y="2850525"/>
              <a:ext cx="33350" cy="23325"/>
            </a:xfrm>
            <a:custGeom>
              <a:avLst/>
              <a:gdLst/>
              <a:ahLst/>
              <a:cxnLst/>
              <a:rect l="l" t="t" r="r" b="b"/>
              <a:pathLst>
                <a:path w="1334" h="933" extrusionOk="0">
                  <a:moveTo>
                    <a:pt x="165" y="0"/>
                  </a:moveTo>
                  <a:cubicBezTo>
                    <a:pt x="107" y="0"/>
                    <a:pt x="1" y="154"/>
                    <a:pt x="57" y="218"/>
                  </a:cubicBezTo>
                  <a:cubicBezTo>
                    <a:pt x="126" y="287"/>
                    <a:pt x="990" y="898"/>
                    <a:pt x="1082" y="929"/>
                  </a:cubicBezTo>
                  <a:cubicBezTo>
                    <a:pt x="1090" y="931"/>
                    <a:pt x="1099" y="932"/>
                    <a:pt x="1109" y="932"/>
                  </a:cubicBezTo>
                  <a:cubicBezTo>
                    <a:pt x="1198" y="932"/>
                    <a:pt x="1334" y="842"/>
                    <a:pt x="1258" y="746"/>
                  </a:cubicBezTo>
                  <a:cubicBezTo>
                    <a:pt x="1181" y="638"/>
                    <a:pt x="317" y="88"/>
                    <a:pt x="179" y="4"/>
                  </a:cubicBezTo>
                  <a:cubicBezTo>
                    <a:pt x="175" y="1"/>
                    <a:pt x="170"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134;p27">
              <a:extLst>
                <a:ext uri="{FF2B5EF4-FFF2-40B4-BE49-F238E27FC236}">
                  <a16:creationId xmlns:a16="http://schemas.microsoft.com/office/drawing/2014/main" id="{47AEFA9D-F846-ED4B-A997-AE2FFCC7D517}"/>
                </a:ext>
              </a:extLst>
            </p:cNvPr>
            <p:cNvSpPr/>
            <p:nvPr/>
          </p:nvSpPr>
          <p:spPr>
            <a:xfrm>
              <a:off x="5522500" y="2827800"/>
              <a:ext cx="32925" cy="21950"/>
            </a:xfrm>
            <a:custGeom>
              <a:avLst/>
              <a:gdLst/>
              <a:ahLst/>
              <a:cxnLst/>
              <a:rect l="l" t="t" r="r" b="b"/>
              <a:pathLst>
                <a:path w="1317" h="878" extrusionOk="0">
                  <a:moveTo>
                    <a:pt x="1195" y="1"/>
                  </a:moveTo>
                  <a:cubicBezTo>
                    <a:pt x="1189" y="1"/>
                    <a:pt x="1182" y="1"/>
                    <a:pt x="1175" y="3"/>
                  </a:cubicBezTo>
                  <a:cubicBezTo>
                    <a:pt x="1037" y="26"/>
                    <a:pt x="180" y="591"/>
                    <a:pt x="50" y="676"/>
                  </a:cubicBezTo>
                  <a:cubicBezTo>
                    <a:pt x="1" y="718"/>
                    <a:pt x="89" y="878"/>
                    <a:pt x="175" y="878"/>
                  </a:cubicBezTo>
                  <a:cubicBezTo>
                    <a:pt x="182" y="878"/>
                    <a:pt x="189" y="877"/>
                    <a:pt x="196" y="874"/>
                  </a:cubicBezTo>
                  <a:cubicBezTo>
                    <a:pt x="280" y="844"/>
                    <a:pt x="1205" y="316"/>
                    <a:pt x="1266" y="247"/>
                  </a:cubicBezTo>
                  <a:cubicBezTo>
                    <a:pt x="1317" y="175"/>
                    <a:pt x="1306" y="1"/>
                    <a:pt x="1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135;p27">
              <a:extLst>
                <a:ext uri="{FF2B5EF4-FFF2-40B4-BE49-F238E27FC236}">
                  <a16:creationId xmlns:a16="http://schemas.microsoft.com/office/drawing/2014/main" id="{85D0B172-51A2-A349-92E1-CD4865C755E6}"/>
                </a:ext>
              </a:extLst>
            </p:cNvPr>
            <p:cNvSpPr/>
            <p:nvPr/>
          </p:nvSpPr>
          <p:spPr>
            <a:xfrm>
              <a:off x="5415100" y="2850625"/>
              <a:ext cx="30350" cy="25625"/>
            </a:xfrm>
            <a:custGeom>
              <a:avLst/>
              <a:gdLst/>
              <a:ahLst/>
              <a:cxnLst/>
              <a:rect l="l" t="t" r="r" b="b"/>
              <a:pathLst>
                <a:path w="1214" h="1025" extrusionOk="0">
                  <a:moveTo>
                    <a:pt x="1081" y="0"/>
                  </a:moveTo>
                  <a:cubicBezTo>
                    <a:pt x="1069" y="0"/>
                    <a:pt x="1056" y="3"/>
                    <a:pt x="1043" y="7"/>
                  </a:cubicBezTo>
                  <a:cubicBezTo>
                    <a:pt x="920" y="53"/>
                    <a:pt x="155" y="742"/>
                    <a:pt x="41" y="849"/>
                  </a:cubicBezTo>
                  <a:cubicBezTo>
                    <a:pt x="0" y="889"/>
                    <a:pt x="103" y="1025"/>
                    <a:pt x="185" y="1025"/>
                  </a:cubicBezTo>
                  <a:cubicBezTo>
                    <a:pt x="196" y="1025"/>
                    <a:pt x="207" y="1022"/>
                    <a:pt x="217" y="1017"/>
                  </a:cubicBezTo>
                  <a:cubicBezTo>
                    <a:pt x="293" y="979"/>
                    <a:pt x="1119" y="306"/>
                    <a:pt x="1173" y="229"/>
                  </a:cubicBezTo>
                  <a:cubicBezTo>
                    <a:pt x="1214" y="161"/>
                    <a:pt x="1181" y="0"/>
                    <a:pt x="10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136;p27">
              <a:extLst>
                <a:ext uri="{FF2B5EF4-FFF2-40B4-BE49-F238E27FC236}">
                  <a16:creationId xmlns:a16="http://schemas.microsoft.com/office/drawing/2014/main" id="{771C72F2-F448-0B4D-A600-8A430AC5B4BB}"/>
                </a:ext>
              </a:extLst>
            </p:cNvPr>
            <p:cNvSpPr/>
            <p:nvPr/>
          </p:nvSpPr>
          <p:spPr>
            <a:xfrm>
              <a:off x="5613800" y="2752475"/>
              <a:ext cx="352975" cy="308975"/>
            </a:xfrm>
            <a:custGeom>
              <a:avLst/>
              <a:gdLst/>
              <a:ahLst/>
              <a:cxnLst/>
              <a:rect l="l" t="t" r="r" b="b"/>
              <a:pathLst>
                <a:path w="14119" h="12359" extrusionOk="0">
                  <a:moveTo>
                    <a:pt x="6080" y="0"/>
                  </a:moveTo>
                  <a:cubicBezTo>
                    <a:pt x="3359" y="0"/>
                    <a:pt x="2099" y="2219"/>
                    <a:pt x="1668" y="3918"/>
                  </a:cubicBezTo>
                  <a:cubicBezTo>
                    <a:pt x="1155" y="5945"/>
                    <a:pt x="2448" y="7436"/>
                    <a:pt x="1935" y="7597"/>
                  </a:cubicBezTo>
                  <a:cubicBezTo>
                    <a:pt x="1415" y="7757"/>
                    <a:pt x="467" y="7497"/>
                    <a:pt x="230" y="8155"/>
                  </a:cubicBezTo>
                  <a:cubicBezTo>
                    <a:pt x="1" y="8813"/>
                    <a:pt x="337" y="9593"/>
                    <a:pt x="1117" y="9845"/>
                  </a:cubicBezTo>
                  <a:cubicBezTo>
                    <a:pt x="1890" y="10097"/>
                    <a:pt x="2165" y="11061"/>
                    <a:pt x="3320" y="11382"/>
                  </a:cubicBezTo>
                  <a:cubicBezTo>
                    <a:pt x="3599" y="11459"/>
                    <a:pt x="3886" y="11486"/>
                    <a:pt x="4169" y="11486"/>
                  </a:cubicBezTo>
                  <a:cubicBezTo>
                    <a:pt x="4787" y="11486"/>
                    <a:pt x="5384" y="11359"/>
                    <a:pt x="5827" y="11359"/>
                  </a:cubicBezTo>
                  <a:cubicBezTo>
                    <a:pt x="6026" y="11359"/>
                    <a:pt x="6193" y="11385"/>
                    <a:pt x="6318" y="11459"/>
                  </a:cubicBezTo>
                  <a:cubicBezTo>
                    <a:pt x="6841" y="11762"/>
                    <a:pt x="8295" y="12185"/>
                    <a:pt x="9088" y="12185"/>
                  </a:cubicBezTo>
                  <a:cubicBezTo>
                    <a:pt x="9095" y="12185"/>
                    <a:pt x="9102" y="12185"/>
                    <a:pt x="9109" y="12185"/>
                  </a:cubicBezTo>
                  <a:cubicBezTo>
                    <a:pt x="9538" y="12185"/>
                    <a:pt x="10195" y="12358"/>
                    <a:pt x="10923" y="12358"/>
                  </a:cubicBezTo>
                  <a:cubicBezTo>
                    <a:pt x="11521" y="12358"/>
                    <a:pt x="12166" y="12242"/>
                    <a:pt x="12772" y="11818"/>
                  </a:cubicBezTo>
                  <a:cubicBezTo>
                    <a:pt x="14118" y="10878"/>
                    <a:pt x="13139" y="9822"/>
                    <a:pt x="12482" y="9600"/>
                  </a:cubicBezTo>
                  <a:cubicBezTo>
                    <a:pt x="11824" y="9379"/>
                    <a:pt x="14080" y="7941"/>
                    <a:pt x="13208" y="4729"/>
                  </a:cubicBezTo>
                  <a:cubicBezTo>
                    <a:pt x="12336" y="1509"/>
                    <a:pt x="10325" y="981"/>
                    <a:pt x="7778" y="255"/>
                  </a:cubicBezTo>
                  <a:cubicBezTo>
                    <a:pt x="7158" y="79"/>
                    <a:pt x="6593" y="0"/>
                    <a:pt x="6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137;p27">
              <a:extLst>
                <a:ext uri="{FF2B5EF4-FFF2-40B4-BE49-F238E27FC236}">
                  <a16:creationId xmlns:a16="http://schemas.microsoft.com/office/drawing/2014/main" id="{EEE51300-1AC6-054A-8E95-152CCA8A9CC5}"/>
                </a:ext>
              </a:extLst>
            </p:cNvPr>
            <p:cNvSpPr/>
            <p:nvPr/>
          </p:nvSpPr>
          <p:spPr>
            <a:xfrm>
              <a:off x="5660250" y="2763700"/>
              <a:ext cx="229475" cy="212900"/>
            </a:xfrm>
            <a:custGeom>
              <a:avLst/>
              <a:gdLst/>
              <a:ahLst/>
              <a:cxnLst/>
              <a:rect l="l" t="t" r="r" b="b"/>
              <a:pathLst>
                <a:path w="9179" h="8516" extrusionOk="0">
                  <a:moveTo>
                    <a:pt x="4187" y="1"/>
                  </a:moveTo>
                  <a:cubicBezTo>
                    <a:pt x="2399" y="1"/>
                    <a:pt x="1200" y="979"/>
                    <a:pt x="651" y="2284"/>
                  </a:cubicBezTo>
                  <a:cubicBezTo>
                    <a:pt x="1" y="3836"/>
                    <a:pt x="238" y="4960"/>
                    <a:pt x="865" y="6230"/>
                  </a:cubicBezTo>
                  <a:cubicBezTo>
                    <a:pt x="1421" y="7355"/>
                    <a:pt x="3177" y="8516"/>
                    <a:pt x="4640" y="8516"/>
                  </a:cubicBezTo>
                  <a:cubicBezTo>
                    <a:pt x="4828" y="8516"/>
                    <a:pt x="5011" y="8496"/>
                    <a:pt x="5186" y="8455"/>
                  </a:cubicBezTo>
                  <a:cubicBezTo>
                    <a:pt x="6716" y="8096"/>
                    <a:pt x="9178" y="6360"/>
                    <a:pt x="9041" y="5052"/>
                  </a:cubicBezTo>
                  <a:cubicBezTo>
                    <a:pt x="8934" y="4027"/>
                    <a:pt x="8628" y="1741"/>
                    <a:pt x="7679" y="915"/>
                  </a:cubicBezTo>
                  <a:cubicBezTo>
                    <a:pt x="7129" y="433"/>
                    <a:pt x="6050" y="265"/>
                    <a:pt x="5232" y="104"/>
                  </a:cubicBezTo>
                  <a:cubicBezTo>
                    <a:pt x="4864" y="34"/>
                    <a:pt x="4516" y="1"/>
                    <a:pt x="41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138;p27">
              <a:extLst>
                <a:ext uri="{FF2B5EF4-FFF2-40B4-BE49-F238E27FC236}">
                  <a16:creationId xmlns:a16="http://schemas.microsoft.com/office/drawing/2014/main" id="{F132657D-38CD-E849-A459-64B478EDD3E6}"/>
                </a:ext>
              </a:extLst>
            </p:cNvPr>
            <p:cNvSpPr/>
            <p:nvPr/>
          </p:nvSpPr>
          <p:spPr>
            <a:xfrm>
              <a:off x="5820150" y="2854625"/>
              <a:ext cx="37825" cy="13225"/>
            </a:xfrm>
            <a:custGeom>
              <a:avLst/>
              <a:gdLst/>
              <a:ahLst/>
              <a:cxnLst/>
              <a:rect l="l" t="t" r="r" b="b"/>
              <a:pathLst>
                <a:path w="1513" h="529" extrusionOk="0">
                  <a:moveTo>
                    <a:pt x="117" y="0"/>
                  </a:moveTo>
                  <a:cubicBezTo>
                    <a:pt x="50" y="0"/>
                    <a:pt x="0" y="200"/>
                    <a:pt x="83" y="237"/>
                  </a:cubicBezTo>
                  <a:cubicBezTo>
                    <a:pt x="166" y="283"/>
                    <a:pt x="1169" y="528"/>
                    <a:pt x="1286" y="528"/>
                  </a:cubicBezTo>
                  <a:cubicBezTo>
                    <a:pt x="1288" y="528"/>
                    <a:pt x="1290" y="528"/>
                    <a:pt x="1291" y="528"/>
                  </a:cubicBezTo>
                  <a:cubicBezTo>
                    <a:pt x="1390" y="520"/>
                    <a:pt x="1513" y="367"/>
                    <a:pt x="1398" y="291"/>
                  </a:cubicBezTo>
                  <a:cubicBezTo>
                    <a:pt x="1283" y="214"/>
                    <a:pt x="274" y="31"/>
                    <a:pt x="121" y="0"/>
                  </a:cubicBezTo>
                  <a:cubicBezTo>
                    <a:pt x="120" y="0"/>
                    <a:pt x="118" y="0"/>
                    <a:pt x="1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139;p27">
              <a:extLst>
                <a:ext uri="{FF2B5EF4-FFF2-40B4-BE49-F238E27FC236}">
                  <a16:creationId xmlns:a16="http://schemas.microsoft.com/office/drawing/2014/main" id="{25F4BA03-E99D-664B-B86C-2B419D6056AE}"/>
                </a:ext>
              </a:extLst>
            </p:cNvPr>
            <p:cNvSpPr/>
            <p:nvPr/>
          </p:nvSpPr>
          <p:spPr>
            <a:xfrm>
              <a:off x="5761200" y="2850900"/>
              <a:ext cx="37325" cy="10425"/>
            </a:xfrm>
            <a:custGeom>
              <a:avLst/>
              <a:gdLst/>
              <a:ahLst/>
              <a:cxnLst/>
              <a:rect l="l" t="t" r="r" b="b"/>
              <a:pathLst>
                <a:path w="1493" h="417" extrusionOk="0">
                  <a:moveTo>
                    <a:pt x="1314" y="0"/>
                  </a:moveTo>
                  <a:cubicBezTo>
                    <a:pt x="1070" y="0"/>
                    <a:pt x="203" y="152"/>
                    <a:pt x="62" y="180"/>
                  </a:cubicBezTo>
                  <a:cubicBezTo>
                    <a:pt x="1" y="195"/>
                    <a:pt x="16" y="409"/>
                    <a:pt x="116" y="417"/>
                  </a:cubicBezTo>
                  <a:cubicBezTo>
                    <a:pt x="207" y="417"/>
                    <a:pt x="1263" y="302"/>
                    <a:pt x="1347" y="264"/>
                  </a:cubicBezTo>
                  <a:cubicBezTo>
                    <a:pt x="1431" y="218"/>
                    <a:pt x="1492" y="35"/>
                    <a:pt x="1362" y="4"/>
                  </a:cubicBezTo>
                  <a:cubicBezTo>
                    <a:pt x="1351" y="2"/>
                    <a:pt x="1335" y="0"/>
                    <a:pt x="13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140;p27">
              <a:extLst>
                <a:ext uri="{FF2B5EF4-FFF2-40B4-BE49-F238E27FC236}">
                  <a16:creationId xmlns:a16="http://schemas.microsoft.com/office/drawing/2014/main" id="{440CBBD7-03ED-7A45-B41E-4E761B8C6D3A}"/>
                </a:ext>
              </a:extLst>
            </p:cNvPr>
            <p:cNvSpPr/>
            <p:nvPr/>
          </p:nvSpPr>
          <p:spPr>
            <a:xfrm>
              <a:off x="5707275" y="2833075"/>
              <a:ext cx="33075" cy="23425"/>
            </a:xfrm>
            <a:custGeom>
              <a:avLst/>
              <a:gdLst/>
              <a:ahLst/>
              <a:cxnLst/>
              <a:rect l="l" t="t" r="r" b="b"/>
              <a:pathLst>
                <a:path w="1323" h="937" extrusionOk="0">
                  <a:moveTo>
                    <a:pt x="166" y="0"/>
                  </a:moveTo>
                  <a:cubicBezTo>
                    <a:pt x="101" y="0"/>
                    <a:pt x="0" y="150"/>
                    <a:pt x="63" y="212"/>
                  </a:cubicBezTo>
                  <a:cubicBezTo>
                    <a:pt x="124" y="281"/>
                    <a:pt x="980" y="908"/>
                    <a:pt x="1072" y="931"/>
                  </a:cubicBezTo>
                  <a:cubicBezTo>
                    <a:pt x="1083" y="935"/>
                    <a:pt x="1096" y="937"/>
                    <a:pt x="1109" y="937"/>
                  </a:cubicBezTo>
                  <a:cubicBezTo>
                    <a:pt x="1202" y="937"/>
                    <a:pt x="1322" y="849"/>
                    <a:pt x="1256" y="755"/>
                  </a:cubicBezTo>
                  <a:cubicBezTo>
                    <a:pt x="1179" y="641"/>
                    <a:pt x="315" y="82"/>
                    <a:pt x="185" y="6"/>
                  </a:cubicBezTo>
                  <a:cubicBezTo>
                    <a:pt x="179" y="2"/>
                    <a:pt x="172"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141;p27">
              <a:extLst>
                <a:ext uri="{FF2B5EF4-FFF2-40B4-BE49-F238E27FC236}">
                  <a16:creationId xmlns:a16="http://schemas.microsoft.com/office/drawing/2014/main" id="{A0B3ECE9-A7AE-564E-AEA5-4FA56E558259}"/>
                </a:ext>
              </a:extLst>
            </p:cNvPr>
            <p:cNvSpPr/>
            <p:nvPr/>
          </p:nvSpPr>
          <p:spPr>
            <a:xfrm>
              <a:off x="5795425" y="2932250"/>
              <a:ext cx="38275" cy="8350"/>
            </a:xfrm>
            <a:custGeom>
              <a:avLst/>
              <a:gdLst/>
              <a:ahLst/>
              <a:cxnLst/>
              <a:rect l="l" t="t" r="r" b="b"/>
              <a:pathLst>
                <a:path w="1531" h="334" extrusionOk="0">
                  <a:moveTo>
                    <a:pt x="100" y="0"/>
                  </a:moveTo>
                  <a:cubicBezTo>
                    <a:pt x="32" y="0"/>
                    <a:pt x="1" y="214"/>
                    <a:pt x="100" y="237"/>
                  </a:cubicBezTo>
                  <a:cubicBezTo>
                    <a:pt x="181" y="264"/>
                    <a:pt x="1013" y="333"/>
                    <a:pt x="1270" y="333"/>
                  </a:cubicBezTo>
                  <a:cubicBezTo>
                    <a:pt x="1304" y="333"/>
                    <a:pt x="1329" y="332"/>
                    <a:pt x="1339" y="329"/>
                  </a:cubicBezTo>
                  <a:cubicBezTo>
                    <a:pt x="1431" y="299"/>
                    <a:pt x="1531" y="130"/>
                    <a:pt x="1400" y="77"/>
                  </a:cubicBezTo>
                  <a:cubicBezTo>
                    <a:pt x="1278" y="23"/>
                    <a:pt x="253" y="0"/>
                    <a:pt x="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142;p27">
              <a:extLst>
                <a:ext uri="{FF2B5EF4-FFF2-40B4-BE49-F238E27FC236}">
                  <a16:creationId xmlns:a16="http://schemas.microsoft.com/office/drawing/2014/main" id="{2A8678AF-B3AB-094E-B1E2-B6879890EED9}"/>
                </a:ext>
              </a:extLst>
            </p:cNvPr>
            <p:cNvSpPr/>
            <p:nvPr/>
          </p:nvSpPr>
          <p:spPr>
            <a:xfrm>
              <a:off x="5662950" y="2833325"/>
              <a:ext cx="37300" cy="11000"/>
            </a:xfrm>
            <a:custGeom>
              <a:avLst/>
              <a:gdLst/>
              <a:ahLst/>
              <a:cxnLst/>
              <a:rect l="l" t="t" r="r" b="b"/>
              <a:pathLst>
                <a:path w="1492" h="440" extrusionOk="0">
                  <a:moveTo>
                    <a:pt x="1321" y="0"/>
                  </a:moveTo>
                  <a:cubicBezTo>
                    <a:pt x="1092" y="0"/>
                    <a:pt x="211" y="174"/>
                    <a:pt x="69" y="202"/>
                  </a:cubicBezTo>
                  <a:cubicBezTo>
                    <a:pt x="0" y="218"/>
                    <a:pt x="31" y="432"/>
                    <a:pt x="122" y="439"/>
                  </a:cubicBezTo>
                  <a:cubicBezTo>
                    <a:pt x="214" y="439"/>
                    <a:pt x="1270" y="302"/>
                    <a:pt x="1354" y="256"/>
                  </a:cubicBezTo>
                  <a:cubicBezTo>
                    <a:pt x="1438" y="218"/>
                    <a:pt x="1491" y="26"/>
                    <a:pt x="1361" y="3"/>
                  </a:cubicBezTo>
                  <a:cubicBezTo>
                    <a:pt x="1352" y="1"/>
                    <a:pt x="1338" y="0"/>
                    <a:pt x="1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143;p27">
              <a:extLst>
                <a:ext uri="{FF2B5EF4-FFF2-40B4-BE49-F238E27FC236}">
                  <a16:creationId xmlns:a16="http://schemas.microsoft.com/office/drawing/2014/main" id="{A6D3982E-D796-2944-B1EC-986B01E9023D}"/>
                </a:ext>
              </a:extLst>
            </p:cNvPr>
            <p:cNvSpPr/>
            <p:nvPr/>
          </p:nvSpPr>
          <p:spPr>
            <a:xfrm>
              <a:off x="5717725" y="2881350"/>
              <a:ext cx="37000" cy="15550"/>
            </a:xfrm>
            <a:custGeom>
              <a:avLst/>
              <a:gdLst/>
              <a:ahLst/>
              <a:cxnLst/>
              <a:rect l="l" t="t" r="r" b="b"/>
              <a:pathLst>
                <a:path w="1480" h="622" extrusionOk="0">
                  <a:moveTo>
                    <a:pt x="124" y="0"/>
                  </a:moveTo>
                  <a:cubicBezTo>
                    <a:pt x="65" y="0"/>
                    <a:pt x="0" y="188"/>
                    <a:pt x="73" y="231"/>
                  </a:cubicBezTo>
                  <a:cubicBezTo>
                    <a:pt x="157" y="277"/>
                    <a:pt x="1159" y="621"/>
                    <a:pt x="1258" y="621"/>
                  </a:cubicBezTo>
                  <a:cubicBezTo>
                    <a:pt x="1350" y="621"/>
                    <a:pt x="1480" y="476"/>
                    <a:pt x="1381" y="392"/>
                  </a:cubicBezTo>
                  <a:cubicBezTo>
                    <a:pt x="1273" y="316"/>
                    <a:pt x="287" y="40"/>
                    <a:pt x="134" y="2"/>
                  </a:cubicBezTo>
                  <a:cubicBezTo>
                    <a:pt x="131" y="1"/>
                    <a:pt x="128" y="0"/>
                    <a:pt x="1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144;p27">
              <a:extLst>
                <a:ext uri="{FF2B5EF4-FFF2-40B4-BE49-F238E27FC236}">
                  <a16:creationId xmlns:a16="http://schemas.microsoft.com/office/drawing/2014/main" id="{E87FE76F-52AE-BC48-8E84-97C8D04F695F}"/>
                </a:ext>
              </a:extLst>
            </p:cNvPr>
            <p:cNvSpPr/>
            <p:nvPr/>
          </p:nvSpPr>
          <p:spPr>
            <a:xfrm>
              <a:off x="5660925" y="2885575"/>
              <a:ext cx="37225" cy="15525"/>
            </a:xfrm>
            <a:custGeom>
              <a:avLst/>
              <a:gdLst/>
              <a:ahLst/>
              <a:cxnLst/>
              <a:rect l="l" t="t" r="r" b="b"/>
              <a:pathLst>
                <a:path w="1489" h="621" extrusionOk="0">
                  <a:moveTo>
                    <a:pt x="135" y="0"/>
                  </a:moveTo>
                  <a:cubicBezTo>
                    <a:pt x="68" y="0"/>
                    <a:pt x="0" y="186"/>
                    <a:pt x="81" y="231"/>
                  </a:cubicBezTo>
                  <a:cubicBezTo>
                    <a:pt x="158" y="277"/>
                    <a:pt x="1167" y="621"/>
                    <a:pt x="1259" y="621"/>
                  </a:cubicBezTo>
                  <a:cubicBezTo>
                    <a:pt x="1351" y="621"/>
                    <a:pt x="1488" y="483"/>
                    <a:pt x="1381" y="399"/>
                  </a:cubicBezTo>
                  <a:cubicBezTo>
                    <a:pt x="1282" y="315"/>
                    <a:pt x="295" y="39"/>
                    <a:pt x="142" y="1"/>
                  </a:cubicBezTo>
                  <a:cubicBezTo>
                    <a:pt x="140" y="1"/>
                    <a:pt x="137" y="0"/>
                    <a:pt x="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145;p27">
              <a:extLst>
                <a:ext uri="{FF2B5EF4-FFF2-40B4-BE49-F238E27FC236}">
                  <a16:creationId xmlns:a16="http://schemas.microsoft.com/office/drawing/2014/main" id="{4B81175B-8123-764E-BF0C-2AEEFCC3A43C}"/>
                </a:ext>
              </a:extLst>
            </p:cNvPr>
            <p:cNvSpPr/>
            <p:nvPr/>
          </p:nvSpPr>
          <p:spPr>
            <a:xfrm>
              <a:off x="5730150" y="2771775"/>
              <a:ext cx="27100" cy="29200"/>
            </a:xfrm>
            <a:custGeom>
              <a:avLst/>
              <a:gdLst/>
              <a:ahLst/>
              <a:cxnLst/>
              <a:rect l="l" t="t" r="r" b="b"/>
              <a:pathLst>
                <a:path w="1084" h="1168" extrusionOk="0">
                  <a:moveTo>
                    <a:pt x="182" y="1"/>
                  </a:moveTo>
                  <a:cubicBezTo>
                    <a:pt x="98" y="1"/>
                    <a:pt x="0" y="51"/>
                    <a:pt x="35" y="148"/>
                  </a:cubicBezTo>
                  <a:cubicBezTo>
                    <a:pt x="81" y="270"/>
                    <a:pt x="761" y="1043"/>
                    <a:pt x="868" y="1158"/>
                  </a:cubicBezTo>
                  <a:cubicBezTo>
                    <a:pt x="875" y="1164"/>
                    <a:pt x="884" y="1167"/>
                    <a:pt x="895" y="1167"/>
                  </a:cubicBezTo>
                  <a:cubicBezTo>
                    <a:pt x="960" y="1167"/>
                    <a:pt x="1083" y="1061"/>
                    <a:pt x="1044" y="989"/>
                  </a:cubicBezTo>
                  <a:cubicBezTo>
                    <a:pt x="998" y="905"/>
                    <a:pt x="341" y="72"/>
                    <a:pt x="256" y="18"/>
                  </a:cubicBezTo>
                  <a:cubicBezTo>
                    <a:pt x="237" y="6"/>
                    <a:pt x="210" y="1"/>
                    <a:pt x="1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146;p27">
              <a:extLst>
                <a:ext uri="{FF2B5EF4-FFF2-40B4-BE49-F238E27FC236}">
                  <a16:creationId xmlns:a16="http://schemas.microsoft.com/office/drawing/2014/main" id="{72B4F900-5814-1940-B50E-0CC01863A6EC}"/>
                </a:ext>
              </a:extLst>
            </p:cNvPr>
            <p:cNvSpPr/>
            <p:nvPr/>
          </p:nvSpPr>
          <p:spPr>
            <a:xfrm>
              <a:off x="5757350" y="2768388"/>
              <a:ext cx="29925" cy="26325"/>
            </a:xfrm>
            <a:custGeom>
              <a:avLst/>
              <a:gdLst/>
              <a:ahLst/>
              <a:cxnLst/>
              <a:rect l="l" t="t" r="r" b="b"/>
              <a:pathLst>
                <a:path w="1197" h="1053" extrusionOk="0">
                  <a:moveTo>
                    <a:pt x="1063" y="1"/>
                  </a:moveTo>
                  <a:cubicBezTo>
                    <a:pt x="1049" y="1"/>
                    <a:pt x="1035" y="4"/>
                    <a:pt x="1019" y="10"/>
                  </a:cubicBezTo>
                  <a:cubicBezTo>
                    <a:pt x="897" y="56"/>
                    <a:pt x="155" y="767"/>
                    <a:pt x="40" y="874"/>
                  </a:cubicBezTo>
                  <a:cubicBezTo>
                    <a:pt x="0" y="914"/>
                    <a:pt x="105" y="1053"/>
                    <a:pt x="183" y="1053"/>
                  </a:cubicBezTo>
                  <a:cubicBezTo>
                    <a:pt x="195" y="1053"/>
                    <a:pt x="206" y="1050"/>
                    <a:pt x="216" y="1043"/>
                  </a:cubicBezTo>
                  <a:cubicBezTo>
                    <a:pt x="293" y="989"/>
                    <a:pt x="1103" y="309"/>
                    <a:pt x="1149" y="224"/>
                  </a:cubicBezTo>
                  <a:cubicBezTo>
                    <a:pt x="1196" y="157"/>
                    <a:pt x="1161" y="1"/>
                    <a:pt x="10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147;p27">
              <a:extLst>
                <a:ext uri="{FF2B5EF4-FFF2-40B4-BE49-F238E27FC236}">
                  <a16:creationId xmlns:a16="http://schemas.microsoft.com/office/drawing/2014/main" id="{7468646C-77C1-B545-A993-DD0414DEF58D}"/>
                </a:ext>
              </a:extLst>
            </p:cNvPr>
            <p:cNvSpPr/>
            <p:nvPr/>
          </p:nvSpPr>
          <p:spPr>
            <a:xfrm>
              <a:off x="5785500" y="2793050"/>
              <a:ext cx="38075" cy="9100"/>
            </a:xfrm>
            <a:custGeom>
              <a:avLst/>
              <a:gdLst/>
              <a:ahLst/>
              <a:cxnLst/>
              <a:rect l="l" t="t" r="r" b="b"/>
              <a:pathLst>
                <a:path w="1523" h="364" extrusionOk="0">
                  <a:moveTo>
                    <a:pt x="92" y="1"/>
                  </a:moveTo>
                  <a:cubicBezTo>
                    <a:pt x="23" y="1"/>
                    <a:pt x="0" y="215"/>
                    <a:pt x="92" y="245"/>
                  </a:cubicBezTo>
                  <a:cubicBezTo>
                    <a:pt x="169" y="266"/>
                    <a:pt x="1049" y="363"/>
                    <a:pt x="1276" y="363"/>
                  </a:cubicBezTo>
                  <a:cubicBezTo>
                    <a:pt x="1299" y="363"/>
                    <a:pt x="1315" y="362"/>
                    <a:pt x="1323" y="360"/>
                  </a:cubicBezTo>
                  <a:cubicBezTo>
                    <a:pt x="1415" y="337"/>
                    <a:pt x="1522" y="169"/>
                    <a:pt x="1392" y="115"/>
                  </a:cubicBezTo>
                  <a:cubicBezTo>
                    <a:pt x="1270" y="54"/>
                    <a:pt x="253" y="1"/>
                    <a:pt x="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148;p27">
              <a:extLst>
                <a:ext uri="{FF2B5EF4-FFF2-40B4-BE49-F238E27FC236}">
                  <a16:creationId xmlns:a16="http://schemas.microsoft.com/office/drawing/2014/main" id="{DFAC5856-6836-0746-A272-BAF00B15DBD2}"/>
                </a:ext>
              </a:extLst>
            </p:cNvPr>
            <p:cNvSpPr/>
            <p:nvPr/>
          </p:nvSpPr>
          <p:spPr>
            <a:xfrm>
              <a:off x="5768550" y="2817500"/>
              <a:ext cx="37050" cy="16300"/>
            </a:xfrm>
            <a:custGeom>
              <a:avLst/>
              <a:gdLst/>
              <a:ahLst/>
              <a:cxnLst/>
              <a:rect l="l" t="t" r="r" b="b"/>
              <a:pathLst>
                <a:path w="1482" h="652" extrusionOk="0">
                  <a:moveTo>
                    <a:pt x="121" y="1"/>
                  </a:moveTo>
                  <a:cubicBezTo>
                    <a:pt x="62" y="1"/>
                    <a:pt x="0" y="187"/>
                    <a:pt x="74" y="231"/>
                  </a:cubicBezTo>
                  <a:cubicBezTo>
                    <a:pt x="158" y="285"/>
                    <a:pt x="1152" y="644"/>
                    <a:pt x="1244" y="652"/>
                  </a:cubicBezTo>
                  <a:cubicBezTo>
                    <a:pt x="1336" y="652"/>
                    <a:pt x="1481" y="506"/>
                    <a:pt x="1374" y="422"/>
                  </a:cubicBezTo>
                  <a:cubicBezTo>
                    <a:pt x="1259" y="338"/>
                    <a:pt x="281" y="47"/>
                    <a:pt x="128" y="2"/>
                  </a:cubicBezTo>
                  <a:cubicBezTo>
                    <a:pt x="125" y="1"/>
                    <a:pt x="123"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149;p27">
              <a:extLst>
                <a:ext uri="{FF2B5EF4-FFF2-40B4-BE49-F238E27FC236}">
                  <a16:creationId xmlns:a16="http://schemas.microsoft.com/office/drawing/2014/main" id="{596A2342-2F19-2C47-BD88-DEE870E5674E}"/>
                </a:ext>
              </a:extLst>
            </p:cNvPr>
            <p:cNvSpPr/>
            <p:nvPr/>
          </p:nvSpPr>
          <p:spPr>
            <a:xfrm>
              <a:off x="5689525" y="2807575"/>
              <a:ext cx="36925" cy="13025"/>
            </a:xfrm>
            <a:custGeom>
              <a:avLst/>
              <a:gdLst/>
              <a:ahLst/>
              <a:cxnLst/>
              <a:rect l="l" t="t" r="r" b="b"/>
              <a:pathLst>
                <a:path w="1477" h="521" extrusionOk="0">
                  <a:moveTo>
                    <a:pt x="1332" y="0"/>
                  </a:moveTo>
                  <a:cubicBezTo>
                    <a:pt x="1152" y="0"/>
                    <a:pt x="210" y="247"/>
                    <a:pt x="69" y="292"/>
                  </a:cubicBezTo>
                  <a:cubicBezTo>
                    <a:pt x="0" y="307"/>
                    <a:pt x="46" y="521"/>
                    <a:pt x="138" y="521"/>
                  </a:cubicBezTo>
                  <a:cubicBezTo>
                    <a:pt x="230" y="521"/>
                    <a:pt x="1270" y="307"/>
                    <a:pt x="1354" y="261"/>
                  </a:cubicBezTo>
                  <a:cubicBezTo>
                    <a:pt x="1430" y="207"/>
                    <a:pt x="1476" y="24"/>
                    <a:pt x="1346" y="1"/>
                  </a:cubicBezTo>
                  <a:cubicBezTo>
                    <a:pt x="1342" y="0"/>
                    <a:pt x="1338" y="0"/>
                    <a:pt x="1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150;p27">
              <a:extLst>
                <a:ext uri="{FF2B5EF4-FFF2-40B4-BE49-F238E27FC236}">
                  <a16:creationId xmlns:a16="http://schemas.microsoft.com/office/drawing/2014/main" id="{31D04BD7-48E6-B54E-87FD-DD59E289DF5B}"/>
                </a:ext>
              </a:extLst>
            </p:cNvPr>
            <p:cNvSpPr/>
            <p:nvPr/>
          </p:nvSpPr>
          <p:spPr>
            <a:xfrm>
              <a:off x="5847200" y="2812150"/>
              <a:ext cx="29425" cy="27175"/>
            </a:xfrm>
            <a:custGeom>
              <a:avLst/>
              <a:gdLst/>
              <a:ahLst/>
              <a:cxnLst/>
              <a:rect l="l" t="t" r="r" b="b"/>
              <a:pathLst>
                <a:path w="1177" h="1087" extrusionOk="0">
                  <a:moveTo>
                    <a:pt x="177" y="1"/>
                  </a:moveTo>
                  <a:cubicBezTo>
                    <a:pt x="112" y="1"/>
                    <a:pt x="1" y="126"/>
                    <a:pt x="41" y="193"/>
                  </a:cubicBezTo>
                  <a:cubicBezTo>
                    <a:pt x="94" y="269"/>
                    <a:pt x="836" y="1026"/>
                    <a:pt x="920" y="1072"/>
                  </a:cubicBezTo>
                  <a:cubicBezTo>
                    <a:pt x="938" y="1082"/>
                    <a:pt x="960" y="1086"/>
                    <a:pt x="984" y="1086"/>
                  </a:cubicBezTo>
                  <a:cubicBezTo>
                    <a:pt x="1072" y="1086"/>
                    <a:pt x="1177" y="1023"/>
                    <a:pt x="1134" y="927"/>
                  </a:cubicBezTo>
                  <a:cubicBezTo>
                    <a:pt x="1073" y="804"/>
                    <a:pt x="316" y="109"/>
                    <a:pt x="201" y="9"/>
                  </a:cubicBezTo>
                  <a:cubicBezTo>
                    <a:pt x="195" y="3"/>
                    <a:pt x="186" y="1"/>
                    <a:pt x="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151;p27">
              <a:extLst>
                <a:ext uri="{FF2B5EF4-FFF2-40B4-BE49-F238E27FC236}">
                  <a16:creationId xmlns:a16="http://schemas.microsoft.com/office/drawing/2014/main" id="{DA4BB3B9-1822-724F-B4A3-3374090ED165}"/>
                </a:ext>
              </a:extLst>
            </p:cNvPr>
            <p:cNvSpPr/>
            <p:nvPr/>
          </p:nvSpPr>
          <p:spPr>
            <a:xfrm>
              <a:off x="5888550" y="2836325"/>
              <a:ext cx="38075" cy="7275"/>
            </a:xfrm>
            <a:custGeom>
              <a:avLst/>
              <a:gdLst/>
              <a:ahLst/>
              <a:cxnLst/>
              <a:rect l="l" t="t" r="r" b="b"/>
              <a:pathLst>
                <a:path w="1523" h="291" extrusionOk="0">
                  <a:moveTo>
                    <a:pt x="806" y="1"/>
                  </a:moveTo>
                  <a:cubicBezTo>
                    <a:pt x="496" y="1"/>
                    <a:pt x="166" y="9"/>
                    <a:pt x="85" y="13"/>
                  </a:cubicBezTo>
                  <a:cubicBezTo>
                    <a:pt x="16" y="13"/>
                    <a:pt x="0" y="228"/>
                    <a:pt x="100" y="250"/>
                  </a:cubicBezTo>
                  <a:cubicBezTo>
                    <a:pt x="166" y="272"/>
                    <a:pt x="730" y="290"/>
                    <a:pt x="1076" y="290"/>
                  </a:cubicBezTo>
                  <a:cubicBezTo>
                    <a:pt x="1212" y="290"/>
                    <a:pt x="1315" y="288"/>
                    <a:pt x="1339" y="281"/>
                  </a:cubicBezTo>
                  <a:cubicBezTo>
                    <a:pt x="1431" y="250"/>
                    <a:pt x="1522" y="75"/>
                    <a:pt x="1392" y="29"/>
                  </a:cubicBezTo>
                  <a:cubicBezTo>
                    <a:pt x="1332" y="7"/>
                    <a:pt x="1077" y="1"/>
                    <a:pt x="8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152;p27">
              <a:extLst>
                <a:ext uri="{FF2B5EF4-FFF2-40B4-BE49-F238E27FC236}">
                  <a16:creationId xmlns:a16="http://schemas.microsoft.com/office/drawing/2014/main" id="{6C90FEA2-2721-2941-9E7C-9813842FE799}"/>
                </a:ext>
              </a:extLst>
            </p:cNvPr>
            <p:cNvSpPr/>
            <p:nvPr/>
          </p:nvSpPr>
          <p:spPr>
            <a:xfrm>
              <a:off x="5820975" y="2779225"/>
              <a:ext cx="34700" cy="21000"/>
            </a:xfrm>
            <a:custGeom>
              <a:avLst/>
              <a:gdLst/>
              <a:ahLst/>
              <a:cxnLst/>
              <a:rect l="l" t="t" r="r" b="b"/>
              <a:pathLst>
                <a:path w="1388" h="840" extrusionOk="0">
                  <a:moveTo>
                    <a:pt x="153" y="1"/>
                  </a:moveTo>
                  <a:cubicBezTo>
                    <a:pt x="91" y="1"/>
                    <a:pt x="0" y="160"/>
                    <a:pt x="65" y="217"/>
                  </a:cubicBezTo>
                  <a:cubicBezTo>
                    <a:pt x="134" y="278"/>
                    <a:pt x="1051" y="821"/>
                    <a:pt x="1143" y="837"/>
                  </a:cubicBezTo>
                  <a:cubicBezTo>
                    <a:pt x="1152" y="839"/>
                    <a:pt x="1161" y="840"/>
                    <a:pt x="1170" y="840"/>
                  </a:cubicBezTo>
                  <a:cubicBezTo>
                    <a:pt x="1263" y="840"/>
                    <a:pt x="1387" y="743"/>
                    <a:pt x="1304" y="645"/>
                  </a:cubicBezTo>
                  <a:cubicBezTo>
                    <a:pt x="1220" y="546"/>
                    <a:pt x="310" y="72"/>
                    <a:pt x="164" y="3"/>
                  </a:cubicBezTo>
                  <a:cubicBezTo>
                    <a:pt x="161" y="2"/>
                    <a:pt x="157" y="1"/>
                    <a:pt x="1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153;p27">
              <a:extLst>
                <a:ext uri="{FF2B5EF4-FFF2-40B4-BE49-F238E27FC236}">
                  <a16:creationId xmlns:a16="http://schemas.microsoft.com/office/drawing/2014/main" id="{D62152ED-F04C-6241-ABC9-049DC3BA4DA1}"/>
                </a:ext>
              </a:extLst>
            </p:cNvPr>
            <p:cNvSpPr/>
            <p:nvPr/>
          </p:nvSpPr>
          <p:spPr>
            <a:xfrm>
              <a:off x="5870775" y="2799650"/>
              <a:ext cx="37500" cy="10275"/>
            </a:xfrm>
            <a:custGeom>
              <a:avLst/>
              <a:gdLst/>
              <a:ahLst/>
              <a:cxnLst/>
              <a:rect l="l" t="t" r="r" b="b"/>
              <a:pathLst>
                <a:path w="1500" h="411" extrusionOk="0">
                  <a:moveTo>
                    <a:pt x="1318" y="1"/>
                  </a:moveTo>
                  <a:cubicBezTo>
                    <a:pt x="1070" y="1"/>
                    <a:pt x="209" y="145"/>
                    <a:pt x="69" y="173"/>
                  </a:cubicBezTo>
                  <a:cubicBezTo>
                    <a:pt x="0" y="188"/>
                    <a:pt x="23" y="402"/>
                    <a:pt x="123" y="410"/>
                  </a:cubicBezTo>
                  <a:cubicBezTo>
                    <a:pt x="125" y="410"/>
                    <a:pt x="129" y="410"/>
                    <a:pt x="134" y="410"/>
                  </a:cubicBezTo>
                  <a:cubicBezTo>
                    <a:pt x="281" y="410"/>
                    <a:pt x="1272" y="301"/>
                    <a:pt x="1354" y="257"/>
                  </a:cubicBezTo>
                  <a:cubicBezTo>
                    <a:pt x="1438" y="219"/>
                    <a:pt x="1499" y="35"/>
                    <a:pt x="1369" y="4"/>
                  </a:cubicBezTo>
                  <a:cubicBezTo>
                    <a:pt x="1358" y="2"/>
                    <a:pt x="1340" y="1"/>
                    <a:pt x="13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154;p27">
              <a:extLst>
                <a:ext uri="{FF2B5EF4-FFF2-40B4-BE49-F238E27FC236}">
                  <a16:creationId xmlns:a16="http://schemas.microsoft.com/office/drawing/2014/main" id="{23C8F172-083F-C347-B1B3-610A89FA37FC}"/>
                </a:ext>
              </a:extLst>
            </p:cNvPr>
            <p:cNvSpPr/>
            <p:nvPr/>
          </p:nvSpPr>
          <p:spPr>
            <a:xfrm>
              <a:off x="5853025" y="2916375"/>
              <a:ext cx="37850" cy="12450"/>
            </a:xfrm>
            <a:custGeom>
              <a:avLst/>
              <a:gdLst/>
              <a:ahLst/>
              <a:cxnLst/>
              <a:rect l="l" t="t" r="r" b="b"/>
              <a:pathLst>
                <a:path w="1514" h="498" extrusionOk="0">
                  <a:moveTo>
                    <a:pt x="110" y="0"/>
                  </a:moveTo>
                  <a:cubicBezTo>
                    <a:pt x="43" y="0"/>
                    <a:pt x="0" y="208"/>
                    <a:pt x="83" y="238"/>
                  </a:cubicBezTo>
                  <a:cubicBezTo>
                    <a:pt x="166" y="275"/>
                    <a:pt x="1173" y="498"/>
                    <a:pt x="1294" y="498"/>
                  </a:cubicBezTo>
                  <a:cubicBezTo>
                    <a:pt x="1296" y="498"/>
                    <a:pt x="1298" y="498"/>
                    <a:pt x="1299" y="498"/>
                  </a:cubicBezTo>
                  <a:cubicBezTo>
                    <a:pt x="1398" y="482"/>
                    <a:pt x="1513" y="329"/>
                    <a:pt x="1398" y="261"/>
                  </a:cubicBezTo>
                  <a:cubicBezTo>
                    <a:pt x="1284" y="184"/>
                    <a:pt x="267" y="23"/>
                    <a:pt x="114" y="1"/>
                  </a:cubicBezTo>
                  <a:cubicBezTo>
                    <a:pt x="112" y="0"/>
                    <a:pt x="111" y="0"/>
                    <a:pt x="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155;p27">
              <a:extLst>
                <a:ext uri="{FF2B5EF4-FFF2-40B4-BE49-F238E27FC236}">
                  <a16:creationId xmlns:a16="http://schemas.microsoft.com/office/drawing/2014/main" id="{C508C28C-CB35-7F42-8430-3CF21D54A4C0}"/>
                </a:ext>
              </a:extLst>
            </p:cNvPr>
            <p:cNvSpPr/>
            <p:nvPr/>
          </p:nvSpPr>
          <p:spPr>
            <a:xfrm>
              <a:off x="5735775" y="2922350"/>
              <a:ext cx="37325" cy="9550"/>
            </a:xfrm>
            <a:custGeom>
              <a:avLst/>
              <a:gdLst/>
              <a:ahLst/>
              <a:cxnLst/>
              <a:rect l="l" t="t" r="r" b="b"/>
              <a:pathLst>
                <a:path w="1493" h="382" extrusionOk="0">
                  <a:moveTo>
                    <a:pt x="1289" y="0"/>
                  </a:moveTo>
                  <a:cubicBezTo>
                    <a:pt x="1018" y="0"/>
                    <a:pt x="198" y="124"/>
                    <a:pt x="62" y="144"/>
                  </a:cubicBezTo>
                  <a:cubicBezTo>
                    <a:pt x="1" y="159"/>
                    <a:pt x="16" y="373"/>
                    <a:pt x="108" y="381"/>
                  </a:cubicBezTo>
                  <a:cubicBezTo>
                    <a:pt x="112" y="381"/>
                    <a:pt x="117" y="381"/>
                    <a:pt x="123" y="381"/>
                  </a:cubicBezTo>
                  <a:cubicBezTo>
                    <a:pt x="282" y="381"/>
                    <a:pt x="1259" y="295"/>
                    <a:pt x="1347" y="259"/>
                  </a:cubicBezTo>
                  <a:cubicBezTo>
                    <a:pt x="1431" y="220"/>
                    <a:pt x="1492" y="37"/>
                    <a:pt x="1362" y="6"/>
                  </a:cubicBezTo>
                  <a:cubicBezTo>
                    <a:pt x="1348" y="2"/>
                    <a:pt x="1323"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156;p27">
              <a:extLst>
                <a:ext uri="{FF2B5EF4-FFF2-40B4-BE49-F238E27FC236}">
                  <a16:creationId xmlns:a16="http://schemas.microsoft.com/office/drawing/2014/main" id="{25F4187B-5737-634D-99D0-7B859DAE1D17}"/>
                </a:ext>
              </a:extLst>
            </p:cNvPr>
            <p:cNvSpPr/>
            <p:nvPr/>
          </p:nvSpPr>
          <p:spPr>
            <a:xfrm>
              <a:off x="5854525" y="2956525"/>
              <a:ext cx="37675" cy="8450"/>
            </a:xfrm>
            <a:custGeom>
              <a:avLst/>
              <a:gdLst/>
              <a:ahLst/>
              <a:cxnLst/>
              <a:rect l="l" t="t" r="r" b="b"/>
              <a:pathLst>
                <a:path w="1507" h="338" extrusionOk="0">
                  <a:moveTo>
                    <a:pt x="1266" y="0"/>
                  </a:moveTo>
                  <a:cubicBezTo>
                    <a:pt x="968" y="0"/>
                    <a:pt x="200" y="87"/>
                    <a:pt x="69" y="100"/>
                  </a:cubicBezTo>
                  <a:cubicBezTo>
                    <a:pt x="0" y="108"/>
                    <a:pt x="0" y="322"/>
                    <a:pt x="100" y="337"/>
                  </a:cubicBezTo>
                  <a:cubicBezTo>
                    <a:pt x="106" y="338"/>
                    <a:pt x="119" y="338"/>
                    <a:pt x="135" y="338"/>
                  </a:cubicBezTo>
                  <a:cubicBezTo>
                    <a:pt x="344" y="338"/>
                    <a:pt x="1261" y="296"/>
                    <a:pt x="1338" y="261"/>
                  </a:cubicBezTo>
                  <a:cubicBezTo>
                    <a:pt x="1430" y="222"/>
                    <a:pt x="1507" y="39"/>
                    <a:pt x="1369" y="8"/>
                  </a:cubicBezTo>
                  <a:cubicBezTo>
                    <a:pt x="1351" y="3"/>
                    <a:pt x="1314" y="0"/>
                    <a:pt x="12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157;p27">
              <a:extLst>
                <a:ext uri="{FF2B5EF4-FFF2-40B4-BE49-F238E27FC236}">
                  <a16:creationId xmlns:a16="http://schemas.microsoft.com/office/drawing/2014/main" id="{D6934AE0-CFBB-BC4C-AAE9-F1790F6C68AC}"/>
                </a:ext>
              </a:extLst>
            </p:cNvPr>
            <p:cNvSpPr/>
            <p:nvPr/>
          </p:nvSpPr>
          <p:spPr>
            <a:xfrm>
              <a:off x="5898475" y="2882700"/>
              <a:ext cx="30150" cy="26700"/>
            </a:xfrm>
            <a:custGeom>
              <a:avLst/>
              <a:gdLst/>
              <a:ahLst/>
              <a:cxnLst/>
              <a:rect l="l" t="t" r="r" b="b"/>
              <a:pathLst>
                <a:path w="1206" h="1068" extrusionOk="0">
                  <a:moveTo>
                    <a:pt x="175" y="1"/>
                  </a:moveTo>
                  <a:cubicBezTo>
                    <a:pt x="111" y="1"/>
                    <a:pt x="0" y="126"/>
                    <a:pt x="47" y="193"/>
                  </a:cubicBezTo>
                  <a:cubicBezTo>
                    <a:pt x="101" y="277"/>
                    <a:pt x="858" y="1011"/>
                    <a:pt x="942" y="1057"/>
                  </a:cubicBezTo>
                  <a:cubicBezTo>
                    <a:pt x="959" y="1064"/>
                    <a:pt x="979" y="1067"/>
                    <a:pt x="1001" y="1067"/>
                  </a:cubicBezTo>
                  <a:cubicBezTo>
                    <a:pt x="1094" y="1067"/>
                    <a:pt x="1206" y="1003"/>
                    <a:pt x="1156" y="904"/>
                  </a:cubicBezTo>
                  <a:cubicBezTo>
                    <a:pt x="1095" y="782"/>
                    <a:pt x="315" y="109"/>
                    <a:pt x="200" y="9"/>
                  </a:cubicBezTo>
                  <a:cubicBezTo>
                    <a:pt x="193" y="3"/>
                    <a:pt x="185"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158;p27">
              <a:extLst>
                <a:ext uri="{FF2B5EF4-FFF2-40B4-BE49-F238E27FC236}">
                  <a16:creationId xmlns:a16="http://schemas.microsoft.com/office/drawing/2014/main" id="{CE5A5206-C913-EC4C-BB91-B092206141C2}"/>
                </a:ext>
              </a:extLst>
            </p:cNvPr>
            <p:cNvSpPr/>
            <p:nvPr/>
          </p:nvSpPr>
          <p:spPr>
            <a:xfrm>
              <a:off x="5868350" y="2859400"/>
              <a:ext cx="35300" cy="17825"/>
            </a:xfrm>
            <a:custGeom>
              <a:avLst/>
              <a:gdLst/>
              <a:ahLst/>
              <a:cxnLst/>
              <a:rect l="l" t="t" r="r" b="b"/>
              <a:pathLst>
                <a:path w="1412" h="713" extrusionOk="0">
                  <a:moveTo>
                    <a:pt x="1283" y="0"/>
                  </a:moveTo>
                  <a:cubicBezTo>
                    <a:pt x="1280" y="0"/>
                    <a:pt x="1278" y="0"/>
                    <a:pt x="1275" y="0"/>
                  </a:cubicBezTo>
                  <a:cubicBezTo>
                    <a:pt x="1137" y="0"/>
                    <a:pt x="204" y="429"/>
                    <a:pt x="67" y="498"/>
                  </a:cubicBezTo>
                  <a:cubicBezTo>
                    <a:pt x="0" y="527"/>
                    <a:pt x="76" y="713"/>
                    <a:pt x="164" y="713"/>
                  </a:cubicBezTo>
                  <a:cubicBezTo>
                    <a:pt x="167" y="713"/>
                    <a:pt x="170" y="712"/>
                    <a:pt x="174" y="712"/>
                  </a:cubicBezTo>
                  <a:cubicBezTo>
                    <a:pt x="265" y="696"/>
                    <a:pt x="1260" y="306"/>
                    <a:pt x="1328" y="245"/>
                  </a:cubicBezTo>
                  <a:cubicBezTo>
                    <a:pt x="1396" y="193"/>
                    <a:pt x="1412" y="0"/>
                    <a:pt x="1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159;p27">
              <a:extLst>
                <a:ext uri="{FF2B5EF4-FFF2-40B4-BE49-F238E27FC236}">
                  <a16:creationId xmlns:a16="http://schemas.microsoft.com/office/drawing/2014/main" id="{166FF881-683E-CC47-9E01-A6B8B815477B}"/>
                </a:ext>
              </a:extLst>
            </p:cNvPr>
            <p:cNvSpPr/>
            <p:nvPr/>
          </p:nvSpPr>
          <p:spPr>
            <a:xfrm>
              <a:off x="5781400" y="2877475"/>
              <a:ext cx="32875" cy="22000"/>
            </a:xfrm>
            <a:custGeom>
              <a:avLst/>
              <a:gdLst/>
              <a:ahLst/>
              <a:cxnLst/>
              <a:rect l="l" t="t" r="r" b="b"/>
              <a:pathLst>
                <a:path w="1315" h="880" extrusionOk="0">
                  <a:moveTo>
                    <a:pt x="1193" y="1"/>
                  </a:moveTo>
                  <a:cubicBezTo>
                    <a:pt x="1185" y="1"/>
                    <a:pt x="1176" y="2"/>
                    <a:pt x="1166" y="4"/>
                  </a:cubicBezTo>
                  <a:cubicBezTo>
                    <a:pt x="1036" y="27"/>
                    <a:pt x="180" y="593"/>
                    <a:pt x="50" y="685"/>
                  </a:cubicBezTo>
                  <a:cubicBezTo>
                    <a:pt x="0" y="720"/>
                    <a:pt x="88" y="879"/>
                    <a:pt x="174" y="879"/>
                  </a:cubicBezTo>
                  <a:cubicBezTo>
                    <a:pt x="181" y="879"/>
                    <a:pt x="188" y="878"/>
                    <a:pt x="195" y="876"/>
                  </a:cubicBezTo>
                  <a:cubicBezTo>
                    <a:pt x="279" y="845"/>
                    <a:pt x="1197" y="310"/>
                    <a:pt x="1258" y="241"/>
                  </a:cubicBezTo>
                  <a:cubicBezTo>
                    <a:pt x="1315" y="177"/>
                    <a:pt x="1306" y="1"/>
                    <a:pt x="11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160;p27">
              <a:extLst>
                <a:ext uri="{FF2B5EF4-FFF2-40B4-BE49-F238E27FC236}">
                  <a16:creationId xmlns:a16="http://schemas.microsoft.com/office/drawing/2014/main" id="{0563E023-7F55-D947-85AF-9307E0C47747}"/>
                </a:ext>
              </a:extLst>
            </p:cNvPr>
            <p:cNvSpPr/>
            <p:nvPr/>
          </p:nvSpPr>
          <p:spPr>
            <a:xfrm>
              <a:off x="5181325" y="2849450"/>
              <a:ext cx="199250" cy="183550"/>
            </a:xfrm>
            <a:custGeom>
              <a:avLst/>
              <a:gdLst/>
              <a:ahLst/>
              <a:cxnLst/>
              <a:rect l="l" t="t" r="r" b="b"/>
              <a:pathLst>
                <a:path w="7970" h="7342" extrusionOk="0">
                  <a:moveTo>
                    <a:pt x="3488" y="1"/>
                  </a:moveTo>
                  <a:lnTo>
                    <a:pt x="3488" y="1"/>
                  </a:lnTo>
                  <a:cubicBezTo>
                    <a:pt x="4344" y="1202"/>
                    <a:pt x="2983" y="2203"/>
                    <a:pt x="1874" y="2723"/>
                  </a:cubicBezTo>
                  <a:cubicBezTo>
                    <a:pt x="765" y="3243"/>
                    <a:pt x="1040" y="4628"/>
                    <a:pt x="1040" y="4628"/>
                  </a:cubicBezTo>
                  <a:cubicBezTo>
                    <a:pt x="0" y="5737"/>
                    <a:pt x="2501" y="7289"/>
                    <a:pt x="2501" y="7289"/>
                  </a:cubicBezTo>
                  <a:cubicBezTo>
                    <a:pt x="2653" y="7324"/>
                    <a:pt x="2807" y="7341"/>
                    <a:pt x="2969" y="7341"/>
                  </a:cubicBezTo>
                  <a:cubicBezTo>
                    <a:pt x="3662" y="7341"/>
                    <a:pt x="4508" y="7027"/>
                    <a:pt x="6057" y="6433"/>
                  </a:cubicBezTo>
                  <a:cubicBezTo>
                    <a:pt x="7969" y="5691"/>
                    <a:pt x="7442" y="4742"/>
                    <a:pt x="6914" y="2785"/>
                  </a:cubicBezTo>
                  <a:cubicBezTo>
                    <a:pt x="6386" y="819"/>
                    <a:pt x="3488" y="1"/>
                    <a:pt x="3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161;p27">
              <a:extLst>
                <a:ext uri="{FF2B5EF4-FFF2-40B4-BE49-F238E27FC236}">
                  <a16:creationId xmlns:a16="http://schemas.microsoft.com/office/drawing/2014/main" id="{0DAF00C7-2965-9E40-A0BA-17CEDAB21012}"/>
                </a:ext>
              </a:extLst>
            </p:cNvPr>
            <p:cNvSpPr/>
            <p:nvPr/>
          </p:nvSpPr>
          <p:spPr>
            <a:xfrm>
              <a:off x="5203500" y="2861300"/>
              <a:ext cx="135400" cy="140425"/>
            </a:xfrm>
            <a:custGeom>
              <a:avLst/>
              <a:gdLst/>
              <a:ahLst/>
              <a:cxnLst/>
              <a:rect l="l" t="t" r="r" b="b"/>
              <a:pathLst>
                <a:path w="5416" h="5617" extrusionOk="0">
                  <a:moveTo>
                    <a:pt x="2991" y="1"/>
                  </a:moveTo>
                  <a:cubicBezTo>
                    <a:pt x="2991" y="1"/>
                    <a:pt x="3549" y="1278"/>
                    <a:pt x="2478" y="1775"/>
                  </a:cubicBezTo>
                  <a:cubicBezTo>
                    <a:pt x="1415" y="2272"/>
                    <a:pt x="199" y="2678"/>
                    <a:pt x="322" y="4062"/>
                  </a:cubicBezTo>
                  <a:cubicBezTo>
                    <a:pt x="322" y="4062"/>
                    <a:pt x="0" y="4949"/>
                    <a:pt x="612" y="5400"/>
                  </a:cubicBezTo>
                  <a:cubicBezTo>
                    <a:pt x="812" y="5546"/>
                    <a:pt x="1233" y="5617"/>
                    <a:pt x="1738" y="5617"/>
                  </a:cubicBezTo>
                  <a:cubicBezTo>
                    <a:pt x="2797" y="5617"/>
                    <a:pt x="4222" y="5305"/>
                    <a:pt x="4734" y="4720"/>
                  </a:cubicBezTo>
                  <a:cubicBezTo>
                    <a:pt x="5178" y="4223"/>
                    <a:pt x="5415" y="3580"/>
                    <a:pt x="5392" y="2915"/>
                  </a:cubicBezTo>
                  <a:lnTo>
                    <a:pt x="5392" y="2915"/>
                  </a:lnTo>
                  <a:cubicBezTo>
                    <a:pt x="5392" y="2915"/>
                    <a:pt x="3150" y="3921"/>
                    <a:pt x="2025" y="3921"/>
                  </a:cubicBezTo>
                  <a:cubicBezTo>
                    <a:pt x="1937" y="3921"/>
                    <a:pt x="1855" y="3915"/>
                    <a:pt x="1782" y="3901"/>
                  </a:cubicBezTo>
                  <a:cubicBezTo>
                    <a:pt x="1782" y="3901"/>
                    <a:pt x="4895" y="3381"/>
                    <a:pt x="4711" y="2311"/>
                  </a:cubicBezTo>
                  <a:cubicBezTo>
                    <a:pt x="4528" y="1240"/>
                    <a:pt x="2991" y="1"/>
                    <a:pt x="29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162;p27">
              <a:extLst>
                <a:ext uri="{FF2B5EF4-FFF2-40B4-BE49-F238E27FC236}">
                  <a16:creationId xmlns:a16="http://schemas.microsoft.com/office/drawing/2014/main" id="{92DC0883-C072-7842-BAB1-A6FBD3A86D9A}"/>
                </a:ext>
              </a:extLst>
            </p:cNvPr>
            <p:cNvSpPr/>
            <p:nvPr/>
          </p:nvSpPr>
          <p:spPr>
            <a:xfrm>
              <a:off x="5555875" y="2847925"/>
              <a:ext cx="212425" cy="166725"/>
            </a:xfrm>
            <a:custGeom>
              <a:avLst/>
              <a:gdLst/>
              <a:ahLst/>
              <a:cxnLst/>
              <a:rect l="l" t="t" r="r" b="b"/>
              <a:pathLst>
                <a:path w="8497" h="6669" extrusionOk="0">
                  <a:moveTo>
                    <a:pt x="2440" y="1"/>
                  </a:moveTo>
                  <a:cubicBezTo>
                    <a:pt x="1675" y="888"/>
                    <a:pt x="1385" y="1813"/>
                    <a:pt x="1675" y="2815"/>
                  </a:cubicBezTo>
                  <a:cubicBezTo>
                    <a:pt x="1966" y="3817"/>
                    <a:pt x="1109" y="3809"/>
                    <a:pt x="559" y="4620"/>
                  </a:cubicBezTo>
                  <a:cubicBezTo>
                    <a:pt x="0" y="5431"/>
                    <a:pt x="61" y="6042"/>
                    <a:pt x="1300" y="6455"/>
                  </a:cubicBezTo>
                  <a:cubicBezTo>
                    <a:pt x="1730" y="6601"/>
                    <a:pt x="2317" y="6669"/>
                    <a:pt x="2972" y="6669"/>
                  </a:cubicBezTo>
                  <a:cubicBezTo>
                    <a:pt x="4205" y="6669"/>
                    <a:pt x="5678" y="6429"/>
                    <a:pt x="6792" y="6019"/>
                  </a:cubicBezTo>
                  <a:cubicBezTo>
                    <a:pt x="8497" y="5392"/>
                    <a:pt x="5988" y="4107"/>
                    <a:pt x="5988" y="4107"/>
                  </a:cubicBezTo>
                  <a:cubicBezTo>
                    <a:pt x="5981" y="3259"/>
                    <a:pt x="4046" y="2348"/>
                    <a:pt x="3449" y="2004"/>
                  </a:cubicBezTo>
                  <a:cubicBezTo>
                    <a:pt x="2845" y="1660"/>
                    <a:pt x="2440" y="1"/>
                    <a:pt x="2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163;p27">
              <a:extLst>
                <a:ext uri="{FF2B5EF4-FFF2-40B4-BE49-F238E27FC236}">
                  <a16:creationId xmlns:a16="http://schemas.microsoft.com/office/drawing/2014/main" id="{4A1275B8-0D8B-D84B-A578-A0B16DE9F924}"/>
                </a:ext>
              </a:extLst>
            </p:cNvPr>
            <p:cNvSpPr/>
            <p:nvPr/>
          </p:nvSpPr>
          <p:spPr>
            <a:xfrm>
              <a:off x="5570150" y="2858250"/>
              <a:ext cx="131825" cy="147625"/>
            </a:xfrm>
            <a:custGeom>
              <a:avLst/>
              <a:gdLst/>
              <a:ahLst/>
              <a:cxnLst/>
              <a:rect l="l" t="t" r="r" b="b"/>
              <a:pathLst>
                <a:path w="5273" h="5905" extrusionOk="0">
                  <a:moveTo>
                    <a:pt x="1762" y="1"/>
                  </a:moveTo>
                  <a:cubicBezTo>
                    <a:pt x="1762" y="1"/>
                    <a:pt x="1165" y="689"/>
                    <a:pt x="1096" y="1370"/>
                  </a:cubicBezTo>
                  <a:cubicBezTo>
                    <a:pt x="1028" y="2058"/>
                    <a:pt x="1509" y="2922"/>
                    <a:pt x="1379" y="3113"/>
                  </a:cubicBezTo>
                  <a:cubicBezTo>
                    <a:pt x="1242" y="3312"/>
                    <a:pt x="125" y="4138"/>
                    <a:pt x="64" y="4742"/>
                  </a:cubicBezTo>
                  <a:cubicBezTo>
                    <a:pt x="1" y="5297"/>
                    <a:pt x="938" y="5904"/>
                    <a:pt x="2331" y="5904"/>
                  </a:cubicBezTo>
                  <a:cubicBezTo>
                    <a:pt x="2454" y="5904"/>
                    <a:pt x="2580" y="5899"/>
                    <a:pt x="2710" y="5889"/>
                  </a:cubicBezTo>
                  <a:cubicBezTo>
                    <a:pt x="4301" y="5767"/>
                    <a:pt x="5234" y="5018"/>
                    <a:pt x="5272" y="4475"/>
                  </a:cubicBezTo>
                  <a:cubicBezTo>
                    <a:pt x="5272" y="4475"/>
                    <a:pt x="2496" y="4322"/>
                    <a:pt x="2274" y="4031"/>
                  </a:cubicBezTo>
                  <a:lnTo>
                    <a:pt x="2274" y="4031"/>
                  </a:lnTo>
                  <a:cubicBezTo>
                    <a:pt x="2274" y="4031"/>
                    <a:pt x="2466" y="4045"/>
                    <a:pt x="2728" y="4045"/>
                  </a:cubicBezTo>
                  <a:cubicBezTo>
                    <a:pt x="3300" y="4045"/>
                    <a:pt x="4207" y="3977"/>
                    <a:pt x="4186" y="3542"/>
                  </a:cubicBezTo>
                  <a:cubicBezTo>
                    <a:pt x="4156" y="2914"/>
                    <a:pt x="2389" y="2578"/>
                    <a:pt x="2022" y="1668"/>
                  </a:cubicBezTo>
                  <a:cubicBezTo>
                    <a:pt x="1800" y="1140"/>
                    <a:pt x="1716" y="567"/>
                    <a:pt x="1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164;p27">
              <a:extLst>
                <a:ext uri="{FF2B5EF4-FFF2-40B4-BE49-F238E27FC236}">
                  <a16:creationId xmlns:a16="http://schemas.microsoft.com/office/drawing/2014/main" id="{E5F11615-393D-3342-B074-4B535617258A}"/>
                </a:ext>
              </a:extLst>
            </p:cNvPr>
            <p:cNvSpPr/>
            <p:nvPr/>
          </p:nvSpPr>
          <p:spPr>
            <a:xfrm>
              <a:off x="5848400" y="2833775"/>
              <a:ext cx="222950" cy="186825"/>
            </a:xfrm>
            <a:custGeom>
              <a:avLst/>
              <a:gdLst/>
              <a:ahLst/>
              <a:cxnLst/>
              <a:rect l="l" t="t" r="r" b="b"/>
              <a:pathLst>
                <a:path w="8918" h="7473" extrusionOk="0">
                  <a:moveTo>
                    <a:pt x="6486" y="1"/>
                  </a:moveTo>
                  <a:cubicBezTo>
                    <a:pt x="6486" y="1"/>
                    <a:pt x="6490" y="15"/>
                    <a:pt x="6497" y="42"/>
                  </a:cubicBezTo>
                  <a:lnTo>
                    <a:pt x="6497" y="42"/>
                  </a:lnTo>
                  <a:cubicBezTo>
                    <a:pt x="6494" y="28"/>
                    <a:pt x="6490" y="14"/>
                    <a:pt x="6486" y="1"/>
                  </a:cubicBezTo>
                  <a:close/>
                  <a:moveTo>
                    <a:pt x="6497" y="42"/>
                  </a:moveTo>
                  <a:cubicBezTo>
                    <a:pt x="6650" y="687"/>
                    <a:pt x="5670" y="1525"/>
                    <a:pt x="4023" y="1989"/>
                  </a:cubicBezTo>
                  <a:cubicBezTo>
                    <a:pt x="2333" y="2456"/>
                    <a:pt x="2578" y="3985"/>
                    <a:pt x="2578" y="3985"/>
                  </a:cubicBezTo>
                  <a:cubicBezTo>
                    <a:pt x="1193" y="4238"/>
                    <a:pt x="1170" y="6058"/>
                    <a:pt x="1170" y="6058"/>
                  </a:cubicBezTo>
                  <a:cubicBezTo>
                    <a:pt x="0" y="7105"/>
                    <a:pt x="1178" y="7144"/>
                    <a:pt x="1178" y="7144"/>
                  </a:cubicBezTo>
                  <a:cubicBezTo>
                    <a:pt x="2196" y="7316"/>
                    <a:pt x="3879" y="7473"/>
                    <a:pt x="5340" y="7473"/>
                  </a:cubicBezTo>
                  <a:cubicBezTo>
                    <a:pt x="6534" y="7473"/>
                    <a:pt x="7580" y="7368"/>
                    <a:pt x="7992" y="7083"/>
                  </a:cubicBezTo>
                  <a:cubicBezTo>
                    <a:pt x="8918" y="6455"/>
                    <a:pt x="7908" y="5400"/>
                    <a:pt x="7908" y="5400"/>
                  </a:cubicBezTo>
                  <a:cubicBezTo>
                    <a:pt x="8359" y="4429"/>
                    <a:pt x="6547" y="3756"/>
                    <a:pt x="6547" y="3756"/>
                  </a:cubicBezTo>
                  <a:cubicBezTo>
                    <a:pt x="7302" y="3108"/>
                    <a:pt x="6597" y="409"/>
                    <a:pt x="6497" y="4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165;p27">
              <a:extLst>
                <a:ext uri="{FF2B5EF4-FFF2-40B4-BE49-F238E27FC236}">
                  <a16:creationId xmlns:a16="http://schemas.microsoft.com/office/drawing/2014/main" id="{F0C646BC-0680-D643-8D41-833066CC3BD8}"/>
                </a:ext>
              </a:extLst>
            </p:cNvPr>
            <p:cNvSpPr/>
            <p:nvPr/>
          </p:nvSpPr>
          <p:spPr>
            <a:xfrm>
              <a:off x="5865975" y="2850225"/>
              <a:ext cx="172650" cy="155250"/>
            </a:xfrm>
            <a:custGeom>
              <a:avLst/>
              <a:gdLst/>
              <a:ahLst/>
              <a:cxnLst/>
              <a:rect l="l" t="t" r="r" b="b"/>
              <a:pathLst>
                <a:path w="6906" h="6210" extrusionOk="0">
                  <a:moveTo>
                    <a:pt x="5790" y="0"/>
                  </a:moveTo>
                  <a:cubicBezTo>
                    <a:pt x="5790" y="1"/>
                    <a:pt x="4834" y="1262"/>
                    <a:pt x="3833" y="1392"/>
                  </a:cubicBezTo>
                  <a:cubicBezTo>
                    <a:pt x="2831" y="1515"/>
                    <a:pt x="1997" y="2264"/>
                    <a:pt x="2142" y="3274"/>
                  </a:cubicBezTo>
                  <a:cubicBezTo>
                    <a:pt x="2142" y="3274"/>
                    <a:pt x="628" y="3970"/>
                    <a:pt x="728" y="5300"/>
                  </a:cubicBezTo>
                  <a:cubicBezTo>
                    <a:pt x="728" y="5300"/>
                    <a:pt x="1" y="5897"/>
                    <a:pt x="246" y="6149"/>
                  </a:cubicBezTo>
                  <a:cubicBezTo>
                    <a:pt x="290" y="6192"/>
                    <a:pt x="455" y="6210"/>
                    <a:pt x="703" y="6210"/>
                  </a:cubicBezTo>
                  <a:cubicBezTo>
                    <a:pt x="1883" y="6210"/>
                    <a:pt x="4939" y="5804"/>
                    <a:pt x="5836" y="5690"/>
                  </a:cubicBezTo>
                  <a:cubicBezTo>
                    <a:pt x="6906" y="5555"/>
                    <a:pt x="6536" y="5078"/>
                    <a:pt x="5379" y="5078"/>
                  </a:cubicBezTo>
                  <a:cubicBezTo>
                    <a:pt x="5361" y="5078"/>
                    <a:pt x="5342" y="5078"/>
                    <a:pt x="5324" y="5079"/>
                  </a:cubicBezTo>
                  <a:cubicBezTo>
                    <a:pt x="4131" y="5094"/>
                    <a:pt x="2464" y="5254"/>
                    <a:pt x="2372" y="5262"/>
                  </a:cubicBezTo>
                  <a:cubicBezTo>
                    <a:pt x="2272" y="5262"/>
                    <a:pt x="5018" y="4987"/>
                    <a:pt x="5324" y="4558"/>
                  </a:cubicBezTo>
                  <a:cubicBezTo>
                    <a:pt x="5622" y="4123"/>
                    <a:pt x="4307" y="3503"/>
                    <a:pt x="3504" y="3388"/>
                  </a:cubicBezTo>
                  <a:cubicBezTo>
                    <a:pt x="3504" y="3388"/>
                    <a:pt x="6547" y="3243"/>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166;p27">
              <a:extLst>
                <a:ext uri="{FF2B5EF4-FFF2-40B4-BE49-F238E27FC236}">
                  <a16:creationId xmlns:a16="http://schemas.microsoft.com/office/drawing/2014/main" id="{E4DE1F27-DAFA-9944-B19C-77FB90610EBE}"/>
                </a:ext>
              </a:extLst>
            </p:cNvPr>
            <p:cNvSpPr/>
            <p:nvPr/>
          </p:nvSpPr>
          <p:spPr>
            <a:xfrm>
              <a:off x="5284175" y="3029775"/>
              <a:ext cx="729825" cy="341675"/>
            </a:xfrm>
            <a:custGeom>
              <a:avLst/>
              <a:gdLst/>
              <a:ahLst/>
              <a:cxnLst/>
              <a:rect l="l" t="t" r="r" b="b"/>
              <a:pathLst>
                <a:path w="29193" h="13667" extrusionOk="0">
                  <a:moveTo>
                    <a:pt x="14246" y="1"/>
                  </a:moveTo>
                  <a:cubicBezTo>
                    <a:pt x="11485" y="1"/>
                    <a:pt x="8735" y="337"/>
                    <a:pt x="7266" y="466"/>
                  </a:cubicBezTo>
                  <a:cubicBezTo>
                    <a:pt x="6706" y="514"/>
                    <a:pt x="6026" y="530"/>
                    <a:pt x="5311" y="530"/>
                  </a:cubicBezTo>
                  <a:cubicBezTo>
                    <a:pt x="3775" y="530"/>
                    <a:pt x="2072" y="455"/>
                    <a:pt x="1009" y="455"/>
                  </a:cubicBezTo>
                  <a:cubicBezTo>
                    <a:pt x="485" y="455"/>
                    <a:pt x="116" y="473"/>
                    <a:pt x="1" y="527"/>
                  </a:cubicBezTo>
                  <a:cubicBezTo>
                    <a:pt x="1" y="527"/>
                    <a:pt x="2119" y="10523"/>
                    <a:pt x="2853" y="12091"/>
                  </a:cubicBezTo>
                  <a:cubicBezTo>
                    <a:pt x="3588" y="13666"/>
                    <a:pt x="5209" y="13207"/>
                    <a:pt x="8620" y="13360"/>
                  </a:cubicBezTo>
                  <a:cubicBezTo>
                    <a:pt x="10367" y="13443"/>
                    <a:pt x="14414" y="13609"/>
                    <a:pt x="18131" y="13609"/>
                  </a:cubicBezTo>
                  <a:cubicBezTo>
                    <a:pt x="21669" y="13609"/>
                    <a:pt x="24907" y="13458"/>
                    <a:pt x="25575" y="12940"/>
                  </a:cubicBezTo>
                  <a:cubicBezTo>
                    <a:pt x="26936" y="11884"/>
                    <a:pt x="28948" y="2829"/>
                    <a:pt x="29131" y="1231"/>
                  </a:cubicBezTo>
                  <a:cubicBezTo>
                    <a:pt x="29193" y="694"/>
                    <a:pt x="28491" y="542"/>
                    <a:pt x="27392" y="542"/>
                  </a:cubicBezTo>
                  <a:cubicBezTo>
                    <a:pt x="25976" y="542"/>
                    <a:pt x="23901" y="793"/>
                    <a:pt x="21945" y="793"/>
                  </a:cubicBezTo>
                  <a:cubicBezTo>
                    <a:pt x="20880" y="793"/>
                    <a:pt x="19851" y="719"/>
                    <a:pt x="18983" y="489"/>
                  </a:cubicBezTo>
                  <a:cubicBezTo>
                    <a:pt x="17586" y="123"/>
                    <a:pt x="15914" y="1"/>
                    <a:pt x="14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167;p27">
              <a:extLst>
                <a:ext uri="{FF2B5EF4-FFF2-40B4-BE49-F238E27FC236}">
                  <a16:creationId xmlns:a16="http://schemas.microsoft.com/office/drawing/2014/main" id="{1DF0496F-C160-4E42-900B-FE5577FD924C}"/>
                </a:ext>
              </a:extLst>
            </p:cNvPr>
            <p:cNvSpPr/>
            <p:nvPr/>
          </p:nvSpPr>
          <p:spPr>
            <a:xfrm>
              <a:off x="5284175" y="3029675"/>
              <a:ext cx="729625" cy="343800"/>
            </a:xfrm>
            <a:custGeom>
              <a:avLst/>
              <a:gdLst/>
              <a:ahLst/>
              <a:cxnLst/>
              <a:rect l="l" t="t" r="r" b="b"/>
              <a:pathLst>
                <a:path w="29185" h="13752" extrusionOk="0">
                  <a:moveTo>
                    <a:pt x="14241" y="1"/>
                  </a:moveTo>
                  <a:cubicBezTo>
                    <a:pt x="11481" y="1"/>
                    <a:pt x="8731" y="339"/>
                    <a:pt x="7259" y="463"/>
                  </a:cubicBezTo>
                  <a:cubicBezTo>
                    <a:pt x="6686" y="511"/>
                    <a:pt x="5991" y="527"/>
                    <a:pt x="5259" y="527"/>
                  </a:cubicBezTo>
                  <a:cubicBezTo>
                    <a:pt x="3753" y="527"/>
                    <a:pt x="2093" y="458"/>
                    <a:pt x="1040" y="458"/>
                  </a:cubicBezTo>
                  <a:cubicBezTo>
                    <a:pt x="499" y="458"/>
                    <a:pt x="119" y="476"/>
                    <a:pt x="1" y="531"/>
                  </a:cubicBezTo>
                  <a:cubicBezTo>
                    <a:pt x="1" y="531"/>
                    <a:pt x="2808" y="10542"/>
                    <a:pt x="3542" y="12110"/>
                  </a:cubicBezTo>
                  <a:cubicBezTo>
                    <a:pt x="4268" y="13678"/>
                    <a:pt x="5201" y="13204"/>
                    <a:pt x="8620" y="13364"/>
                  </a:cubicBezTo>
                  <a:cubicBezTo>
                    <a:pt x="10642" y="13460"/>
                    <a:pt x="15331" y="13751"/>
                    <a:pt x="19098" y="13751"/>
                  </a:cubicBezTo>
                  <a:cubicBezTo>
                    <a:pt x="21684" y="13751"/>
                    <a:pt x="23835" y="13614"/>
                    <a:pt x="24390" y="13181"/>
                  </a:cubicBezTo>
                  <a:cubicBezTo>
                    <a:pt x="25751" y="12125"/>
                    <a:pt x="28940" y="2833"/>
                    <a:pt x="29124" y="1227"/>
                  </a:cubicBezTo>
                  <a:cubicBezTo>
                    <a:pt x="29185" y="690"/>
                    <a:pt x="28485" y="539"/>
                    <a:pt x="27387" y="539"/>
                  </a:cubicBezTo>
                  <a:cubicBezTo>
                    <a:pt x="25966" y="539"/>
                    <a:pt x="23879" y="793"/>
                    <a:pt x="21915" y="793"/>
                  </a:cubicBezTo>
                  <a:cubicBezTo>
                    <a:pt x="20858" y="793"/>
                    <a:pt x="19837" y="719"/>
                    <a:pt x="18975" y="493"/>
                  </a:cubicBezTo>
                  <a:cubicBezTo>
                    <a:pt x="17580" y="124"/>
                    <a:pt x="15909" y="1"/>
                    <a:pt x="14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168;p27">
              <a:extLst>
                <a:ext uri="{FF2B5EF4-FFF2-40B4-BE49-F238E27FC236}">
                  <a16:creationId xmlns:a16="http://schemas.microsoft.com/office/drawing/2014/main" id="{03626F66-58D0-D74A-AC1A-8BEAED01BADE}"/>
                </a:ext>
              </a:extLst>
            </p:cNvPr>
            <p:cNvSpPr/>
            <p:nvPr/>
          </p:nvSpPr>
          <p:spPr>
            <a:xfrm>
              <a:off x="5336950" y="3095525"/>
              <a:ext cx="158150" cy="255275"/>
            </a:xfrm>
            <a:custGeom>
              <a:avLst/>
              <a:gdLst/>
              <a:ahLst/>
              <a:cxnLst/>
              <a:rect l="l" t="t" r="r" b="b"/>
              <a:pathLst>
                <a:path w="6326" h="10211" extrusionOk="0">
                  <a:moveTo>
                    <a:pt x="1" y="1"/>
                  </a:moveTo>
                  <a:lnTo>
                    <a:pt x="1" y="1"/>
                  </a:lnTo>
                  <a:cubicBezTo>
                    <a:pt x="1" y="1"/>
                    <a:pt x="4345" y="7939"/>
                    <a:pt x="6325" y="10210"/>
                  </a:cubicBezTo>
                  <a:cubicBezTo>
                    <a:pt x="6325" y="10210"/>
                    <a:pt x="2823" y="351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169;p27">
              <a:extLst>
                <a:ext uri="{FF2B5EF4-FFF2-40B4-BE49-F238E27FC236}">
                  <a16:creationId xmlns:a16="http://schemas.microsoft.com/office/drawing/2014/main" id="{3D93EE36-F79F-3244-B4EA-87745EA31833}"/>
                </a:ext>
              </a:extLst>
            </p:cNvPr>
            <p:cNvSpPr/>
            <p:nvPr/>
          </p:nvSpPr>
          <p:spPr>
            <a:xfrm>
              <a:off x="5434075" y="3117900"/>
              <a:ext cx="179750" cy="240550"/>
            </a:xfrm>
            <a:custGeom>
              <a:avLst/>
              <a:gdLst/>
              <a:ahLst/>
              <a:cxnLst/>
              <a:rect l="l" t="t" r="r" b="b"/>
              <a:pathLst>
                <a:path w="7190" h="9622" extrusionOk="0">
                  <a:moveTo>
                    <a:pt x="1" y="0"/>
                  </a:moveTo>
                  <a:cubicBezTo>
                    <a:pt x="1" y="1"/>
                    <a:pt x="5018" y="7526"/>
                    <a:pt x="7190" y="9621"/>
                  </a:cubicBezTo>
                  <a:cubicBezTo>
                    <a:pt x="7190" y="9621"/>
                    <a:pt x="3113" y="325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170;p27">
              <a:extLst>
                <a:ext uri="{FF2B5EF4-FFF2-40B4-BE49-F238E27FC236}">
                  <a16:creationId xmlns:a16="http://schemas.microsoft.com/office/drawing/2014/main" id="{837040BE-7AA5-2E4E-8451-141114538F9C}"/>
                </a:ext>
              </a:extLst>
            </p:cNvPr>
            <p:cNvSpPr/>
            <p:nvPr/>
          </p:nvSpPr>
          <p:spPr>
            <a:xfrm>
              <a:off x="5533875" y="3108525"/>
              <a:ext cx="162350" cy="252600"/>
            </a:xfrm>
            <a:custGeom>
              <a:avLst/>
              <a:gdLst/>
              <a:ahLst/>
              <a:cxnLst/>
              <a:rect l="l" t="t" r="r" b="b"/>
              <a:pathLst>
                <a:path w="6494" h="10104" extrusionOk="0">
                  <a:moveTo>
                    <a:pt x="1" y="1"/>
                  </a:moveTo>
                  <a:cubicBezTo>
                    <a:pt x="1" y="2"/>
                    <a:pt x="4475" y="7863"/>
                    <a:pt x="6494" y="10103"/>
                  </a:cubicBezTo>
                  <a:cubicBezTo>
                    <a:pt x="6494" y="10103"/>
                    <a:pt x="2884" y="3457"/>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171;p27">
              <a:extLst>
                <a:ext uri="{FF2B5EF4-FFF2-40B4-BE49-F238E27FC236}">
                  <a16:creationId xmlns:a16="http://schemas.microsoft.com/office/drawing/2014/main" id="{BD3D0756-1BB8-CC48-96DC-2C80BF9F14C0}"/>
                </a:ext>
              </a:extLst>
            </p:cNvPr>
            <p:cNvSpPr/>
            <p:nvPr/>
          </p:nvSpPr>
          <p:spPr>
            <a:xfrm>
              <a:off x="5606150" y="3109300"/>
              <a:ext cx="177850" cy="241875"/>
            </a:xfrm>
            <a:custGeom>
              <a:avLst/>
              <a:gdLst/>
              <a:ahLst/>
              <a:cxnLst/>
              <a:rect l="l" t="t" r="r" b="b"/>
              <a:pathLst>
                <a:path w="7114" h="9675" extrusionOk="0">
                  <a:moveTo>
                    <a:pt x="1" y="0"/>
                  </a:moveTo>
                  <a:cubicBezTo>
                    <a:pt x="1" y="1"/>
                    <a:pt x="4957" y="7564"/>
                    <a:pt x="7113" y="9675"/>
                  </a:cubicBezTo>
                  <a:cubicBezTo>
                    <a:pt x="7113" y="9667"/>
                    <a:pt x="3090" y="3273"/>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172;p27">
              <a:extLst>
                <a:ext uri="{FF2B5EF4-FFF2-40B4-BE49-F238E27FC236}">
                  <a16:creationId xmlns:a16="http://schemas.microsoft.com/office/drawing/2014/main" id="{18FEEF83-582A-4143-9154-3E6B67D9E21B}"/>
                </a:ext>
              </a:extLst>
            </p:cNvPr>
            <p:cNvSpPr/>
            <p:nvPr/>
          </p:nvSpPr>
          <p:spPr>
            <a:xfrm>
              <a:off x="5703100" y="3098775"/>
              <a:ext cx="178025" cy="241900"/>
            </a:xfrm>
            <a:custGeom>
              <a:avLst/>
              <a:gdLst/>
              <a:ahLst/>
              <a:cxnLst/>
              <a:rect l="l" t="t" r="r" b="b"/>
              <a:pathLst>
                <a:path w="7121" h="9676" extrusionOk="0">
                  <a:moveTo>
                    <a:pt x="0" y="1"/>
                  </a:moveTo>
                  <a:cubicBezTo>
                    <a:pt x="1" y="1"/>
                    <a:pt x="4956" y="7564"/>
                    <a:pt x="7120" y="9675"/>
                  </a:cubicBezTo>
                  <a:cubicBezTo>
                    <a:pt x="7120" y="9675"/>
                    <a:pt x="3090" y="327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173;p27">
              <a:extLst>
                <a:ext uri="{FF2B5EF4-FFF2-40B4-BE49-F238E27FC236}">
                  <a16:creationId xmlns:a16="http://schemas.microsoft.com/office/drawing/2014/main" id="{C6FD5B86-9192-FF46-A1F0-EEA2B2F08C5F}"/>
                </a:ext>
              </a:extLst>
            </p:cNvPr>
            <p:cNvSpPr/>
            <p:nvPr/>
          </p:nvSpPr>
          <p:spPr>
            <a:xfrm>
              <a:off x="5781850" y="3112150"/>
              <a:ext cx="154900" cy="184550"/>
            </a:xfrm>
            <a:custGeom>
              <a:avLst/>
              <a:gdLst/>
              <a:ahLst/>
              <a:cxnLst/>
              <a:rect l="l" t="t" r="r" b="b"/>
              <a:pathLst>
                <a:path w="6196" h="7382" extrusionOk="0">
                  <a:moveTo>
                    <a:pt x="1" y="1"/>
                  </a:moveTo>
                  <a:cubicBezTo>
                    <a:pt x="2" y="2"/>
                    <a:pt x="4032" y="5278"/>
                    <a:pt x="6196" y="7381"/>
                  </a:cubicBezTo>
                  <a:cubicBezTo>
                    <a:pt x="6196" y="7381"/>
                    <a:pt x="3091" y="3274"/>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174;p27">
              <a:extLst>
                <a:ext uri="{FF2B5EF4-FFF2-40B4-BE49-F238E27FC236}">
                  <a16:creationId xmlns:a16="http://schemas.microsoft.com/office/drawing/2014/main" id="{98075655-6CA5-E644-B7D2-C1AFDDAC107E}"/>
                </a:ext>
              </a:extLst>
            </p:cNvPr>
            <p:cNvSpPr/>
            <p:nvPr/>
          </p:nvSpPr>
          <p:spPr>
            <a:xfrm>
              <a:off x="5834450" y="3097625"/>
              <a:ext cx="130400" cy="128325"/>
            </a:xfrm>
            <a:custGeom>
              <a:avLst/>
              <a:gdLst/>
              <a:ahLst/>
              <a:cxnLst/>
              <a:rect l="l" t="t" r="r" b="b"/>
              <a:pathLst>
                <a:path w="5216" h="5133" extrusionOk="0">
                  <a:moveTo>
                    <a:pt x="0" y="1"/>
                  </a:moveTo>
                  <a:cubicBezTo>
                    <a:pt x="3097" y="3274"/>
                    <a:pt x="5216" y="5132"/>
                    <a:pt x="5216" y="5132"/>
                  </a:cubicBezTo>
                  <a:cubicBezTo>
                    <a:pt x="3488" y="2563"/>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175;p27">
              <a:extLst>
                <a:ext uri="{FF2B5EF4-FFF2-40B4-BE49-F238E27FC236}">
                  <a16:creationId xmlns:a16="http://schemas.microsoft.com/office/drawing/2014/main" id="{C6D373A0-D4A1-0A46-8DC0-9EC34077D930}"/>
                </a:ext>
              </a:extLst>
            </p:cNvPr>
            <p:cNvSpPr/>
            <p:nvPr/>
          </p:nvSpPr>
          <p:spPr>
            <a:xfrm>
              <a:off x="5327000" y="3184625"/>
              <a:ext cx="79375" cy="164825"/>
            </a:xfrm>
            <a:custGeom>
              <a:avLst/>
              <a:gdLst/>
              <a:ahLst/>
              <a:cxnLst/>
              <a:rect l="l" t="t" r="r" b="b"/>
              <a:pathLst>
                <a:path w="3175" h="6593" extrusionOk="0">
                  <a:moveTo>
                    <a:pt x="1" y="0"/>
                  </a:moveTo>
                  <a:cubicBezTo>
                    <a:pt x="1806" y="4123"/>
                    <a:pt x="3175" y="6593"/>
                    <a:pt x="3175" y="6593"/>
                  </a:cubicBezTo>
                  <a:cubicBezTo>
                    <a:pt x="2418" y="3588"/>
                    <a:pt x="1" y="1"/>
                    <a:pt x="1" y="0"/>
                  </a:cubicBezTo>
                  <a:close/>
                </a:path>
              </a:pathLst>
            </a:custGeom>
            <a:solidFill>
              <a:srgbClr val="FFC5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176;p27">
              <a:extLst>
                <a:ext uri="{FF2B5EF4-FFF2-40B4-BE49-F238E27FC236}">
                  <a16:creationId xmlns:a16="http://schemas.microsoft.com/office/drawing/2014/main" id="{D125D66F-59C9-8440-9919-2042DD57AC49}"/>
                </a:ext>
              </a:extLst>
            </p:cNvPr>
            <p:cNvSpPr/>
            <p:nvPr/>
          </p:nvSpPr>
          <p:spPr>
            <a:xfrm>
              <a:off x="5776500" y="3178875"/>
              <a:ext cx="196000" cy="178050"/>
            </a:xfrm>
            <a:custGeom>
              <a:avLst/>
              <a:gdLst/>
              <a:ahLst/>
              <a:cxnLst/>
              <a:rect l="l" t="t" r="r" b="b"/>
              <a:pathLst>
                <a:path w="7840" h="7122" extrusionOk="0">
                  <a:moveTo>
                    <a:pt x="7840" y="1"/>
                  </a:moveTo>
                  <a:cubicBezTo>
                    <a:pt x="7839" y="1"/>
                    <a:pt x="2394" y="4116"/>
                    <a:pt x="1" y="7121"/>
                  </a:cubicBezTo>
                  <a:cubicBezTo>
                    <a:pt x="1" y="7121"/>
                    <a:pt x="6983" y="1072"/>
                    <a:pt x="78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177;p27">
              <a:extLst>
                <a:ext uri="{FF2B5EF4-FFF2-40B4-BE49-F238E27FC236}">
                  <a16:creationId xmlns:a16="http://schemas.microsoft.com/office/drawing/2014/main" id="{4697828D-B3E3-764D-A007-3958909E7613}"/>
                </a:ext>
              </a:extLst>
            </p:cNvPr>
            <p:cNvSpPr/>
            <p:nvPr/>
          </p:nvSpPr>
          <p:spPr>
            <a:xfrm>
              <a:off x="5705375" y="3105850"/>
              <a:ext cx="275350" cy="251650"/>
            </a:xfrm>
            <a:custGeom>
              <a:avLst/>
              <a:gdLst/>
              <a:ahLst/>
              <a:cxnLst/>
              <a:rect l="l" t="t" r="r" b="b"/>
              <a:pathLst>
                <a:path w="11014" h="10066" extrusionOk="0">
                  <a:moveTo>
                    <a:pt x="11014" y="1"/>
                  </a:moveTo>
                  <a:cubicBezTo>
                    <a:pt x="11012" y="2"/>
                    <a:pt x="2761" y="6540"/>
                    <a:pt x="1" y="10065"/>
                  </a:cubicBezTo>
                  <a:cubicBezTo>
                    <a:pt x="1" y="10065"/>
                    <a:pt x="9851" y="1094"/>
                    <a:pt x="110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178;p27">
              <a:extLst>
                <a:ext uri="{FF2B5EF4-FFF2-40B4-BE49-F238E27FC236}">
                  <a16:creationId xmlns:a16="http://schemas.microsoft.com/office/drawing/2014/main" id="{60DC4A88-CDB1-2D4D-9E18-493B6E3D59FA}"/>
                </a:ext>
              </a:extLst>
            </p:cNvPr>
            <p:cNvSpPr/>
            <p:nvPr/>
          </p:nvSpPr>
          <p:spPr>
            <a:xfrm>
              <a:off x="5601750" y="3090550"/>
              <a:ext cx="297350" cy="262150"/>
            </a:xfrm>
            <a:custGeom>
              <a:avLst/>
              <a:gdLst/>
              <a:ahLst/>
              <a:cxnLst/>
              <a:rect l="l" t="t" r="r" b="b"/>
              <a:pathLst>
                <a:path w="11894" h="10486" extrusionOk="0">
                  <a:moveTo>
                    <a:pt x="11893" y="1"/>
                  </a:moveTo>
                  <a:lnTo>
                    <a:pt x="11893" y="1"/>
                  </a:lnTo>
                  <a:cubicBezTo>
                    <a:pt x="8291" y="2800"/>
                    <a:pt x="1" y="10486"/>
                    <a:pt x="1" y="10486"/>
                  </a:cubicBezTo>
                  <a:cubicBezTo>
                    <a:pt x="2035" y="9216"/>
                    <a:pt x="11892" y="2"/>
                    <a:pt x="118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179;p27">
              <a:extLst>
                <a:ext uri="{FF2B5EF4-FFF2-40B4-BE49-F238E27FC236}">
                  <a16:creationId xmlns:a16="http://schemas.microsoft.com/office/drawing/2014/main" id="{DAB5E231-C5DE-A740-A794-ABB7F6AF1295}"/>
                </a:ext>
              </a:extLst>
            </p:cNvPr>
            <p:cNvSpPr/>
            <p:nvPr/>
          </p:nvSpPr>
          <p:spPr>
            <a:xfrm>
              <a:off x="5524900" y="3106225"/>
              <a:ext cx="266175" cy="237700"/>
            </a:xfrm>
            <a:custGeom>
              <a:avLst/>
              <a:gdLst/>
              <a:ahLst/>
              <a:cxnLst/>
              <a:rect l="l" t="t" r="r" b="b"/>
              <a:pathLst>
                <a:path w="10647" h="9508" extrusionOk="0">
                  <a:moveTo>
                    <a:pt x="10646" y="1"/>
                  </a:moveTo>
                  <a:cubicBezTo>
                    <a:pt x="10645" y="2"/>
                    <a:pt x="2425" y="6609"/>
                    <a:pt x="0" y="9507"/>
                  </a:cubicBezTo>
                  <a:cubicBezTo>
                    <a:pt x="0" y="9507"/>
                    <a:pt x="9377" y="1530"/>
                    <a:pt x="106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180;p27">
              <a:extLst>
                <a:ext uri="{FF2B5EF4-FFF2-40B4-BE49-F238E27FC236}">
                  <a16:creationId xmlns:a16="http://schemas.microsoft.com/office/drawing/2014/main" id="{2B352D36-F0D4-414E-A596-87C82E147988}"/>
                </a:ext>
              </a:extLst>
            </p:cNvPr>
            <p:cNvSpPr/>
            <p:nvPr/>
          </p:nvSpPr>
          <p:spPr>
            <a:xfrm>
              <a:off x="5397175" y="3088650"/>
              <a:ext cx="318950" cy="243600"/>
            </a:xfrm>
            <a:custGeom>
              <a:avLst/>
              <a:gdLst/>
              <a:ahLst/>
              <a:cxnLst/>
              <a:rect l="l" t="t" r="r" b="b"/>
              <a:pathLst>
                <a:path w="12758" h="9744" extrusionOk="0">
                  <a:moveTo>
                    <a:pt x="12757" y="0"/>
                  </a:moveTo>
                  <a:lnTo>
                    <a:pt x="12757" y="0"/>
                  </a:lnTo>
                  <a:cubicBezTo>
                    <a:pt x="10256" y="1346"/>
                    <a:pt x="1" y="9744"/>
                    <a:pt x="1" y="9744"/>
                  </a:cubicBezTo>
                  <a:cubicBezTo>
                    <a:pt x="1989" y="8887"/>
                    <a:pt x="12756" y="1"/>
                    <a:pt x="127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181;p27">
              <a:extLst>
                <a:ext uri="{FF2B5EF4-FFF2-40B4-BE49-F238E27FC236}">
                  <a16:creationId xmlns:a16="http://schemas.microsoft.com/office/drawing/2014/main" id="{AEE7D38E-B3AD-4843-80A4-BFB34462FDD6}"/>
                </a:ext>
              </a:extLst>
            </p:cNvPr>
            <p:cNvSpPr/>
            <p:nvPr/>
          </p:nvSpPr>
          <p:spPr>
            <a:xfrm>
              <a:off x="5353400" y="3099925"/>
              <a:ext cx="226775" cy="173625"/>
            </a:xfrm>
            <a:custGeom>
              <a:avLst/>
              <a:gdLst/>
              <a:ahLst/>
              <a:cxnLst/>
              <a:rect l="l" t="t" r="r" b="b"/>
              <a:pathLst>
                <a:path w="9071" h="6945" extrusionOk="0">
                  <a:moveTo>
                    <a:pt x="9071" y="0"/>
                  </a:moveTo>
                  <a:lnTo>
                    <a:pt x="9071" y="0"/>
                  </a:lnTo>
                  <a:cubicBezTo>
                    <a:pt x="6241" y="1805"/>
                    <a:pt x="0" y="6945"/>
                    <a:pt x="0" y="6945"/>
                  </a:cubicBezTo>
                  <a:cubicBezTo>
                    <a:pt x="1239" y="6478"/>
                    <a:pt x="9070" y="1"/>
                    <a:pt x="907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182;p27">
              <a:extLst>
                <a:ext uri="{FF2B5EF4-FFF2-40B4-BE49-F238E27FC236}">
                  <a16:creationId xmlns:a16="http://schemas.microsoft.com/office/drawing/2014/main" id="{AC2616B1-71B1-A94A-8EE8-D59F1D2559F6}"/>
                </a:ext>
              </a:extLst>
            </p:cNvPr>
            <p:cNvSpPr/>
            <p:nvPr/>
          </p:nvSpPr>
          <p:spPr>
            <a:xfrm>
              <a:off x="5338100" y="3094175"/>
              <a:ext cx="144575" cy="118200"/>
            </a:xfrm>
            <a:custGeom>
              <a:avLst/>
              <a:gdLst/>
              <a:ahLst/>
              <a:cxnLst/>
              <a:rect l="l" t="t" r="r" b="b"/>
              <a:pathLst>
                <a:path w="5783" h="4728" extrusionOk="0">
                  <a:moveTo>
                    <a:pt x="5782" y="1"/>
                  </a:moveTo>
                  <a:lnTo>
                    <a:pt x="5782" y="1"/>
                  </a:lnTo>
                  <a:cubicBezTo>
                    <a:pt x="3442" y="1286"/>
                    <a:pt x="0" y="4727"/>
                    <a:pt x="0" y="4727"/>
                  </a:cubicBezTo>
                  <a:cubicBezTo>
                    <a:pt x="1553" y="3779"/>
                    <a:pt x="5782" y="1"/>
                    <a:pt x="57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183;p27">
              <a:extLst>
                <a:ext uri="{FF2B5EF4-FFF2-40B4-BE49-F238E27FC236}">
                  <a16:creationId xmlns:a16="http://schemas.microsoft.com/office/drawing/2014/main" id="{17735107-AD6D-B445-B93E-E407EA7A55F7}"/>
                </a:ext>
              </a:extLst>
            </p:cNvPr>
            <p:cNvSpPr/>
            <p:nvPr/>
          </p:nvSpPr>
          <p:spPr>
            <a:xfrm>
              <a:off x="5337325" y="3081375"/>
              <a:ext cx="66575" cy="56250"/>
            </a:xfrm>
            <a:custGeom>
              <a:avLst/>
              <a:gdLst/>
              <a:ahLst/>
              <a:cxnLst/>
              <a:rect l="l" t="t" r="r" b="b"/>
              <a:pathLst>
                <a:path w="2663" h="2250" extrusionOk="0">
                  <a:moveTo>
                    <a:pt x="2662" y="1"/>
                  </a:moveTo>
                  <a:lnTo>
                    <a:pt x="2662" y="1"/>
                  </a:lnTo>
                  <a:cubicBezTo>
                    <a:pt x="1033" y="804"/>
                    <a:pt x="1" y="2249"/>
                    <a:pt x="1" y="2249"/>
                  </a:cubicBezTo>
                  <a:cubicBezTo>
                    <a:pt x="842" y="1515"/>
                    <a:pt x="2662" y="1"/>
                    <a:pt x="2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184;p27">
              <a:extLst>
                <a:ext uri="{FF2B5EF4-FFF2-40B4-BE49-F238E27FC236}">
                  <a16:creationId xmlns:a16="http://schemas.microsoft.com/office/drawing/2014/main" id="{5B8F701A-C904-004F-8AA6-EB82E96ED6D3}"/>
                </a:ext>
              </a:extLst>
            </p:cNvPr>
            <p:cNvSpPr/>
            <p:nvPr/>
          </p:nvSpPr>
          <p:spPr>
            <a:xfrm>
              <a:off x="5920850" y="3086725"/>
              <a:ext cx="61025" cy="57775"/>
            </a:xfrm>
            <a:custGeom>
              <a:avLst/>
              <a:gdLst/>
              <a:ahLst/>
              <a:cxnLst/>
              <a:rect l="l" t="t" r="r" b="b"/>
              <a:pathLst>
                <a:path w="2441" h="2311" extrusionOk="0">
                  <a:moveTo>
                    <a:pt x="1" y="1"/>
                  </a:moveTo>
                  <a:cubicBezTo>
                    <a:pt x="1" y="1"/>
                    <a:pt x="1622" y="1997"/>
                    <a:pt x="2440" y="2310"/>
                  </a:cubicBezTo>
                  <a:lnTo>
                    <a:pt x="2440" y="2310"/>
                  </a:lnTo>
                  <a:cubicBezTo>
                    <a:pt x="2422" y="2300"/>
                    <a:pt x="718" y="725"/>
                    <a:pt x="1" y="1"/>
                  </a:cubicBezTo>
                  <a:close/>
                  <a:moveTo>
                    <a:pt x="2440" y="2310"/>
                  </a:moveTo>
                  <a:cubicBezTo>
                    <a:pt x="2440" y="2310"/>
                    <a:pt x="2441" y="2310"/>
                    <a:pt x="2441" y="2310"/>
                  </a:cubicBezTo>
                  <a:cubicBezTo>
                    <a:pt x="2440" y="2310"/>
                    <a:pt x="2440" y="2310"/>
                    <a:pt x="2440" y="231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185;p27">
              <a:extLst>
                <a:ext uri="{FF2B5EF4-FFF2-40B4-BE49-F238E27FC236}">
                  <a16:creationId xmlns:a16="http://schemas.microsoft.com/office/drawing/2014/main" id="{9D9CF5BB-6CA8-BB4A-AFE4-40E3B3EBA417}"/>
                </a:ext>
              </a:extLst>
            </p:cNvPr>
            <p:cNvSpPr/>
            <p:nvPr/>
          </p:nvSpPr>
          <p:spPr>
            <a:xfrm>
              <a:off x="5220325" y="2980225"/>
              <a:ext cx="870125" cy="217275"/>
            </a:xfrm>
            <a:custGeom>
              <a:avLst/>
              <a:gdLst/>
              <a:ahLst/>
              <a:cxnLst/>
              <a:rect l="l" t="t" r="r" b="b"/>
              <a:pathLst>
                <a:path w="34805" h="8691" extrusionOk="0">
                  <a:moveTo>
                    <a:pt x="17567" y="0"/>
                  </a:moveTo>
                  <a:cubicBezTo>
                    <a:pt x="17314" y="0"/>
                    <a:pt x="17100" y="22"/>
                    <a:pt x="16933" y="70"/>
                  </a:cubicBezTo>
                  <a:cubicBezTo>
                    <a:pt x="15841" y="389"/>
                    <a:pt x="13512" y="873"/>
                    <a:pt x="11638" y="873"/>
                  </a:cubicBezTo>
                  <a:cubicBezTo>
                    <a:pt x="11268" y="873"/>
                    <a:pt x="10915" y="855"/>
                    <a:pt x="10593" y="812"/>
                  </a:cubicBezTo>
                  <a:cubicBezTo>
                    <a:pt x="9938" y="724"/>
                    <a:pt x="9161" y="686"/>
                    <a:pt x="8319" y="686"/>
                  </a:cubicBezTo>
                  <a:cubicBezTo>
                    <a:pt x="6655" y="686"/>
                    <a:pt x="4735" y="835"/>
                    <a:pt x="2998" y="1049"/>
                  </a:cubicBezTo>
                  <a:cubicBezTo>
                    <a:pt x="383" y="1378"/>
                    <a:pt x="0" y="2203"/>
                    <a:pt x="69" y="2716"/>
                  </a:cubicBezTo>
                  <a:cubicBezTo>
                    <a:pt x="207" y="3733"/>
                    <a:pt x="2180" y="4353"/>
                    <a:pt x="2578" y="5140"/>
                  </a:cubicBezTo>
                  <a:cubicBezTo>
                    <a:pt x="2967" y="5904"/>
                    <a:pt x="2491" y="7123"/>
                    <a:pt x="3484" y="7123"/>
                  </a:cubicBezTo>
                  <a:cubicBezTo>
                    <a:pt x="3505" y="7123"/>
                    <a:pt x="3527" y="7122"/>
                    <a:pt x="3549" y="7121"/>
                  </a:cubicBezTo>
                  <a:cubicBezTo>
                    <a:pt x="4627" y="7067"/>
                    <a:pt x="3564" y="5331"/>
                    <a:pt x="3526" y="4490"/>
                  </a:cubicBezTo>
                  <a:cubicBezTo>
                    <a:pt x="3482" y="3687"/>
                    <a:pt x="3724" y="3448"/>
                    <a:pt x="4771" y="3448"/>
                  </a:cubicBezTo>
                  <a:cubicBezTo>
                    <a:pt x="4821" y="3448"/>
                    <a:pt x="4872" y="3449"/>
                    <a:pt x="4926" y="3450"/>
                  </a:cubicBezTo>
                  <a:cubicBezTo>
                    <a:pt x="6103" y="3473"/>
                    <a:pt x="7342" y="3465"/>
                    <a:pt x="8543" y="3909"/>
                  </a:cubicBezTo>
                  <a:cubicBezTo>
                    <a:pt x="9736" y="4353"/>
                    <a:pt x="14026" y="3924"/>
                    <a:pt x="14286" y="4391"/>
                  </a:cubicBezTo>
                  <a:cubicBezTo>
                    <a:pt x="14554" y="4850"/>
                    <a:pt x="14179" y="5951"/>
                    <a:pt x="15181" y="6364"/>
                  </a:cubicBezTo>
                  <a:cubicBezTo>
                    <a:pt x="15308" y="6417"/>
                    <a:pt x="15419" y="6442"/>
                    <a:pt x="15516" y="6442"/>
                  </a:cubicBezTo>
                  <a:cubicBezTo>
                    <a:pt x="16183" y="6442"/>
                    <a:pt x="16166" y="5277"/>
                    <a:pt x="15946" y="4375"/>
                  </a:cubicBezTo>
                  <a:cubicBezTo>
                    <a:pt x="15694" y="3343"/>
                    <a:pt x="17216" y="2846"/>
                    <a:pt x="18263" y="2838"/>
                  </a:cubicBezTo>
                  <a:cubicBezTo>
                    <a:pt x="18266" y="2838"/>
                    <a:pt x="18268" y="2838"/>
                    <a:pt x="18270" y="2838"/>
                  </a:cubicBezTo>
                  <a:cubicBezTo>
                    <a:pt x="19313" y="2838"/>
                    <a:pt x="19785" y="4592"/>
                    <a:pt x="19472" y="5637"/>
                  </a:cubicBezTo>
                  <a:cubicBezTo>
                    <a:pt x="19158" y="6693"/>
                    <a:pt x="18309" y="7878"/>
                    <a:pt x="19755" y="8612"/>
                  </a:cubicBezTo>
                  <a:cubicBezTo>
                    <a:pt x="19859" y="8666"/>
                    <a:pt x="19953" y="8690"/>
                    <a:pt x="20037" y="8690"/>
                  </a:cubicBezTo>
                  <a:cubicBezTo>
                    <a:pt x="21133" y="8690"/>
                    <a:pt x="20688" y="4530"/>
                    <a:pt x="21284" y="3855"/>
                  </a:cubicBezTo>
                  <a:cubicBezTo>
                    <a:pt x="21493" y="3622"/>
                    <a:pt x="21798" y="3530"/>
                    <a:pt x="22151" y="3530"/>
                  </a:cubicBezTo>
                  <a:cubicBezTo>
                    <a:pt x="22894" y="3530"/>
                    <a:pt x="23849" y="3939"/>
                    <a:pt x="24565" y="4291"/>
                  </a:cubicBezTo>
                  <a:cubicBezTo>
                    <a:pt x="24736" y="4377"/>
                    <a:pt x="24961" y="4413"/>
                    <a:pt x="25220" y="4413"/>
                  </a:cubicBezTo>
                  <a:cubicBezTo>
                    <a:pt x="26561" y="4413"/>
                    <a:pt x="28816" y="3449"/>
                    <a:pt x="29207" y="3404"/>
                  </a:cubicBezTo>
                  <a:cubicBezTo>
                    <a:pt x="29392" y="3383"/>
                    <a:pt x="29706" y="3333"/>
                    <a:pt x="30034" y="3333"/>
                  </a:cubicBezTo>
                  <a:cubicBezTo>
                    <a:pt x="30536" y="3333"/>
                    <a:pt x="31072" y="3449"/>
                    <a:pt x="31234" y="3962"/>
                  </a:cubicBezTo>
                  <a:cubicBezTo>
                    <a:pt x="31502" y="4811"/>
                    <a:pt x="30270" y="6326"/>
                    <a:pt x="30951" y="6869"/>
                  </a:cubicBezTo>
                  <a:cubicBezTo>
                    <a:pt x="31005" y="6912"/>
                    <a:pt x="31060" y="6933"/>
                    <a:pt x="31116" y="6933"/>
                  </a:cubicBezTo>
                  <a:cubicBezTo>
                    <a:pt x="31748" y="6933"/>
                    <a:pt x="32438" y="4292"/>
                    <a:pt x="32733" y="3687"/>
                  </a:cubicBezTo>
                  <a:cubicBezTo>
                    <a:pt x="33054" y="3029"/>
                    <a:pt x="34561" y="2555"/>
                    <a:pt x="34744" y="1125"/>
                  </a:cubicBezTo>
                  <a:cubicBezTo>
                    <a:pt x="34805" y="652"/>
                    <a:pt x="34208" y="496"/>
                    <a:pt x="33261" y="496"/>
                  </a:cubicBezTo>
                  <a:cubicBezTo>
                    <a:pt x="31433" y="496"/>
                    <a:pt x="28301" y="1077"/>
                    <a:pt x="26074" y="1077"/>
                  </a:cubicBezTo>
                  <a:cubicBezTo>
                    <a:pt x="25951" y="1077"/>
                    <a:pt x="25830" y="1075"/>
                    <a:pt x="25712" y="1072"/>
                  </a:cubicBezTo>
                  <a:cubicBezTo>
                    <a:pt x="22800" y="972"/>
                    <a:pt x="19283" y="0"/>
                    <a:pt x="175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186;p27">
              <a:extLst>
                <a:ext uri="{FF2B5EF4-FFF2-40B4-BE49-F238E27FC236}">
                  <a16:creationId xmlns:a16="http://schemas.microsoft.com/office/drawing/2014/main" id="{FEFFA9FE-2412-7346-AECE-3B6856E7BE38}"/>
                </a:ext>
              </a:extLst>
            </p:cNvPr>
            <p:cNvSpPr/>
            <p:nvPr/>
          </p:nvSpPr>
          <p:spPr>
            <a:xfrm>
              <a:off x="5236175" y="2991975"/>
              <a:ext cx="436275" cy="56375"/>
            </a:xfrm>
            <a:custGeom>
              <a:avLst/>
              <a:gdLst/>
              <a:ahLst/>
              <a:cxnLst/>
              <a:rect l="l" t="t" r="r" b="b"/>
              <a:pathLst>
                <a:path w="17451" h="2255" extrusionOk="0">
                  <a:moveTo>
                    <a:pt x="16859" y="0"/>
                  </a:moveTo>
                  <a:cubicBezTo>
                    <a:pt x="16479" y="0"/>
                    <a:pt x="15909" y="79"/>
                    <a:pt x="15274" y="257"/>
                  </a:cubicBezTo>
                  <a:cubicBezTo>
                    <a:pt x="14281" y="538"/>
                    <a:pt x="11731" y="845"/>
                    <a:pt x="10060" y="845"/>
                  </a:cubicBezTo>
                  <a:cubicBezTo>
                    <a:pt x="9543" y="845"/>
                    <a:pt x="9111" y="816"/>
                    <a:pt x="8834" y="747"/>
                  </a:cubicBezTo>
                  <a:cubicBezTo>
                    <a:pt x="8439" y="647"/>
                    <a:pt x="7747" y="611"/>
                    <a:pt x="6964" y="611"/>
                  </a:cubicBezTo>
                  <a:cubicBezTo>
                    <a:pt x="5418" y="611"/>
                    <a:pt x="3519" y="750"/>
                    <a:pt x="2854" y="800"/>
                  </a:cubicBezTo>
                  <a:cubicBezTo>
                    <a:pt x="1860" y="869"/>
                    <a:pt x="131" y="1145"/>
                    <a:pt x="24" y="2001"/>
                  </a:cubicBezTo>
                  <a:cubicBezTo>
                    <a:pt x="1" y="2185"/>
                    <a:pt x="120" y="2255"/>
                    <a:pt x="323" y="2255"/>
                  </a:cubicBezTo>
                  <a:cubicBezTo>
                    <a:pt x="847" y="2255"/>
                    <a:pt x="1927" y="1792"/>
                    <a:pt x="2556" y="1626"/>
                  </a:cubicBezTo>
                  <a:cubicBezTo>
                    <a:pt x="3048" y="1491"/>
                    <a:pt x="4561" y="1384"/>
                    <a:pt x="6004" y="1384"/>
                  </a:cubicBezTo>
                  <a:cubicBezTo>
                    <a:pt x="7097" y="1384"/>
                    <a:pt x="8149" y="1445"/>
                    <a:pt x="8689" y="1603"/>
                  </a:cubicBezTo>
                  <a:cubicBezTo>
                    <a:pt x="9031" y="1704"/>
                    <a:pt x="9558" y="1743"/>
                    <a:pt x="10160" y="1743"/>
                  </a:cubicBezTo>
                  <a:cubicBezTo>
                    <a:pt x="11766" y="1743"/>
                    <a:pt x="13906" y="1460"/>
                    <a:pt x="14501" y="1282"/>
                  </a:cubicBezTo>
                  <a:cubicBezTo>
                    <a:pt x="15327" y="1038"/>
                    <a:pt x="16941" y="540"/>
                    <a:pt x="17278" y="242"/>
                  </a:cubicBezTo>
                  <a:cubicBezTo>
                    <a:pt x="17451" y="89"/>
                    <a:pt x="17262" y="0"/>
                    <a:pt x="16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187;p27">
              <a:extLst>
                <a:ext uri="{FF2B5EF4-FFF2-40B4-BE49-F238E27FC236}">
                  <a16:creationId xmlns:a16="http://schemas.microsoft.com/office/drawing/2014/main" id="{FB55D5DE-3F41-4148-89A5-2C3733CA21D9}"/>
                </a:ext>
              </a:extLst>
            </p:cNvPr>
            <p:cNvSpPr/>
            <p:nvPr/>
          </p:nvSpPr>
          <p:spPr>
            <a:xfrm>
              <a:off x="5692775" y="2995000"/>
              <a:ext cx="376850" cy="48125"/>
            </a:xfrm>
            <a:custGeom>
              <a:avLst/>
              <a:gdLst/>
              <a:ahLst/>
              <a:cxnLst/>
              <a:rect l="l" t="t" r="r" b="b"/>
              <a:pathLst>
                <a:path w="15074" h="1925" extrusionOk="0">
                  <a:moveTo>
                    <a:pt x="934" y="1"/>
                  </a:moveTo>
                  <a:cubicBezTo>
                    <a:pt x="734" y="1"/>
                    <a:pt x="594" y="32"/>
                    <a:pt x="528" y="106"/>
                  </a:cubicBezTo>
                  <a:cubicBezTo>
                    <a:pt x="0" y="695"/>
                    <a:pt x="903" y="756"/>
                    <a:pt x="1652" y="993"/>
                  </a:cubicBezTo>
                  <a:cubicBezTo>
                    <a:pt x="2615" y="1299"/>
                    <a:pt x="4917" y="1924"/>
                    <a:pt x="6436" y="1924"/>
                  </a:cubicBezTo>
                  <a:cubicBezTo>
                    <a:pt x="6739" y="1924"/>
                    <a:pt x="7011" y="1899"/>
                    <a:pt x="7235" y="1842"/>
                  </a:cubicBezTo>
                  <a:cubicBezTo>
                    <a:pt x="8581" y="1490"/>
                    <a:pt x="13560" y="1161"/>
                    <a:pt x="14164" y="1001"/>
                  </a:cubicBezTo>
                  <a:cubicBezTo>
                    <a:pt x="14776" y="848"/>
                    <a:pt x="15074" y="366"/>
                    <a:pt x="14156" y="190"/>
                  </a:cubicBezTo>
                  <a:cubicBezTo>
                    <a:pt x="14078" y="175"/>
                    <a:pt x="13964" y="169"/>
                    <a:pt x="13822" y="169"/>
                  </a:cubicBezTo>
                  <a:cubicBezTo>
                    <a:pt x="12359" y="169"/>
                    <a:pt x="7828" y="865"/>
                    <a:pt x="6596" y="865"/>
                  </a:cubicBezTo>
                  <a:cubicBezTo>
                    <a:pt x="6556" y="865"/>
                    <a:pt x="6519" y="865"/>
                    <a:pt x="6485" y="863"/>
                  </a:cubicBezTo>
                  <a:cubicBezTo>
                    <a:pt x="4338" y="749"/>
                    <a:pt x="1916" y="1"/>
                    <a:pt x="9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188;p27">
              <a:extLst>
                <a:ext uri="{FF2B5EF4-FFF2-40B4-BE49-F238E27FC236}">
                  <a16:creationId xmlns:a16="http://schemas.microsoft.com/office/drawing/2014/main" id="{135F722E-2802-1B45-A681-55C7B4E8D7A4}"/>
                </a:ext>
              </a:extLst>
            </p:cNvPr>
            <p:cNvSpPr/>
            <p:nvPr/>
          </p:nvSpPr>
          <p:spPr>
            <a:xfrm>
              <a:off x="5694125" y="3120425"/>
              <a:ext cx="34575" cy="60800"/>
            </a:xfrm>
            <a:custGeom>
              <a:avLst/>
              <a:gdLst/>
              <a:ahLst/>
              <a:cxnLst/>
              <a:rect l="l" t="t" r="r" b="b"/>
              <a:pathLst>
                <a:path w="1383" h="2432" extrusionOk="0">
                  <a:moveTo>
                    <a:pt x="1041" y="1"/>
                  </a:moveTo>
                  <a:cubicBezTo>
                    <a:pt x="995" y="1"/>
                    <a:pt x="943" y="56"/>
                    <a:pt x="887" y="182"/>
                  </a:cubicBezTo>
                  <a:cubicBezTo>
                    <a:pt x="470" y="1138"/>
                    <a:pt x="0" y="2431"/>
                    <a:pt x="700" y="2431"/>
                  </a:cubicBezTo>
                  <a:cubicBezTo>
                    <a:pt x="706" y="2431"/>
                    <a:pt x="712" y="2431"/>
                    <a:pt x="719" y="2431"/>
                  </a:cubicBezTo>
                  <a:cubicBezTo>
                    <a:pt x="1383" y="2404"/>
                    <a:pt x="1343" y="1"/>
                    <a:pt x="1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189;p27">
              <a:extLst>
                <a:ext uri="{FF2B5EF4-FFF2-40B4-BE49-F238E27FC236}">
                  <a16:creationId xmlns:a16="http://schemas.microsoft.com/office/drawing/2014/main" id="{B0F78539-6F8E-9942-B626-D9B2278E07E0}"/>
                </a:ext>
              </a:extLst>
            </p:cNvPr>
            <p:cNvSpPr/>
            <p:nvPr/>
          </p:nvSpPr>
          <p:spPr>
            <a:xfrm>
              <a:off x="5582775" y="3074700"/>
              <a:ext cx="32725" cy="54950"/>
            </a:xfrm>
            <a:custGeom>
              <a:avLst/>
              <a:gdLst/>
              <a:ahLst/>
              <a:cxnLst/>
              <a:rect l="l" t="t" r="r" b="b"/>
              <a:pathLst>
                <a:path w="1309" h="2198" extrusionOk="0">
                  <a:moveTo>
                    <a:pt x="286" y="1"/>
                  </a:moveTo>
                  <a:cubicBezTo>
                    <a:pt x="255" y="1"/>
                    <a:pt x="229" y="17"/>
                    <a:pt x="209" y="53"/>
                  </a:cubicBezTo>
                  <a:cubicBezTo>
                    <a:pt x="0" y="408"/>
                    <a:pt x="89" y="2198"/>
                    <a:pt x="532" y="2198"/>
                  </a:cubicBezTo>
                  <a:cubicBezTo>
                    <a:pt x="576" y="2198"/>
                    <a:pt x="624" y="2180"/>
                    <a:pt x="676" y="2141"/>
                  </a:cubicBezTo>
                  <a:cubicBezTo>
                    <a:pt x="1308" y="1662"/>
                    <a:pt x="589"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329708" y="741886"/>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dirty="0"/>
              <a:t>Back story </a:t>
            </a:r>
            <a:endParaRPr dirty="0"/>
          </a:p>
        </p:txBody>
      </p:sp>
      <p:grpSp>
        <p:nvGrpSpPr>
          <p:cNvPr id="158" name="Google Shape;158;p16"/>
          <p:cNvGrpSpPr/>
          <p:nvPr/>
        </p:nvGrpSpPr>
        <p:grpSpPr>
          <a:xfrm rot="-168036">
            <a:off x="7801101" y="3179608"/>
            <a:ext cx="990161" cy="1744150"/>
            <a:chOff x="5248425" y="3843200"/>
            <a:chExt cx="647225" cy="1157625"/>
          </a:xfrm>
        </p:grpSpPr>
        <p:sp>
          <p:nvSpPr>
            <p:cNvPr id="159" name="Google Shape;159;p16"/>
            <p:cNvSpPr/>
            <p:nvPr/>
          </p:nvSpPr>
          <p:spPr>
            <a:xfrm>
              <a:off x="5555275" y="3843200"/>
              <a:ext cx="65250" cy="49825"/>
            </a:xfrm>
            <a:custGeom>
              <a:avLst/>
              <a:gdLst/>
              <a:ahLst/>
              <a:cxnLst/>
              <a:rect l="l" t="t" r="r" b="b"/>
              <a:pathLst>
                <a:path w="2610" h="1993" extrusionOk="0">
                  <a:moveTo>
                    <a:pt x="886" y="1"/>
                  </a:moveTo>
                  <a:cubicBezTo>
                    <a:pt x="1" y="1"/>
                    <a:pt x="583" y="1610"/>
                    <a:pt x="583" y="1610"/>
                  </a:cubicBezTo>
                  <a:cubicBezTo>
                    <a:pt x="820" y="1840"/>
                    <a:pt x="1141" y="1977"/>
                    <a:pt x="1477" y="1993"/>
                  </a:cubicBezTo>
                  <a:cubicBezTo>
                    <a:pt x="1997" y="1993"/>
                    <a:pt x="2609" y="501"/>
                    <a:pt x="1240" y="65"/>
                  </a:cubicBezTo>
                  <a:cubicBezTo>
                    <a:pt x="1102" y="21"/>
                    <a:pt x="985" y="1"/>
                    <a:pt x="8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5577850" y="3870675"/>
              <a:ext cx="91500" cy="51625"/>
            </a:xfrm>
            <a:custGeom>
              <a:avLst/>
              <a:gdLst/>
              <a:ahLst/>
              <a:cxnLst/>
              <a:rect l="l" t="t" r="r" b="b"/>
              <a:pathLst>
                <a:path w="3660" h="2065" extrusionOk="0">
                  <a:moveTo>
                    <a:pt x="1622" y="0"/>
                  </a:moveTo>
                  <a:cubicBezTo>
                    <a:pt x="565" y="0"/>
                    <a:pt x="559" y="1467"/>
                    <a:pt x="559" y="1467"/>
                  </a:cubicBezTo>
                  <a:cubicBezTo>
                    <a:pt x="559" y="1467"/>
                    <a:pt x="1" y="2033"/>
                    <a:pt x="1278" y="2064"/>
                  </a:cubicBezTo>
                  <a:cubicBezTo>
                    <a:pt x="1294" y="2064"/>
                    <a:pt x="1310" y="2064"/>
                    <a:pt x="1326" y="2064"/>
                  </a:cubicBezTo>
                  <a:cubicBezTo>
                    <a:pt x="2583" y="2064"/>
                    <a:pt x="3660" y="596"/>
                    <a:pt x="2119" y="91"/>
                  </a:cubicBezTo>
                  <a:cubicBezTo>
                    <a:pt x="1932" y="28"/>
                    <a:pt x="1767" y="0"/>
                    <a:pt x="1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6"/>
            <p:cNvSpPr/>
            <p:nvPr/>
          </p:nvSpPr>
          <p:spPr>
            <a:xfrm>
              <a:off x="5597500" y="3913675"/>
              <a:ext cx="74050" cy="34325"/>
            </a:xfrm>
            <a:custGeom>
              <a:avLst/>
              <a:gdLst/>
              <a:ahLst/>
              <a:cxnLst/>
              <a:rect l="l" t="t" r="r" b="b"/>
              <a:pathLst>
                <a:path w="2962" h="1373" extrusionOk="0">
                  <a:moveTo>
                    <a:pt x="1734" y="0"/>
                  </a:moveTo>
                  <a:cubicBezTo>
                    <a:pt x="915" y="0"/>
                    <a:pt x="1" y="871"/>
                    <a:pt x="492" y="1078"/>
                  </a:cubicBezTo>
                  <a:cubicBezTo>
                    <a:pt x="902" y="1251"/>
                    <a:pt x="1447" y="1373"/>
                    <a:pt x="1893" y="1373"/>
                  </a:cubicBezTo>
                  <a:cubicBezTo>
                    <a:pt x="2527" y="1373"/>
                    <a:pt x="2962" y="1127"/>
                    <a:pt x="2526" y="435"/>
                  </a:cubicBezTo>
                  <a:cubicBezTo>
                    <a:pt x="2326" y="120"/>
                    <a:pt x="2036" y="0"/>
                    <a:pt x="17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6"/>
            <p:cNvSpPr/>
            <p:nvPr/>
          </p:nvSpPr>
          <p:spPr>
            <a:xfrm>
              <a:off x="5444975" y="3857000"/>
              <a:ext cx="250675" cy="179525"/>
            </a:xfrm>
            <a:custGeom>
              <a:avLst/>
              <a:gdLst/>
              <a:ahLst/>
              <a:cxnLst/>
              <a:rect l="l" t="t" r="r" b="b"/>
              <a:pathLst>
                <a:path w="10027" h="7181" extrusionOk="0">
                  <a:moveTo>
                    <a:pt x="3915" y="1"/>
                  </a:moveTo>
                  <a:cubicBezTo>
                    <a:pt x="2999" y="1"/>
                    <a:pt x="2219" y="493"/>
                    <a:pt x="1981" y="1311"/>
                  </a:cubicBezTo>
                  <a:cubicBezTo>
                    <a:pt x="1507" y="2932"/>
                    <a:pt x="1" y="4920"/>
                    <a:pt x="391" y="5815"/>
                  </a:cubicBezTo>
                  <a:cubicBezTo>
                    <a:pt x="701" y="6541"/>
                    <a:pt x="1494" y="7181"/>
                    <a:pt x="2545" y="7181"/>
                  </a:cubicBezTo>
                  <a:cubicBezTo>
                    <a:pt x="2790" y="7181"/>
                    <a:pt x="3049" y="7146"/>
                    <a:pt x="3320" y="7069"/>
                  </a:cubicBezTo>
                  <a:cubicBezTo>
                    <a:pt x="4750" y="6656"/>
                    <a:pt x="10027" y="6488"/>
                    <a:pt x="6654" y="1616"/>
                  </a:cubicBezTo>
                  <a:cubicBezTo>
                    <a:pt x="5869" y="485"/>
                    <a:pt x="4825" y="1"/>
                    <a:pt x="3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5465825" y="3870425"/>
              <a:ext cx="192750" cy="137975"/>
            </a:xfrm>
            <a:custGeom>
              <a:avLst/>
              <a:gdLst/>
              <a:ahLst/>
              <a:cxnLst/>
              <a:rect l="l" t="t" r="r" b="b"/>
              <a:pathLst>
                <a:path w="7710" h="5519" extrusionOk="0">
                  <a:moveTo>
                    <a:pt x="3010" y="0"/>
                  </a:moveTo>
                  <a:cubicBezTo>
                    <a:pt x="2307" y="0"/>
                    <a:pt x="1710" y="377"/>
                    <a:pt x="1530" y="1003"/>
                  </a:cubicBezTo>
                  <a:cubicBezTo>
                    <a:pt x="1163" y="2257"/>
                    <a:pt x="0" y="3787"/>
                    <a:pt x="298" y="4475"/>
                  </a:cubicBezTo>
                  <a:cubicBezTo>
                    <a:pt x="546" y="5032"/>
                    <a:pt x="1148" y="5518"/>
                    <a:pt x="1952" y="5518"/>
                  </a:cubicBezTo>
                  <a:cubicBezTo>
                    <a:pt x="2142" y="5518"/>
                    <a:pt x="2344" y="5491"/>
                    <a:pt x="2555" y="5431"/>
                  </a:cubicBezTo>
                  <a:cubicBezTo>
                    <a:pt x="3648" y="5110"/>
                    <a:pt x="7709" y="4995"/>
                    <a:pt x="5117" y="1240"/>
                  </a:cubicBezTo>
                  <a:cubicBezTo>
                    <a:pt x="4511" y="372"/>
                    <a:pt x="3708" y="0"/>
                    <a:pt x="30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5524125" y="3887025"/>
              <a:ext cx="11025" cy="10675"/>
            </a:xfrm>
            <a:custGeom>
              <a:avLst/>
              <a:gdLst/>
              <a:ahLst/>
              <a:cxnLst/>
              <a:rect l="l" t="t" r="r" b="b"/>
              <a:pathLst>
                <a:path w="441" h="427" extrusionOk="0">
                  <a:moveTo>
                    <a:pt x="345" y="1"/>
                  </a:moveTo>
                  <a:cubicBezTo>
                    <a:pt x="340" y="1"/>
                    <a:pt x="335" y="1"/>
                    <a:pt x="330" y="2"/>
                  </a:cubicBezTo>
                  <a:cubicBezTo>
                    <a:pt x="161" y="41"/>
                    <a:pt x="1" y="255"/>
                    <a:pt x="123" y="415"/>
                  </a:cubicBezTo>
                  <a:cubicBezTo>
                    <a:pt x="135" y="423"/>
                    <a:pt x="146" y="427"/>
                    <a:pt x="158" y="427"/>
                  </a:cubicBezTo>
                  <a:cubicBezTo>
                    <a:pt x="169" y="427"/>
                    <a:pt x="180" y="423"/>
                    <a:pt x="192" y="415"/>
                  </a:cubicBezTo>
                  <a:cubicBezTo>
                    <a:pt x="276" y="331"/>
                    <a:pt x="291" y="209"/>
                    <a:pt x="391" y="132"/>
                  </a:cubicBezTo>
                  <a:cubicBezTo>
                    <a:pt x="440" y="83"/>
                    <a:pt x="405" y="1"/>
                    <a:pt x="345" y="1"/>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5512100" y="3888400"/>
              <a:ext cx="9575" cy="12875"/>
            </a:xfrm>
            <a:custGeom>
              <a:avLst/>
              <a:gdLst/>
              <a:ahLst/>
              <a:cxnLst/>
              <a:rect l="l" t="t" r="r" b="b"/>
              <a:pathLst>
                <a:path w="383" h="515" extrusionOk="0">
                  <a:moveTo>
                    <a:pt x="304" y="0"/>
                  </a:moveTo>
                  <a:cubicBezTo>
                    <a:pt x="115" y="0"/>
                    <a:pt x="1" y="243"/>
                    <a:pt x="31" y="406"/>
                  </a:cubicBezTo>
                  <a:cubicBezTo>
                    <a:pt x="46" y="478"/>
                    <a:pt x="106" y="515"/>
                    <a:pt x="166" y="515"/>
                  </a:cubicBezTo>
                  <a:cubicBezTo>
                    <a:pt x="221" y="515"/>
                    <a:pt x="276" y="484"/>
                    <a:pt x="298" y="422"/>
                  </a:cubicBezTo>
                  <a:cubicBezTo>
                    <a:pt x="306" y="360"/>
                    <a:pt x="321" y="292"/>
                    <a:pt x="336" y="230"/>
                  </a:cubicBezTo>
                  <a:cubicBezTo>
                    <a:pt x="352" y="177"/>
                    <a:pt x="367" y="123"/>
                    <a:pt x="382" y="70"/>
                  </a:cubicBezTo>
                  <a:cubicBezTo>
                    <a:pt x="382" y="39"/>
                    <a:pt x="352" y="9"/>
                    <a:pt x="321" y="1"/>
                  </a:cubicBezTo>
                  <a:cubicBezTo>
                    <a:pt x="315" y="1"/>
                    <a:pt x="310" y="0"/>
                    <a:pt x="304" y="0"/>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5508250" y="3911225"/>
              <a:ext cx="12875" cy="13450"/>
            </a:xfrm>
            <a:custGeom>
              <a:avLst/>
              <a:gdLst/>
              <a:ahLst/>
              <a:cxnLst/>
              <a:rect l="l" t="t" r="r" b="b"/>
              <a:pathLst>
                <a:path w="515" h="538" extrusionOk="0">
                  <a:moveTo>
                    <a:pt x="416" y="1"/>
                  </a:moveTo>
                  <a:cubicBezTo>
                    <a:pt x="407" y="1"/>
                    <a:pt x="399" y="2"/>
                    <a:pt x="391" y="6"/>
                  </a:cubicBezTo>
                  <a:cubicBezTo>
                    <a:pt x="223" y="75"/>
                    <a:pt x="1" y="380"/>
                    <a:pt x="215" y="526"/>
                  </a:cubicBezTo>
                  <a:cubicBezTo>
                    <a:pt x="227" y="533"/>
                    <a:pt x="238" y="537"/>
                    <a:pt x="250" y="537"/>
                  </a:cubicBezTo>
                  <a:cubicBezTo>
                    <a:pt x="261" y="537"/>
                    <a:pt x="272" y="533"/>
                    <a:pt x="284" y="526"/>
                  </a:cubicBezTo>
                  <a:cubicBezTo>
                    <a:pt x="330" y="472"/>
                    <a:pt x="360" y="411"/>
                    <a:pt x="360" y="342"/>
                  </a:cubicBezTo>
                  <a:cubicBezTo>
                    <a:pt x="368" y="250"/>
                    <a:pt x="414" y="166"/>
                    <a:pt x="475" y="98"/>
                  </a:cubicBezTo>
                  <a:cubicBezTo>
                    <a:pt x="514" y="52"/>
                    <a:pt x="465" y="1"/>
                    <a:pt x="416" y="1"/>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6"/>
            <p:cNvSpPr/>
            <p:nvPr/>
          </p:nvSpPr>
          <p:spPr>
            <a:xfrm>
              <a:off x="5493925" y="3918450"/>
              <a:ext cx="7850" cy="9975"/>
            </a:xfrm>
            <a:custGeom>
              <a:avLst/>
              <a:gdLst/>
              <a:ahLst/>
              <a:cxnLst/>
              <a:rect l="l" t="t" r="r" b="b"/>
              <a:pathLst>
                <a:path w="314" h="399" extrusionOk="0">
                  <a:moveTo>
                    <a:pt x="215" y="1"/>
                  </a:moveTo>
                  <a:cubicBezTo>
                    <a:pt x="190" y="1"/>
                    <a:pt x="164" y="10"/>
                    <a:pt x="146" y="30"/>
                  </a:cubicBezTo>
                  <a:cubicBezTo>
                    <a:pt x="54" y="130"/>
                    <a:pt x="0" y="290"/>
                    <a:pt x="115" y="390"/>
                  </a:cubicBezTo>
                  <a:cubicBezTo>
                    <a:pt x="124" y="396"/>
                    <a:pt x="134" y="398"/>
                    <a:pt x="143" y="398"/>
                  </a:cubicBezTo>
                  <a:cubicBezTo>
                    <a:pt x="159" y="398"/>
                    <a:pt x="174" y="392"/>
                    <a:pt x="184" y="382"/>
                  </a:cubicBezTo>
                  <a:cubicBezTo>
                    <a:pt x="268" y="306"/>
                    <a:pt x="237" y="199"/>
                    <a:pt x="283" y="99"/>
                  </a:cubicBezTo>
                  <a:cubicBezTo>
                    <a:pt x="314" y="38"/>
                    <a:pt x="266" y="1"/>
                    <a:pt x="215" y="1"/>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5531600" y="3912825"/>
              <a:ext cx="6175" cy="8700"/>
            </a:xfrm>
            <a:custGeom>
              <a:avLst/>
              <a:gdLst/>
              <a:ahLst/>
              <a:cxnLst/>
              <a:rect l="l" t="t" r="r" b="b"/>
              <a:pathLst>
                <a:path w="247" h="348" extrusionOk="0">
                  <a:moveTo>
                    <a:pt x="167" y="1"/>
                  </a:moveTo>
                  <a:cubicBezTo>
                    <a:pt x="152" y="1"/>
                    <a:pt x="136" y="6"/>
                    <a:pt x="122" y="18"/>
                  </a:cubicBezTo>
                  <a:cubicBezTo>
                    <a:pt x="38" y="72"/>
                    <a:pt x="0" y="179"/>
                    <a:pt x="23" y="278"/>
                  </a:cubicBezTo>
                  <a:cubicBezTo>
                    <a:pt x="31" y="316"/>
                    <a:pt x="61" y="347"/>
                    <a:pt x="107" y="347"/>
                  </a:cubicBezTo>
                  <a:cubicBezTo>
                    <a:pt x="138" y="347"/>
                    <a:pt x="168" y="332"/>
                    <a:pt x="184" y="309"/>
                  </a:cubicBezTo>
                  <a:cubicBezTo>
                    <a:pt x="199" y="286"/>
                    <a:pt x="199" y="263"/>
                    <a:pt x="199" y="240"/>
                  </a:cubicBezTo>
                  <a:cubicBezTo>
                    <a:pt x="199" y="186"/>
                    <a:pt x="206" y="133"/>
                    <a:pt x="229" y="87"/>
                  </a:cubicBezTo>
                  <a:cubicBezTo>
                    <a:pt x="246" y="42"/>
                    <a:pt x="209" y="1"/>
                    <a:pt x="167" y="1"/>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5499275" y="3936850"/>
              <a:ext cx="9900" cy="12375"/>
            </a:xfrm>
            <a:custGeom>
              <a:avLst/>
              <a:gdLst/>
              <a:ahLst/>
              <a:cxnLst/>
              <a:rect l="l" t="t" r="r" b="b"/>
              <a:pathLst>
                <a:path w="396" h="495" extrusionOk="0">
                  <a:moveTo>
                    <a:pt x="250" y="0"/>
                  </a:moveTo>
                  <a:cubicBezTo>
                    <a:pt x="227" y="0"/>
                    <a:pt x="204" y="9"/>
                    <a:pt x="184" y="28"/>
                  </a:cubicBezTo>
                  <a:cubicBezTo>
                    <a:pt x="69" y="143"/>
                    <a:pt x="1" y="319"/>
                    <a:pt x="131" y="457"/>
                  </a:cubicBezTo>
                  <a:cubicBezTo>
                    <a:pt x="154" y="483"/>
                    <a:pt x="184" y="494"/>
                    <a:pt x="212" y="494"/>
                  </a:cubicBezTo>
                  <a:cubicBezTo>
                    <a:pt x="277" y="494"/>
                    <a:pt x="340" y="437"/>
                    <a:pt x="329" y="357"/>
                  </a:cubicBezTo>
                  <a:cubicBezTo>
                    <a:pt x="306" y="281"/>
                    <a:pt x="283" y="235"/>
                    <a:pt x="337" y="159"/>
                  </a:cubicBezTo>
                  <a:cubicBezTo>
                    <a:pt x="395" y="88"/>
                    <a:pt x="324" y="0"/>
                    <a:pt x="250" y="0"/>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5484925" y="3945875"/>
              <a:ext cx="3675" cy="6950"/>
            </a:xfrm>
            <a:custGeom>
              <a:avLst/>
              <a:gdLst/>
              <a:ahLst/>
              <a:cxnLst/>
              <a:rect l="l" t="t" r="r" b="b"/>
              <a:pathLst>
                <a:path w="147" h="278" extrusionOk="0">
                  <a:moveTo>
                    <a:pt x="87" y="0"/>
                  </a:moveTo>
                  <a:cubicBezTo>
                    <a:pt x="72" y="0"/>
                    <a:pt x="57" y="6"/>
                    <a:pt x="47" y="19"/>
                  </a:cubicBezTo>
                  <a:cubicBezTo>
                    <a:pt x="9" y="111"/>
                    <a:pt x="1" y="210"/>
                    <a:pt x="85" y="272"/>
                  </a:cubicBezTo>
                  <a:cubicBezTo>
                    <a:pt x="93" y="276"/>
                    <a:pt x="101" y="278"/>
                    <a:pt x="109" y="278"/>
                  </a:cubicBezTo>
                  <a:cubicBezTo>
                    <a:pt x="130" y="278"/>
                    <a:pt x="146" y="263"/>
                    <a:pt x="146" y="241"/>
                  </a:cubicBezTo>
                  <a:cubicBezTo>
                    <a:pt x="139" y="180"/>
                    <a:pt x="139" y="119"/>
                    <a:pt x="146" y="58"/>
                  </a:cubicBezTo>
                  <a:cubicBezTo>
                    <a:pt x="146" y="22"/>
                    <a:pt x="116" y="0"/>
                    <a:pt x="87" y="0"/>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5524125" y="3942700"/>
              <a:ext cx="7050" cy="9975"/>
            </a:xfrm>
            <a:custGeom>
              <a:avLst/>
              <a:gdLst/>
              <a:ahLst/>
              <a:cxnLst/>
              <a:rect l="l" t="t" r="r" b="b"/>
              <a:pathLst>
                <a:path w="282" h="399" extrusionOk="0">
                  <a:moveTo>
                    <a:pt x="166" y="0"/>
                  </a:moveTo>
                  <a:cubicBezTo>
                    <a:pt x="131" y="0"/>
                    <a:pt x="95" y="19"/>
                    <a:pt x="77" y="62"/>
                  </a:cubicBezTo>
                  <a:cubicBezTo>
                    <a:pt x="39" y="169"/>
                    <a:pt x="1" y="276"/>
                    <a:pt x="62" y="376"/>
                  </a:cubicBezTo>
                  <a:cubicBezTo>
                    <a:pt x="72" y="391"/>
                    <a:pt x="88" y="399"/>
                    <a:pt x="105" y="399"/>
                  </a:cubicBezTo>
                  <a:cubicBezTo>
                    <a:pt x="114" y="399"/>
                    <a:pt x="123" y="396"/>
                    <a:pt x="131" y="391"/>
                  </a:cubicBezTo>
                  <a:cubicBezTo>
                    <a:pt x="215" y="322"/>
                    <a:pt x="215" y="215"/>
                    <a:pt x="253" y="116"/>
                  </a:cubicBezTo>
                  <a:cubicBezTo>
                    <a:pt x="282" y="49"/>
                    <a:pt x="225" y="0"/>
                    <a:pt x="166" y="0"/>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5559125" y="3915575"/>
              <a:ext cx="9425" cy="10250"/>
            </a:xfrm>
            <a:custGeom>
              <a:avLst/>
              <a:gdLst/>
              <a:ahLst/>
              <a:cxnLst/>
              <a:rect l="l" t="t" r="r" b="b"/>
              <a:pathLst>
                <a:path w="377" h="410" extrusionOk="0">
                  <a:moveTo>
                    <a:pt x="288" y="0"/>
                  </a:moveTo>
                  <a:cubicBezTo>
                    <a:pt x="279" y="0"/>
                    <a:pt x="269" y="2"/>
                    <a:pt x="260" y="8"/>
                  </a:cubicBezTo>
                  <a:cubicBezTo>
                    <a:pt x="130" y="69"/>
                    <a:pt x="0" y="176"/>
                    <a:pt x="54" y="336"/>
                  </a:cubicBezTo>
                  <a:cubicBezTo>
                    <a:pt x="68" y="386"/>
                    <a:pt x="109" y="410"/>
                    <a:pt x="150" y="410"/>
                  </a:cubicBezTo>
                  <a:cubicBezTo>
                    <a:pt x="197" y="410"/>
                    <a:pt x="244" y="379"/>
                    <a:pt x="253" y="321"/>
                  </a:cubicBezTo>
                  <a:cubicBezTo>
                    <a:pt x="253" y="237"/>
                    <a:pt x="283" y="161"/>
                    <a:pt x="344" y="99"/>
                  </a:cubicBezTo>
                  <a:cubicBezTo>
                    <a:pt x="376" y="55"/>
                    <a:pt x="334" y="0"/>
                    <a:pt x="288" y="0"/>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5551275" y="3895325"/>
              <a:ext cx="6575" cy="7825"/>
            </a:xfrm>
            <a:custGeom>
              <a:avLst/>
              <a:gdLst/>
              <a:ahLst/>
              <a:cxnLst/>
              <a:rect l="l" t="t" r="r" b="b"/>
              <a:pathLst>
                <a:path w="263" h="313" extrusionOk="0">
                  <a:moveTo>
                    <a:pt x="192" y="1"/>
                  </a:moveTo>
                  <a:cubicBezTo>
                    <a:pt x="179" y="1"/>
                    <a:pt x="165" y="5"/>
                    <a:pt x="154" y="15"/>
                  </a:cubicBezTo>
                  <a:cubicBezTo>
                    <a:pt x="85" y="91"/>
                    <a:pt x="1" y="175"/>
                    <a:pt x="39" y="282"/>
                  </a:cubicBezTo>
                  <a:cubicBezTo>
                    <a:pt x="49" y="303"/>
                    <a:pt x="66" y="313"/>
                    <a:pt x="83" y="313"/>
                  </a:cubicBezTo>
                  <a:cubicBezTo>
                    <a:pt x="92" y="313"/>
                    <a:pt x="100" y="310"/>
                    <a:pt x="108" y="305"/>
                  </a:cubicBezTo>
                  <a:cubicBezTo>
                    <a:pt x="200" y="267"/>
                    <a:pt x="200" y="160"/>
                    <a:pt x="245" y="76"/>
                  </a:cubicBezTo>
                  <a:cubicBezTo>
                    <a:pt x="262" y="36"/>
                    <a:pt x="229" y="1"/>
                    <a:pt x="192" y="1"/>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5543250" y="3932000"/>
              <a:ext cx="8975" cy="11700"/>
            </a:xfrm>
            <a:custGeom>
              <a:avLst/>
              <a:gdLst/>
              <a:ahLst/>
              <a:cxnLst/>
              <a:rect l="l" t="t" r="r" b="b"/>
              <a:pathLst>
                <a:path w="359" h="468" extrusionOk="0">
                  <a:moveTo>
                    <a:pt x="193" y="1"/>
                  </a:moveTo>
                  <a:cubicBezTo>
                    <a:pt x="159" y="1"/>
                    <a:pt x="124" y="16"/>
                    <a:pt x="100" y="54"/>
                  </a:cubicBezTo>
                  <a:cubicBezTo>
                    <a:pt x="16" y="192"/>
                    <a:pt x="1" y="353"/>
                    <a:pt x="131" y="452"/>
                  </a:cubicBezTo>
                  <a:cubicBezTo>
                    <a:pt x="149" y="461"/>
                    <a:pt x="171" y="468"/>
                    <a:pt x="194" y="468"/>
                  </a:cubicBezTo>
                  <a:cubicBezTo>
                    <a:pt x="208" y="468"/>
                    <a:pt x="223" y="465"/>
                    <a:pt x="238" y="460"/>
                  </a:cubicBezTo>
                  <a:cubicBezTo>
                    <a:pt x="345" y="398"/>
                    <a:pt x="253" y="276"/>
                    <a:pt x="299" y="192"/>
                  </a:cubicBezTo>
                  <a:cubicBezTo>
                    <a:pt x="358" y="94"/>
                    <a:pt x="276" y="1"/>
                    <a:pt x="193" y="1"/>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5494300" y="3958300"/>
              <a:ext cx="6050" cy="8000"/>
            </a:xfrm>
            <a:custGeom>
              <a:avLst/>
              <a:gdLst/>
              <a:ahLst/>
              <a:cxnLst/>
              <a:rect l="l" t="t" r="r" b="b"/>
              <a:pathLst>
                <a:path w="242" h="320" extrusionOk="0">
                  <a:moveTo>
                    <a:pt x="131" y="1"/>
                  </a:moveTo>
                  <a:cubicBezTo>
                    <a:pt x="113" y="1"/>
                    <a:pt x="94" y="6"/>
                    <a:pt x="77" y="19"/>
                  </a:cubicBezTo>
                  <a:cubicBezTo>
                    <a:pt x="16" y="88"/>
                    <a:pt x="1" y="188"/>
                    <a:pt x="47" y="272"/>
                  </a:cubicBezTo>
                  <a:cubicBezTo>
                    <a:pt x="60" y="298"/>
                    <a:pt x="90" y="319"/>
                    <a:pt x="128" y="319"/>
                  </a:cubicBezTo>
                  <a:cubicBezTo>
                    <a:pt x="134" y="319"/>
                    <a:pt x="140" y="319"/>
                    <a:pt x="146" y="318"/>
                  </a:cubicBezTo>
                  <a:cubicBezTo>
                    <a:pt x="238" y="287"/>
                    <a:pt x="184" y="180"/>
                    <a:pt x="230" y="119"/>
                  </a:cubicBezTo>
                  <a:cubicBezTo>
                    <a:pt x="242" y="55"/>
                    <a:pt x="188" y="1"/>
                    <a:pt x="131" y="1"/>
                  </a:cubicBezTo>
                  <a:close/>
                </a:path>
              </a:pathLst>
            </a:custGeom>
            <a:solidFill>
              <a:srgbClr val="D645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5542300" y="4069725"/>
              <a:ext cx="317975" cy="279900"/>
            </a:xfrm>
            <a:custGeom>
              <a:avLst/>
              <a:gdLst/>
              <a:ahLst/>
              <a:cxnLst/>
              <a:rect l="l" t="t" r="r" b="b"/>
              <a:pathLst>
                <a:path w="12719" h="11196" extrusionOk="0">
                  <a:moveTo>
                    <a:pt x="5657" y="1"/>
                  </a:moveTo>
                  <a:cubicBezTo>
                    <a:pt x="5235" y="1"/>
                    <a:pt x="4803" y="16"/>
                    <a:pt x="4360" y="29"/>
                  </a:cubicBezTo>
                  <a:cubicBezTo>
                    <a:pt x="689" y="136"/>
                    <a:pt x="8" y="3348"/>
                    <a:pt x="115" y="5222"/>
                  </a:cubicBezTo>
                  <a:cubicBezTo>
                    <a:pt x="222" y="7095"/>
                    <a:pt x="819" y="7898"/>
                    <a:pt x="421" y="8174"/>
                  </a:cubicBezTo>
                  <a:cubicBezTo>
                    <a:pt x="16" y="8457"/>
                    <a:pt x="54" y="8633"/>
                    <a:pt x="31" y="9252"/>
                  </a:cubicBezTo>
                  <a:cubicBezTo>
                    <a:pt x="0" y="9879"/>
                    <a:pt x="505" y="10460"/>
                    <a:pt x="1239" y="10468"/>
                  </a:cubicBezTo>
                  <a:cubicBezTo>
                    <a:pt x="1963" y="10483"/>
                    <a:pt x="2453" y="11196"/>
                    <a:pt x="3477" y="11196"/>
                  </a:cubicBezTo>
                  <a:cubicBezTo>
                    <a:pt x="3503" y="11196"/>
                    <a:pt x="3530" y="11195"/>
                    <a:pt x="3556" y="11195"/>
                  </a:cubicBezTo>
                  <a:cubicBezTo>
                    <a:pt x="4568" y="11159"/>
                    <a:pt x="5487" y="10433"/>
                    <a:pt x="6041" y="10433"/>
                  </a:cubicBezTo>
                  <a:cubicBezTo>
                    <a:pt x="6082" y="10433"/>
                    <a:pt x="6120" y="10437"/>
                    <a:pt x="6157" y="10445"/>
                  </a:cubicBezTo>
                  <a:cubicBezTo>
                    <a:pt x="6370" y="10493"/>
                    <a:pt x="6712" y="10519"/>
                    <a:pt x="7089" y="10519"/>
                  </a:cubicBezTo>
                  <a:cubicBezTo>
                    <a:pt x="7673" y="10519"/>
                    <a:pt x="8344" y="10457"/>
                    <a:pt x="8757" y="10323"/>
                  </a:cubicBezTo>
                  <a:cubicBezTo>
                    <a:pt x="9430" y="10109"/>
                    <a:pt x="10906" y="10193"/>
                    <a:pt x="11816" y="9015"/>
                  </a:cubicBezTo>
                  <a:cubicBezTo>
                    <a:pt x="12719" y="7837"/>
                    <a:pt x="11594" y="7195"/>
                    <a:pt x="10967" y="7179"/>
                  </a:cubicBezTo>
                  <a:cubicBezTo>
                    <a:pt x="10340" y="7172"/>
                    <a:pt x="12076" y="4885"/>
                    <a:pt x="10455" y="2354"/>
                  </a:cubicBezTo>
                  <a:cubicBezTo>
                    <a:pt x="9135" y="292"/>
                    <a:pt x="7505" y="1"/>
                    <a:pt x="5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5568875" y="4171375"/>
              <a:ext cx="158525" cy="114300"/>
            </a:xfrm>
            <a:custGeom>
              <a:avLst/>
              <a:gdLst/>
              <a:ahLst/>
              <a:cxnLst/>
              <a:rect l="l" t="t" r="r" b="b"/>
              <a:pathLst>
                <a:path w="6341" h="4572" extrusionOk="0">
                  <a:moveTo>
                    <a:pt x="5057" y="0"/>
                  </a:moveTo>
                  <a:cubicBezTo>
                    <a:pt x="4861" y="0"/>
                    <a:pt x="4610" y="56"/>
                    <a:pt x="4283" y="184"/>
                  </a:cubicBezTo>
                  <a:cubicBezTo>
                    <a:pt x="2111" y="1041"/>
                    <a:pt x="1606" y="750"/>
                    <a:pt x="689" y="1125"/>
                  </a:cubicBezTo>
                  <a:cubicBezTo>
                    <a:pt x="0" y="1416"/>
                    <a:pt x="153" y="2211"/>
                    <a:pt x="474" y="3213"/>
                  </a:cubicBezTo>
                  <a:cubicBezTo>
                    <a:pt x="803" y="4215"/>
                    <a:pt x="826" y="3978"/>
                    <a:pt x="1560" y="4306"/>
                  </a:cubicBezTo>
                  <a:cubicBezTo>
                    <a:pt x="1906" y="4458"/>
                    <a:pt x="2516" y="4572"/>
                    <a:pt x="3156" y="4572"/>
                  </a:cubicBezTo>
                  <a:cubicBezTo>
                    <a:pt x="3874" y="4572"/>
                    <a:pt x="4629" y="4428"/>
                    <a:pt x="5086" y="4031"/>
                  </a:cubicBezTo>
                  <a:cubicBezTo>
                    <a:pt x="5950" y="3274"/>
                    <a:pt x="6340" y="2089"/>
                    <a:pt x="6019" y="1301"/>
                  </a:cubicBezTo>
                  <a:cubicBezTo>
                    <a:pt x="5763" y="688"/>
                    <a:pt x="5748" y="0"/>
                    <a:pt x="5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5626425" y="4254550"/>
              <a:ext cx="184900" cy="39000"/>
            </a:xfrm>
            <a:custGeom>
              <a:avLst/>
              <a:gdLst/>
              <a:ahLst/>
              <a:cxnLst/>
              <a:rect l="l" t="t" r="r" b="b"/>
              <a:pathLst>
                <a:path w="7396" h="1560" extrusionOk="0">
                  <a:moveTo>
                    <a:pt x="7396" y="1"/>
                  </a:moveTo>
                  <a:cubicBezTo>
                    <a:pt x="7128" y="306"/>
                    <a:pt x="5828" y="383"/>
                    <a:pt x="5308" y="436"/>
                  </a:cubicBezTo>
                  <a:cubicBezTo>
                    <a:pt x="4780" y="482"/>
                    <a:pt x="3442" y="1048"/>
                    <a:pt x="2532" y="1278"/>
                  </a:cubicBezTo>
                  <a:cubicBezTo>
                    <a:pt x="1907" y="1434"/>
                    <a:pt x="1200" y="1469"/>
                    <a:pt x="692" y="1469"/>
                  </a:cubicBezTo>
                  <a:cubicBezTo>
                    <a:pt x="281" y="1469"/>
                    <a:pt x="0" y="1446"/>
                    <a:pt x="0" y="1446"/>
                  </a:cubicBezTo>
                  <a:lnTo>
                    <a:pt x="0" y="1446"/>
                  </a:lnTo>
                  <a:cubicBezTo>
                    <a:pt x="0" y="1446"/>
                    <a:pt x="773" y="1560"/>
                    <a:pt x="1523" y="1560"/>
                  </a:cubicBezTo>
                  <a:cubicBezTo>
                    <a:pt x="1821" y="1560"/>
                    <a:pt x="2115" y="1542"/>
                    <a:pt x="2356" y="1492"/>
                  </a:cubicBezTo>
                  <a:cubicBezTo>
                    <a:pt x="3067" y="1339"/>
                    <a:pt x="4145" y="957"/>
                    <a:pt x="4673" y="742"/>
                  </a:cubicBezTo>
                  <a:cubicBezTo>
                    <a:pt x="5201" y="528"/>
                    <a:pt x="5759" y="582"/>
                    <a:pt x="6424" y="467"/>
                  </a:cubicBezTo>
                  <a:cubicBezTo>
                    <a:pt x="7097" y="352"/>
                    <a:pt x="7395" y="1"/>
                    <a:pt x="73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543825" y="4271525"/>
              <a:ext cx="260350" cy="58200"/>
            </a:xfrm>
            <a:custGeom>
              <a:avLst/>
              <a:gdLst/>
              <a:ahLst/>
              <a:cxnLst/>
              <a:rect l="l" t="t" r="r" b="b"/>
              <a:pathLst>
                <a:path w="10414" h="2328" extrusionOk="0">
                  <a:moveTo>
                    <a:pt x="9374" y="1"/>
                  </a:moveTo>
                  <a:cubicBezTo>
                    <a:pt x="9118" y="1"/>
                    <a:pt x="8836" y="55"/>
                    <a:pt x="8558" y="178"/>
                  </a:cubicBezTo>
                  <a:cubicBezTo>
                    <a:pt x="7693" y="557"/>
                    <a:pt x="5623" y="1151"/>
                    <a:pt x="4495" y="1151"/>
                  </a:cubicBezTo>
                  <a:cubicBezTo>
                    <a:pt x="4417" y="1151"/>
                    <a:pt x="4344" y="1148"/>
                    <a:pt x="4276" y="1142"/>
                  </a:cubicBezTo>
                  <a:cubicBezTo>
                    <a:pt x="3128" y="1046"/>
                    <a:pt x="1658" y="762"/>
                    <a:pt x="910" y="762"/>
                  </a:cubicBezTo>
                  <a:cubicBezTo>
                    <a:pt x="820" y="762"/>
                    <a:pt x="741" y="766"/>
                    <a:pt x="673" y="775"/>
                  </a:cubicBezTo>
                  <a:cubicBezTo>
                    <a:pt x="39" y="866"/>
                    <a:pt x="0" y="1539"/>
                    <a:pt x="758" y="1746"/>
                  </a:cubicBezTo>
                  <a:cubicBezTo>
                    <a:pt x="1508" y="1941"/>
                    <a:pt x="2155" y="2328"/>
                    <a:pt x="3140" y="2328"/>
                  </a:cubicBezTo>
                  <a:cubicBezTo>
                    <a:pt x="3159" y="2328"/>
                    <a:pt x="3178" y="2327"/>
                    <a:pt x="3197" y="2327"/>
                  </a:cubicBezTo>
                  <a:cubicBezTo>
                    <a:pt x="4222" y="2312"/>
                    <a:pt x="5170" y="1601"/>
                    <a:pt x="5606" y="1524"/>
                  </a:cubicBezTo>
                  <a:cubicBezTo>
                    <a:pt x="5631" y="1520"/>
                    <a:pt x="5656" y="1518"/>
                    <a:pt x="5682" y="1518"/>
                  </a:cubicBezTo>
                  <a:cubicBezTo>
                    <a:pt x="6055" y="1518"/>
                    <a:pt x="6604" y="1940"/>
                    <a:pt x="7420" y="1940"/>
                  </a:cubicBezTo>
                  <a:cubicBezTo>
                    <a:pt x="7546" y="1940"/>
                    <a:pt x="7678" y="1930"/>
                    <a:pt x="7816" y="1907"/>
                  </a:cubicBezTo>
                  <a:cubicBezTo>
                    <a:pt x="8918" y="1723"/>
                    <a:pt x="10310" y="1295"/>
                    <a:pt x="10371" y="706"/>
                  </a:cubicBezTo>
                  <a:cubicBezTo>
                    <a:pt x="10414" y="290"/>
                    <a:pt x="9962" y="1"/>
                    <a:pt x="9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5284000" y="4103900"/>
              <a:ext cx="321225" cy="270825"/>
            </a:xfrm>
            <a:custGeom>
              <a:avLst/>
              <a:gdLst/>
              <a:ahLst/>
              <a:cxnLst/>
              <a:rect l="l" t="t" r="r" b="b"/>
              <a:pathLst>
                <a:path w="12849" h="10833" extrusionOk="0">
                  <a:moveTo>
                    <a:pt x="4976" y="330"/>
                  </a:moveTo>
                  <a:cubicBezTo>
                    <a:pt x="1706" y="330"/>
                    <a:pt x="953" y="2719"/>
                    <a:pt x="895" y="4520"/>
                  </a:cubicBezTo>
                  <a:cubicBezTo>
                    <a:pt x="826" y="6401"/>
                    <a:pt x="1560" y="7487"/>
                    <a:pt x="1140" y="7717"/>
                  </a:cubicBezTo>
                  <a:cubicBezTo>
                    <a:pt x="711" y="7954"/>
                    <a:pt x="168" y="7954"/>
                    <a:pt x="84" y="8573"/>
                  </a:cubicBezTo>
                  <a:cubicBezTo>
                    <a:pt x="0" y="9193"/>
                    <a:pt x="451" y="9812"/>
                    <a:pt x="1186" y="9896"/>
                  </a:cubicBezTo>
                  <a:cubicBezTo>
                    <a:pt x="1912" y="9973"/>
                    <a:pt x="2340" y="10768"/>
                    <a:pt x="3419" y="10829"/>
                  </a:cubicBezTo>
                  <a:cubicBezTo>
                    <a:pt x="3462" y="10832"/>
                    <a:pt x="3505" y="10833"/>
                    <a:pt x="3549" y="10833"/>
                  </a:cubicBezTo>
                  <a:cubicBezTo>
                    <a:pt x="4470" y="10833"/>
                    <a:pt x="5360" y="10300"/>
                    <a:pt x="5900" y="10300"/>
                  </a:cubicBezTo>
                  <a:cubicBezTo>
                    <a:pt x="5966" y="10300"/>
                    <a:pt x="6026" y="10307"/>
                    <a:pt x="6080" y="10325"/>
                  </a:cubicBezTo>
                  <a:cubicBezTo>
                    <a:pt x="6421" y="10440"/>
                    <a:pt x="7134" y="10522"/>
                    <a:pt x="7778" y="10522"/>
                  </a:cubicBezTo>
                  <a:cubicBezTo>
                    <a:pt x="8116" y="10522"/>
                    <a:pt x="8436" y="10500"/>
                    <a:pt x="8673" y="10447"/>
                  </a:cubicBezTo>
                  <a:cubicBezTo>
                    <a:pt x="9369" y="10294"/>
                    <a:pt x="10829" y="10516"/>
                    <a:pt x="11839" y="9430"/>
                  </a:cubicBezTo>
                  <a:cubicBezTo>
                    <a:pt x="12848" y="8336"/>
                    <a:pt x="11785" y="7587"/>
                    <a:pt x="11174" y="7518"/>
                  </a:cubicBezTo>
                  <a:cubicBezTo>
                    <a:pt x="10554" y="7449"/>
                    <a:pt x="12130" y="5338"/>
                    <a:pt x="10745" y="2669"/>
                  </a:cubicBezTo>
                  <a:cubicBezTo>
                    <a:pt x="9369" y="0"/>
                    <a:pt x="7816" y="497"/>
                    <a:pt x="5430" y="344"/>
                  </a:cubicBezTo>
                  <a:cubicBezTo>
                    <a:pt x="5274" y="334"/>
                    <a:pt x="5122" y="330"/>
                    <a:pt x="4976" y="33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5323575" y="4206800"/>
              <a:ext cx="153350" cy="106400"/>
            </a:xfrm>
            <a:custGeom>
              <a:avLst/>
              <a:gdLst/>
              <a:ahLst/>
              <a:cxnLst/>
              <a:rect l="l" t="t" r="r" b="b"/>
              <a:pathLst>
                <a:path w="6134" h="4256" extrusionOk="0">
                  <a:moveTo>
                    <a:pt x="4789" y="0"/>
                  </a:moveTo>
                  <a:cubicBezTo>
                    <a:pt x="4581" y="0"/>
                    <a:pt x="4325" y="42"/>
                    <a:pt x="4008" y="136"/>
                  </a:cubicBezTo>
                  <a:cubicBezTo>
                    <a:pt x="2860" y="465"/>
                    <a:pt x="2226" y="1108"/>
                    <a:pt x="1277" y="1406"/>
                  </a:cubicBezTo>
                  <a:cubicBezTo>
                    <a:pt x="566" y="1628"/>
                    <a:pt x="0" y="1781"/>
                    <a:pt x="38" y="2125"/>
                  </a:cubicBezTo>
                  <a:cubicBezTo>
                    <a:pt x="153" y="3172"/>
                    <a:pt x="474" y="3425"/>
                    <a:pt x="1170" y="3823"/>
                  </a:cubicBezTo>
                  <a:cubicBezTo>
                    <a:pt x="1575" y="4050"/>
                    <a:pt x="2390" y="4256"/>
                    <a:pt x="3186" y="4256"/>
                  </a:cubicBezTo>
                  <a:cubicBezTo>
                    <a:pt x="3757" y="4256"/>
                    <a:pt x="4318" y="4150"/>
                    <a:pt x="4711" y="3868"/>
                  </a:cubicBezTo>
                  <a:cubicBezTo>
                    <a:pt x="5644" y="3203"/>
                    <a:pt x="6134" y="2056"/>
                    <a:pt x="5889" y="1245"/>
                  </a:cubicBezTo>
                  <a:cubicBezTo>
                    <a:pt x="5689" y="604"/>
                    <a:pt x="5581" y="0"/>
                    <a:pt x="47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5370400" y="4296800"/>
              <a:ext cx="187600" cy="25875"/>
            </a:xfrm>
            <a:custGeom>
              <a:avLst/>
              <a:gdLst/>
              <a:ahLst/>
              <a:cxnLst/>
              <a:rect l="l" t="t" r="r" b="b"/>
              <a:pathLst>
                <a:path w="7504" h="1035" extrusionOk="0">
                  <a:moveTo>
                    <a:pt x="7503" y="1"/>
                  </a:moveTo>
                  <a:cubicBezTo>
                    <a:pt x="7503" y="1"/>
                    <a:pt x="7503" y="1"/>
                    <a:pt x="7503" y="1"/>
                  </a:cubicBezTo>
                  <a:lnTo>
                    <a:pt x="7503" y="1"/>
                  </a:lnTo>
                  <a:cubicBezTo>
                    <a:pt x="7503" y="1"/>
                    <a:pt x="7503" y="1"/>
                    <a:pt x="7503" y="1"/>
                  </a:cubicBezTo>
                  <a:close/>
                  <a:moveTo>
                    <a:pt x="7503" y="1"/>
                  </a:moveTo>
                  <a:cubicBezTo>
                    <a:pt x="7502" y="2"/>
                    <a:pt x="7497" y="7"/>
                    <a:pt x="7487" y="15"/>
                  </a:cubicBezTo>
                  <a:lnTo>
                    <a:pt x="7487" y="15"/>
                  </a:lnTo>
                  <a:cubicBezTo>
                    <a:pt x="7493" y="10"/>
                    <a:pt x="7498" y="6"/>
                    <a:pt x="7503" y="1"/>
                  </a:cubicBezTo>
                  <a:close/>
                  <a:moveTo>
                    <a:pt x="7487" y="15"/>
                  </a:moveTo>
                  <a:cubicBezTo>
                    <a:pt x="7242" y="216"/>
                    <a:pt x="6468" y="241"/>
                    <a:pt x="5878" y="241"/>
                  </a:cubicBezTo>
                  <a:cubicBezTo>
                    <a:pt x="5682" y="241"/>
                    <a:pt x="5507" y="238"/>
                    <a:pt x="5377" y="238"/>
                  </a:cubicBezTo>
                  <a:cubicBezTo>
                    <a:pt x="4850" y="238"/>
                    <a:pt x="3465" y="674"/>
                    <a:pt x="2532" y="819"/>
                  </a:cubicBezTo>
                  <a:cubicBezTo>
                    <a:pt x="2229" y="866"/>
                    <a:pt x="1909" y="883"/>
                    <a:pt x="1603" y="883"/>
                  </a:cubicBezTo>
                  <a:cubicBezTo>
                    <a:pt x="750" y="883"/>
                    <a:pt x="1" y="750"/>
                    <a:pt x="1" y="750"/>
                  </a:cubicBezTo>
                  <a:lnTo>
                    <a:pt x="1" y="750"/>
                  </a:lnTo>
                  <a:cubicBezTo>
                    <a:pt x="1" y="750"/>
                    <a:pt x="1140" y="1035"/>
                    <a:pt x="2007" y="1035"/>
                  </a:cubicBezTo>
                  <a:cubicBezTo>
                    <a:pt x="2125" y="1035"/>
                    <a:pt x="2237" y="1030"/>
                    <a:pt x="2341" y="1018"/>
                  </a:cubicBezTo>
                  <a:cubicBezTo>
                    <a:pt x="3068" y="934"/>
                    <a:pt x="4169" y="651"/>
                    <a:pt x="4720" y="490"/>
                  </a:cubicBezTo>
                  <a:cubicBezTo>
                    <a:pt x="5001" y="403"/>
                    <a:pt x="5282" y="390"/>
                    <a:pt x="5582" y="390"/>
                  </a:cubicBezTo>
                  <a:cubicBezTo>
                    <a:pt x="5714" y="390"/>
                    <a:pt x="5850" y="392"/>
                    <a:pt x="5991" y="392"/>
                  </a:cubicBezTo>
                  <a:cubicBezTo>
                    <a:pt x="6148" y="392"/>
                    <a:pt x="6313" y="389"/>
                    <a:pt x="6486" y="375"/>
                  </a:cubicBezTo>
                  <a:cubicBezTo>
                    <a:pt x="7081" y="329"/>
                    <a:pt x="7413" y="78"/>
                    <a:pt x="7487" y="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5286275" y="4309775"/>
              <a:ext cx="262250" cy="44975"/>
            </a:xfrm>
            <a:custGeom>
              <a:avLst/>
              <a:gdLst/>
              <a:ahLst/>
              <a:cxnLst/>
              <a:rect l="l" t="t" r="r" b="b"/>
              <a:pathLst>
                <a:path w="10490" h="1799" extrusionOk="0">
                  <a:moveTo>
                    <a:pt x="801" y="0"/>
                  </a:moveTo>
                  <a:cubicBezTo>
                    <a:pt x="781" y="0"/>
                    <a:pt x="761" y="1"/>
                    <a:pt x="743" y="2"/>
                  </a:cubicBezTo>
                  <a:cubicBezTo>
                    <a:pt x="100" y="32"/>
                    <a:pt x="1" y="698"/>
                    <a:pt x="743" y="973"/>
                  </a:cubicBezTo>
                  <a:cubicBezTo>
                    <a:pt x="1477" y="1241"/>
                    <a:pt x="2096" y="1700"/>
                    <a:pt x="3114" y="1776"/>
                  </a:cubicBezTo>
                  <a:cubicBezTo>
                    <a:pt x="3178" y="1781"/>
                    <a:pt x="3243" y="1784"/>
                    <a:pt x="3307" y="1784"/>
                  </a:cubicBezTo>
                  <a:cubicBezTo>
                    <a:pt x="4257" y="1784"/>
                    <a:pt x="5176" y="1238"/>
                    <a:pt x="5584" y="1202"/>
                  </a:cubicBezTo>
                  <a:cubicBezTo>
                    <a:pt x="5593" y="1202"/>
                    <a:pt x="5602" y="1202"/>
                    <a:pt x="5612" y="1202"/>
                  </a:cubicBezTo>
                  <a:cubicBezTo>
                    <a:pt x="6021" y="1202"/>
                    <a:pt x="6586" y="1798"/>
                    <a:pt x="7564" y="1798"/>
                  </a:cubicBezTo>
                  <a:cubicBezTo>
                    <a:pt x="7624" y="1798"/>
                    <a:pt x="7685" y="1796"/>
                    <a:pt x="7748" y="1791"/>
                  </a:cubicBezTo>
                  <a:cubicBezTo>
                    <a:pt x="8865" y="1707"/>
                    <a:pt x="10287" y="1409"/>
                    <a:pt x="10402" y="828"/>
                  </a:cubicBezTo>
                  <a:cubicBezTo>
                    <a:pt x="10489" y="384"/>
                    <a:pt x="9975" y="29"/>
                    <a:pt x="9305" y="29"/>
                  </a:cubicBezTo>
                  <a:cubicBezTo>
                    <a:pt x="9097" y="29"/>
                    <a:pt x="8875" y="63"/>
                    <a:pt x="8651" y="139"/>
                  </a:cubicBezTo>
                  <a:cubicBezTo>
                    <a:pt x="7857" y="400"/>
                    <a:pt x="6098" y="745"/>
                    <a:pt x="4924" y="745"/>
                  </a:cubicBezTo>
                  <a:cubicBezTo>
                    <a:pt x="4684" y="745"/>
                    <a:pt x="4469" y="730"/>
                    <a:pt x="4291" y="698"/>
                  </a:cubicBezTo>
                  <a:cubicBezTo>
                    <a:pt x="3059" y="482"/>
                    <a:pt x="1473" y="0"/>
                    <a:pt x="8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5290300" y="3850175"/>
              <a:ext cx="553150" cy="379800"/>
            </a:xfrm>
            <a:custGeom>
              <a:avLst/>
              <a:gdLst/>
              <a:ahLst/>
              <a:cxnLst/>
              <a:rect l="l" t="t" r="r" b="b"/>
              <a:pathLst>
                <a:path w="22126" h="15192" extrusionOk="0">
                  <a:moveTo>
                    <a:pt x="5430" y="0"/>
                  </a:moveTo>
                  <a:lnTo>
                    <a:pt x="5430" y="0"/>
                  </a:lnTo>
                  <a:cubicBezTo>
                    <a:pt x="5430" y="1"/>
                    <a:pt x="628" y="4765"/>
                    <a:pt x="4582" y="7426"/>
                  </a:cubicBezTo>
                  <a:cubicBezTo>
                    <a:pt x="4574" y="7426"/>
                    <a:pt x="46" y="8344"/>
                    <a:pt x="1805" y="10493"/>
                  </a:cubicBezTo>
                  <a:cubicBezTo>
                    <a:pt x="1805" y="10493"/>
                    <a:pt x="0" y="12298"/>
                    <a:pt x="360" y="14019"/>
                  </a:cubicBezTo>
                  <a:cubicBezTo>
                    <a:pt x="541" y="14867"/>
                    <a:pt x="1101" y="15191"/>
                    <a:pt x="1784" y="15191"/>
                  </a:cubicBezTo>
                  <a:cubicBezTo>
                    <a:pt x="2487" y="15191"/>
                    <a:pt x="3321" y="14848"/>
                    <a:pt x="4008" y="14378"/>
                  </a:cubicBezTo>
                  <a:cubicBezTo>
                    <a:pt x="5369" y="13453"/>
                    <a:pt x="6233" y="13392"/>
                    <a:pt x="6233" y="13392"/>
                  </a:cubicBezTo>
                  <a:cubicBezTo>
                    <a:pt x="6233" y="13392"/>
                    <a:pt x="7801" y="13639"/>
                    <a:pt x="9704" y="13639"/>
                  </a:cubicBezTo>
                  <a:cubicBezTo>
                    <a:pt x="11200" y="13639"/>
                    <a:pt x="12905" y="13486"/>
                    <a:pt x="14218" y="12941"/>
                  </a:cubicBezTo>
                  <a:cubicBezTo>
                    <a:pt x="15285" y="12497"/>
                    <a:pt x="16405" y="12326"/>
                    <a:pt x="17439" y="12326"/>
                  </a:cubicBezTo>
                  <a:cubicBezTo>
                    <a:pt x="19294" y="12326"/>
                    <a:pt x="20873" y="12876"/>
                    <a:pt x="21384" y="13392"/>
                  </a:cubicBezTo>
                  <a:cubicBezTo>
                    <a:pt x="21447" y="13455"/>
                    <a:pt x="21503" y="13484"/>
                    <a:pt x="21553" y="13484"/>
                  </a:cubicBezTo>
                  <a:cubicBezTo>
                    <a:pt x="22126" y="13484"/>
                    <a:pt x="21719" y="9552"/>
                    <a:pt x="19345" y="9552"/>
                  </a:cubicBezTo>
                  <a:cubicBezTo>
                    <a:pt x="19326" y="9552"/>
                    <a:pt x="19307" y="9552"/>
                    <a:pt x="19288" y="9553"/>
                  </a:cubicBezTo>
                  <a:cubicBezTo>
                    <a:pt x="19288" y="9553"/>
                    <a:pt x="19598" y="7862"/>
                    <a:pt x="17153" y="7862"/>
                  </a:cubicBezTo>
                  <a:cubicBezTo>
                    <a:pt x="16575" y="7862"/>
                    <a:pt x="15842" y="7957"/>
                    <a:pt x="14914" y="8191"/>
                  </a:cubicBezTo>
                  <a:cubicBezTo>
                    <a:pt x="14914" y="8191"/>
                    <a:pt x="15208" y="5203"/>
                    <a:pt x="12324" y="5203"/>
                  </a:cubicBezTo>
                  <a:cubicBezTo>
                    <a:pt x="12127" y="5203"/>
                    <a:pt x="11914" y="5217"/>
                    <a:pt x="11686" y="5247"/>
                  </a:cubicBezTo>
                  <a:cubicBezTo>
                    <a:pt x="10867" y="5356"/>
                    <a:pt x="10006" y="5443"/>
                    <a:pt x="9185" y="5443"/>
                  </a:cubicBezTo>
                  <a:cubicBezTo>
                    <a:pt x="6432" y="5443"/>
                    <a:pt x="4135" y="4460"/>
                    <a:pt x="5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5315725" y="3884400"/>
              <a:ext cx="315825" cy="234675"/>
            </a:xfrm>
            <a:custGeom>
              <a:avLst/>
              <a:gdLst/>
              <a:ahLst/>
              <a:cxnLst/>
              <a:rect l="l" t="t" r="r" b="b"/>
              <a:pathLst>
                <a:path w="12633" h="9387" extrusionOk="0">
                  <a:moveTo>
                    <a:pt x="3557" y="0"/>
                  </a:moveTo>
                  <a:cubicBezTo>
                    <a:pt x="3556" y="1"/>
                    <a:pt x="842" y="3549"/>
                    <a:pt x="4161" y="6371"/>
                  </a:cubicBezTo>
                  <a:cubicBezTo>
                    <a:pt x="4161" y="6371"/>
                    <a:pt x="1" y="7143"/>
                    <a:pt x="1209" y="9109"/>
                  </a:cubicBezTo>
                  <a:cubicBezTo>
                    <a:pt x="1209" y="9109"/>
                    <a:pt x="2487" y="9387"/>
                    <a:pt x="4219" y="9387"/>
                  </a:cubicBezTo>
                  <a:cubicBezTo>
                    <a:pt x="6301" y="9387"/>
                    <a:pt x="9040" y="8986"/>
                    <a:pt x="11006" y="7220"/>
                  </a:cubicBezTo>
                  <a:cubicBezTo>
                    <a:pt x="12632" y="5756"/>
                    <a:pt x="12127" y="5358"/>
                    <a:pt x="11014" y="5358"/>
                  </a:cubicBezTo>
                  <a:cubicBezTo>
                    <a:pt x="9689" y="5358"/>
                    <a:pt x="7504" y="5921"/>
                    <a:pt x="7020" y="5921"/>
                  </a:cubicBezTo>
                  <a:cubicBezTo>
                    <a:pt x="7009" y="5921"/>
                    <a:pt x="7000" y="5920"/>
                    <a:pt x="6991" y="5920"/>
                  </a:cubicBezTo>
                  <a:cubicBezTo>
                    <a:pt x="6226" y="5874"/>
                    <a:pt x="2004" y="4620"/>
                    <a:pt x="35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5300625" y="4127000"/>
              <a:ext cx="111500" cy="91450"/>
            </a:xfrm>
            <a:custGeom>
              <a:avLst/>
              <a:gdLst/>
              <a:ahLst/>
              <a:cxnLst/>
              <a:rect l="l" t="t" r="r" b="b"/>
              <a:pathLst>
                <a:path w="4460" h="3658" extrusionOk="0">
                  <a:moveTo>
                    <a:pt x="1967" y="0"/>
                  </a:moveTo>
                  <a:cubicBezTo>
                    <a:pt x="1697" y="0"/>
                    <a:pt x="1388" y="118"/>
                    <a:pt x="1056" y="430"/>
                  </a:cubicBezTo>
                  <a:cubicBezTo>
                    <a:pt x="291" y="1149"/>
                    <a:pt x="0" y="3367"/>
                    <a:pt x="872" y="3596"/>
                  </a:cubicBezTo>
                  <a:cubicBezTo>
                    <a:pt x="1034" y="3638"/>
                    <a:pt x="1201" y="3657"/>
                    <a:pt x="1372" y="3657"/>
                  </a:cubicBezTo>
                  <a:cubicBezTo>
                    <a:pt x="2770" y="3657"/>
                    <a:pt x="4372" y="2374"/>
                    <a:pt x="4413" y="2135"/>
                  </a:cubicBezTo>
                  <a:cubicBezTo>
                    <a:pt x="4459" y="1868"/>
                    <a:pt x="3113" y="835"/>
                    <a:pt x="2792" y="430"/>
                  </a:cubicBezTo>
                  <a:cubicBezTo>
                    <a:pt x="2606" y="200"/>
                    <a:pt x="2319" y="0"/>
                    <a:pt x="19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5377100" y="4065525"/>
              <a:ext cx="345525" cy="115800"/>
            </a:xfrm>
            <a:custGeom>
              <a:avLst/>
              <a:gdLst/>
              <a:ahLst/>
              <a:cxnLst/>
              <a:rect l="l" t="t" r="r" b="b"/>
              <a:pathLst>
                <a:path w="13821" h="4632" extrusionOk="0">
                  <a:moveTo>
                    <a:pt x="12410" y="0"/>
                  </a:moveTo>
                  <a:cubicBezTo>
                    <a:pt x="11599" y="0"/>
                    <a:pt x="10474" y="422"/>
                    <a:pt x="9591" y="824"/>
                  </a:cubicBezTo>
                  <a:cubicBezTo>
                    <a:pt x="8322" y="1412"/>
                    <a:pt x="4719" y="2645"/>
                    <a:pt x="2854" y="2645"/>
                  </a:cubicBezTo>
                  <a:cubicBezTo>
                    <a:pt x="2707" y="2645"/>
                    <a:pt x="2571" y="2637"/>
                    <a:pt x="2448" y="2621"/>
                  </a:cubicBezTo>
                  <a:cubicBezTo>
                    <a:pt x="1733" y="2527"/>
                    <a:pt x="1165" y="2479"/>
                    <a:pt x="768" y="2479"/>
                  </a:cubicBezTo>
                  <a:cubicBezTo>
                    <a:pt x="226" y="2479"/>
                    <a:pt x="0" y="2569"/>
                    <a:pt x="146" y="2759"/>
                  </a:cubicBezTo>
                  <a:cubicBezTo>
                    <a:pt x="1149" y="4069"/>
                    <a:pt x="3127" y="4632"/>
                    <a:pt x="4973" y="4632"/>
                  </a:cubicBezTo>
                  <a:cubicBezTo>
                    <a:pt x="5929" y="4632"/>
                    <a:pt x="6849" y="4481"/>
                    <a:pt x="7580" y="4204"/>
                  </a:cubicBezTo>
                  <a:cubicBezTo>
                    <a:pt x="9721" y="3394"/>
                    <a:pt x="13820" y="1413"/>
                    <a:pt x="13377" y="472"/>
                  </a:cubicBezTo>
                  <a:cubicBezTo>
                    <a:pt x="13218" y="132"/>
                    <a:pt x="12863" y="0"/>
                    <a:pt x="12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5607575" y="4097750"/>
              <a:ext cx="208150" cy="69650"/>
            </a:xfrm>
            <a:custGeom>
              <a:avLst/>
              <a:gdLst/>
              <a:ahLst/>
              <a:cxnLst/>
              <a:rect l="l" t="t" r="r" b="b"/>
              <a:pathLst>
                <a:path w="8326" h="2786" extrusionOk="0">
                  <a:moveTo>
                    <a:pt x="6286" y="1"/>
                  </a:moveTo>
                  <a:cubicBezTo>
                    <a:pt x="4706" y="1"/>
                    <a:pt x="1235" y="1907"/>
                    <a:pt x="372" y="2456"/>
                  </a:cubicBezTo>
                  <a:cubicBezTo>
                    <a:pt x="1" y="2689"/>
                    <a:pt x="31" y="2786"/>
                    <a:pt x="292" y="2786"/>
                  </a:cubicBezTo>
                  <a:cubicBezTo>
                    <a:pt x="683" y="2786"/>
                    <a:pt x="1591" y="2571"/>
                    <a:pt x="2452" y="2273"/>
                  </a:cubicBezTo>
                  <a:cubicBezTo>
                    <a:pt x="2961" y="2099"/>
                    <a:pt x="3623" y="2043"/>
                    <a:pt x="4305" y="2043"/>
                  </a:cubicBezTo>
                  <a:cubicBezTo>
                    <a:pt x="5543" y="2043"/>
                    <a:pt x="6847" y="2227"/>
                    <a:pt x="7423" y="2227"/>
                  </a:cubicBezTo>
                  <a:cubicBezTo>
                    <a:pt x="8326" y="2227"/>
                    <a:pt x="8196" y="391"/>
                    <a:pt x="6597" y="32"/>
                  </a:cubicBezTo>
                  <a:cubicBezTo>
                    <a:pt x="6504" y="11"/>
                    <a:pt x="6400" y="1"/>
                    <a:pt x="6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5524900" y="4079225"/>
              <a:ext cx="50500" cy="11800"/>
            </a:xfrm>
            <a:custGeom>
              <a:avLst/>
              <a:gdLst/>
              <a:ahLst/>
              <a:cxnLst/>
              <a:rect l="l" t="t" r="r" b="b"/>
              <a:pathLst>
                <a:path w="2020" h="472" extrusionOk="0">
                  <a:moveTo>
                    <a:pt x="123" y="1"/>
                  </a:moveTo>
                  <a:cubicBezTo>
                    <a:pt x="31" y="1"/>
                    <a:pt x="0" y="283"/>
                    <a:pt x="123" y="322"/>
                  </a:cubicBezTo>
                  <a:cubicBezTo>
                    <a:pt x="227" y="349"/>
                    <a:pt x="1391" y="471"/>
                    <a:pt x="1700" y="471"/>
                  </a:cubicBezTo>
                  <a:cubicBezTo>
                    <a:pt x="1732" y="471"/>
                    <a:pt x="1755" y="470"/>
                    <a:pt x="1767" y="467"/>
                  </a:cubicBezTo>
                  <a:cubicBezTo>
                    <a:pt x="1889" y="436"/>
                    <a:pt x="2019" y="207"/>
                    <a:pt x="1859" y="138"/>
                  </a:cubicBezTo>
                  <a:cubicBezTo>
                    <a:pt x="1690" y="62"/>
                    <a:pt x="329" y="1"/>
                    <a:pt x="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5444250" y="4065650"/>
              <a:ext cx="48550" cy="19350"/>
            </a:xfrm>
            <a:custGeom>
              <a:avLst/>
              <a:gdLst/>
              <a:ahLst/>
              <a:cxnLst/>
              <a:rect l="l" t="t" r="r" b="b"/>
              <a:pathLst>
                <a:path w="1942" h="774" extrusionOk="0">
                  <a:moveTo>
                    <a:pt x="1753" y="0"/>
                  </a:moveTo>
                  <a:cubicBezTo>
                    <a:pt x="1558" y="0"/>
                    <a:pt x="280" y="406"/>
                    <a:pt x="83" y="475"/>
                  </a:cubicBezTo>
                  <a:cubicBezTo>
                    <a:pt x="0" y="505"/>
                    <a:pt x="66" y="773"/>
                    <a:pt x="193" y="773"/>
                  </a:cubicBezTo>
                  <a:cubicBezTo>
                    <a:pt x="194" y="773"/>
                    <a:pt x="196" y="773"/>
                    <a:pt x="198" y="773"/>
                  </a:cubicBezTo>
                  <a:cubicBezTo>
                    <a:pt x="320" y="765"/>
                    <a:pt x="1689" y="406"/>
                    <a:pt x="1789" y="337"/>
                  </a:cubicBezTo>
                  <a:cubicBezTo>
                    <a:pt x="1896" y="268"/>
                    <a:pt x="1942" y="8"/>
                    <a:pt x="1758" y="1"/>
                  </a:cubicBezTo>
                  <a:cubicBezTo>
                    <a:pt x="1756" y="0"/>
                    <a:pt x="1755" y="0"/>
                    <a:pt x="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5392000" y="4080275"/>
              <a:ext cx="47125" cy="26725"/>
            </a:xfrm>
            <a:custGeom>
              <a:avLst/>
              <a:gdLst/>
              <a:ahLst/>
              <a:cxnLst/>
              <a:rect l="l" t="t" r="r" b="b"/>
              <a:pathLst>
                <a:path w="1885" h="1069" extrusionOk="0">
                  <a:moveTo>
                    <a:pt x="197" y="0"/>
                  </a:moveTo>
                  <a:cubicBezTo>
                    <a:pt x="113" y="0"/>
                    <a:pt x="0" y="224"/>
                    <a:pt x="93" y="303"/>
                  </a:cubicBezTo>
                  <a:cubicBezTo>
                    <a:pt x="185" y="379"/>
                    <a:pt x="1439" y="1045"/>
                    <a:pt x="1561" y="1067"/>
                  </a:cubicBezTo>
                  <a:cubicBezTo>
                    <a:pt x="1567" y="1068"/>
                    <a:pt x="1572" y="1068"/>
                    <a:pt x="1578" y="1068"/>
                  </a:cubicBezTo>
                  <a:cubicBezTo>
                    <a:pt x="1701" y="1068"/>
                    <a:pt x="1885" y="916"/>
                    <a:pt x="1768" y="792"/>
                  </a:cubicBezTo>
                  <a:cubicBezTo>
                    <a:pt x="1645" y="662"/>
                    <a:pt x="406" y="89"/>
                    <a:pt x="215" y="4"/>
                  </a:cubicBezTo>
                  <a:cubicBezTo>
                    <a:pt x="209" y="2"/>
                    <a:pt x="203" y="0"/>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5514575" y="4137325"/>
              <a:ext cx="50125" cy="11750"/>
            </a:xfrm>
            <a:custGeom>
              <a:avLst/>
              <a:gdLst/>
              <a:ahLst/>
              <a:cxnLst/>
              <a:rect l="l" t="t" r="r" b="b"/>
              <a:pathLst>
                <a:path w="2005" h="470" extrusionOk="0">
                  <a:moveTo>
                    <a:pt x="1713" y="1"/>
                  </a:moveTo>
                  <a:cubicBezTo>
                    <a:pt x="1335" y="1"/>
                    <a:pt x="273" y="128"/>
                    <a:pt x="92" y="154"/>
                  </a:cubicBezTo>
                  <a:cubicBezTo>
                    <a:pt x="0" y="170"/>
                    <a:pt x="23" y="453"/>
                    <a:pt x="146" y="468"/>
                  </a:cubicBezTo>
                  <a:cubicBezTo>
                    <a:pt x="155" y="469"/>
                    <a:pt x="173" y="470"/>
                    <a:pt x="198" y="470"/>
                  </a:cubicBezTo>
                  <a:cubicBezTo>
                    <a:pt x="482" y="470"/>
                    <a:pt x="1685" y="395"/>
                    <a:pt x="1790" y="346"/>
                  </a:cubicBezTo>
                  <a:cubicBezTo>
                    <a:pt x="1905" y="292"/>
                    <a:pt x="2004" y="47"/>
                    <a:pt x="1828" y="9"/>
                  </a:cubicBezTo>
                  <a:cubicBezTo>
                    <a:pt x="1806" y="3"/>
                    <a:pt x="1767"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5317100" y="4119575"/>
              <a:ext cx="48175" cy="20300"/>
            </a:xfrm>
            <a:custGeom>
              <a:avLst/>
              <a:gdLst/>
              <a:ahLst/>
              <a:cxnLst/>
              <a:rect l="l" t="t" r="r" b="b"/>
              <a:pathLst>
                <a:path w="1927" h="812" extrusionOk="0">
                  <a:moveTo>
                    <a:pt x="1746" y="0"/>
                  </a:moveTo>
                  <a:cubicBezTo>
                    <a:pt x="1545" y="0"/>
                    <a:pt x="280" y="437"/>
                    <a:pt x="83" y="513"/>
                  </a:cubicBezTo>
                  <a:cubicBezTo>
                    <a:pt x="0" y="543"/>
                    <a:pt x="74" y="811"/>
                    <a:pt x="193" y="811"/>
                  </a:cubicBezTo>
                  <a:cubicBezTo>
                    <a:pt x="195" y="811"/>
                    <a:pt x="196" y="811"/>
                    <a:pt x="198" y="811"/>
                  </a:cubicBezTo>
                  <a:cubicBezTo>
                    <a:pt x="320" y="796"/>
                    <a:pt x="1682" y="413"/>
                    <a:pt x="1789" y="344"/>
                  </a:cubicBezTo>
                  <a:cubicBezTo>
                    <a:pt x="1888" y="268"/>
                    <a:pt x="1926" y="15"/>
                    <a:pt x="1751" y="0"/>
                  </a:cubicBezTo>
                  <a:cubicBezTo>
                    <a:pt x="1749" y="0"/>
                    <a:pt x="1747" y="0"/>
                    <a:pt x="17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5718800" y="4065275"/>
              <a:ext cx="48175" cy="20300"/>
            </a:xfrm>
            <a:custGeom>
              <a:avLst/>
              <a:gdLst/>
              <a:ahLst/>
              <a:cxnLst/>
              <a:rect l="l" t="t" r="r" b="b"/>
              <a:pathLst>
                <a:path w="1927" h="812" extrusionOk="0">
                  <a:moveTo>
                    <a:pt x="1746" y="0"/>
                  </a:moveTo>
                  <a:cubicBezTo>
                    <a:pt x="1545" y="0"/>
                    <a:pt x="273" y="437"/>
                    <a:pt x="83" y="513"/>
                  </a:cubicBezTo>
                  <a:cubicBezTo>
                    <a:pt x="0" y="543"/>
                    <a:pt x="74" y="811"/>
                    <a:pt x="193" y="811"/>
                  </a:cubicBezTo>
                  <a:cubicBezTo>
                    <a:pt x="195" y="811"/>
                    <a:pt x="196" y="811"/>
                    <a:pt x="198" y="811"/>
                  </a:cubicBezTo>
                  <a:cubicBezTo>
                    <a:pt x="320" y="796"/>
                    <a:pt x="1682" y="413"/>
                    <a:pt x="1781" y="337"/>
                  </a:cubicBezTo>
                  <a:cubicBezTo>
                    <a:pt x="1888" y="268"/>
                    <a:pt x="1926" y="8"/>
                    <a:pt x="1751" y="0"/>
                  </a:cubicBezTo>
                  <a:cubicBezTo>
                    <a:pt x="1749" y="0"/>
                    <a:pt x="1747" y="0"/>
                    <a:pt x="17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5370675" y="4135625"/>
              <a:ext cx="50425" cy="15175"/>
            </a:xfrm>
            <a:custGeom>
              <a:avLst/>
              <a:gdLst/>
              <a:ahLst/>
              <a:cxnLst/>
              <a:rect l="l" t="t" r="r" b="b"/>
              <a:pathLst>
                <a:path w="2017" h="607" extrusionOk="0">
                  <a:moveTo>
                    <a:pt x="128" y="0"/>
                  </a:moveTo>
                  <a:cubicBezTo>
                    <a:pt x="41" y="0"/>
                    <a:pt x="1" y="277"/>
                    <a:pt x="112" y="322"/>
                  </a:cubicBezTo>
                  <a:cubicBezTo>
                    <a:pt x="222" y="358"/>
                    <a:pt x="1507" y="606"/>
                    <a:pt x="1713" y="606"/>
                  </a:cubicBezTo>
                  <a:cubicBezTo>
                    <a:pt x="1722" y="606"/>
                    <a:pt x="1729" y="606"/>
                    <a:pt x="1734" y="605"/>
                  </a:cubicBezTo>
                  <a:cubicBezTo>
                    <a:pt x="1856" y="590"/>
                    <a:pt x="2017" y="375"/>
                    <a:pt x="1856" y="284"/>
                  </a:cubicBezTo>
                  <a:cubicBezTo>
                    <a:pt x="1695" y="199"/>
                    <a:pt x="342" y="24"/>
                    <a:pt x="135" y="1"/>
                  </a:cubicBezTo>
                  <a:cubicBezTo>
                    <a:pt x="133" y="0"/>
                    <a:pt x="131"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5316525" y="4160675"/>
              <a:ext cx="50475" cy="15175"/>
            </a:xfrm>
            <a:custGeom>
              <a:avLst/>
              <a:gdLst/>
              <a:ahLst/>
              <a:cxnLst/>
              <a:rect l="l" t="t" r="r" b="b"/>
              <a:pathLst>
                <a:path w="2019" h="607" extrusionOk="0">
                  <a:moveTo>
                    <a:pt x="134" y="0"/>
                  </a:moveTo>
                  <a:cubicBezTo>
                    <a:pt x="51" y="0"/>
                    <a:pt x="1" y="276"/>
                    <a:pt x="114" y="322"/>
                  </a:cubicBezTo>
                  <a:cubicBezTo>
                    <a:pt x="224" y="366"/>
                    <a:pt x="1506" y="606"/>
                    <a:pt x="1721" y="606"/>
                  </a:cubicBezTo>
                  <a:cubicBezTo>
                    <a:pt x="1730" y="606"/>
                    <a:pt x="1738" y="606"/>
                    <a:pt x="1743" y="605"/>
                  </a:cubicBezTo>
                  <a:cubicBezTo>
                    <a:pt x="1858" y="589"/>
                    <a:pt x="2018" y="375"/>
                    <a:pt x="1858" y="291"/>
                  </a:cubicBezTo>
                  <a:cubicBezTo>
                    <a:pt x="1697" y="199"/>
                    <a:pt x="343" y="23"/>
                    <a:pt x="137" y="0"/>
                  </a:cubicBezTo>
                  <a:cubicBezTo>
                    <a:pt x="136" y="0"/>
                    <a:pt x="135" y="0"/>
                    <a:pt x="1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5405000" y="4006075"/>
              <a:ext cx="40575" cy="34975"/>
            </a:xfrm>
            <a:custGeom>
              <a:avLst/>
              <a:gdLst/>
              <a:ahLst/>
              <a:cxnLst/>
              <a:rect l="l" t="t" r="r" b="b"/>
              <a:pathLst>
                <a:path w="1623" h="1399" extrusionOk="0">
                  <a:moveTo>
                    <a:pt x="276" y="1"/>
                  </a:moveTo>
                  <a:cubicBezTo>
                    <a:pt x="155" y="1"/>
                    <a:pt x="1" y="87"/>
                    <a:pt x="70" y="219"/>
                  </a:cubicBezTo>
                  <a:cubicBezTo>
                    <a:pt x="162" y="380"/>
                    <a:pt x="1202" y="1259"/>
                    <a:pt x="1362" y="1389"/>
                  </a:cubicBezTo>
                  <a:cubicBezTo>
                    <a:pt x="1370" y="1395"/>
                    <a:pt x="1379" y="1398"/>
                    <a:pt x="1390" y="1398"/>
                  </a:cubicBezTo>
                  <a:cubicBezTo>
                    <a:pt x="1472" y="1398"/>
                    <a:pt x="1622" y="1225"/>
                    <a:pt x="1561" y="1137"/>
                  </a:cubicBezTo>
                  <a:cubicBezTo>
                    <a:pt x="1485" y="1038"/>
                    <a:pt x="460" y="66"/>
                    <a:pt x="345" y="13"/>
                  </a:cubicBezTo>
                  <a:cubicBezTo>
                    <a:pt x="325" y="5"/>
                    <a:pt x="301" y="1"/>
                    <a:pt x="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5722400" y="4104475"/>
              <a:ext cx="40550" cy="35025"/>
            </a:xfrm>
            <a:custGeom>
              <a:avLst/>
              <a:gdLst/>
              <a:ahLst/>
              <a:cxnLst/>
              <a:rect l="l" t="t" r="r" b="b"/>
              <a:pathLst>
                <a:path w="1622" h="1401" extrusionOk="0">
                  <a:moveTo>
                    <a:pt x="270" y="1"/>
                  </a:moveTo>
                  <a:cubicBezTo>
                    <a:pt x="151" y="1"/>
                    <a:pt x="1" y="91"/>
                    <a:pt x="69" y="222"/>
                  </a:cubicBezTo>
                  <a:cubicBezTo>
                    <a:pt x="153" y="375"/>
                    <a:pt x="1201" y="1254"/>
                    <a:pt x="1362" y="1392"/>
                  </a:cubicBezTo>
                  <a:cubicBezTo>
                    <a:pt x="1369" y="1398"/>
                    <a:pt x="1379" y="1401"/>
                    <a:pt x="1389" y="1401"/>
                  </a:cubicBezTo>
                  <a:cubicBezTo>
                    <a:pt x="1472" y="1401"/>
                    <a:pt x="1622" y="1228"/>
                    <a:pt x="1561" y="1140"/>
                  </a:cubicBezTo>
                  <a:cubicBezTo>
                    <a:pt x="1484" y="1032"/>
                    <a:pt x="459" y="61"/>
                    <a:pt x="345" y="15"/>
                  </a:cubicBezTo>
                  <a:cubicBezTo>
                    <a:pt x="323" y="5"/>
                    <a:pt x="298" y="1"/>
                    <a:pt x="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a:off x="5420800" y="3967525"/>
              <a:ext cx="49625" cy="20725"/>
            </a:xfrm>
            <a:custGeom>
              <a:avLst/>
              <a:gdLst/>
              <a:ahLst/>
              <a:cxnLst/>
              <a:rect l="l" t="t" r="r" b="b"/>
              <a:pathLst>
                <a:path w="1985" h="829" extrusionOk="0">
                  <a:moveTo>
                    <a:pt x="169" y="1"/>
                  </a:moveTo>
                  <a:cubicBezTo>
                    <a:pt x="81" y="1"/>
                    <a:pt x="1" y="249"/>
                    <a:pt x="103" y="308"/>
                  </a:cubicBezTo>
                  <a:cubicBezTo>
                    <a:pt x="210" y="369"/>
                    <a:pt x="1549" y="828"/>
                    <a:pt x="1679" y="828"/>
                  </a:cubicBezTo>
                  <a:cubicBezTo>
                    <a:pt x="1801" y="821"/>
                    <a:pt x="1985" y="637"/>
                    <a:pt x="1839" y="522"/>
                  </a:cubicBezTo>
                  <a:cubicBezTo>
                    <a:pt x="1694" y="415"/>
                    <a:pt x="379" y="48"/>
                    <a:pt x="180" y="2"/>
                  </a:cubicBezTo>
                  <a:cubicBezTo>
                    <a:pt x="176" y="1"/>
                    <a:pt x="172"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5467350" y="4001850"/>
              <a:ext cx="50125" cy="10925"/>
            </a:xfrm>
            <a:custGeom>
              <a:avLst/>
              <a:gdLst/>
              <a:ahLst/>
              <a:cxnLst/>
              <a:rect l="l" t="t" r="r" b="b"/>
              <a:pathLst>
                <a:path w="2005" h="437" extrusionOk="0">
                  <a:moveTo>
                    <a:pt x="1653" y="1"/>
                  </a:moveTo>
                  <a:cubicBezTo>
                    <a:pt x="1235" y="1"/>
                    <a:pt x="264" y="94"/>
                    <a:pt x="92" y="113"/>
                  </a:cubicBezTo>
                  <a:cubicBezTo>
                    <a:pt x="0" y="128"/>
                    <a:pt x="16" y="419"/>
                    <a:pt x="130" y="434"/>
                  </a:cubicBezTo>
                  <a:cubicBezTo>
                    <a:pt x="145" y="436"/>
                    <a:pt x="178" y="437"/>
                    <a:pt x="225" y="437"/>
                  </a:cubicBezTo>
                  <a:cubicBezTo>
                    <a:pt x="571" y="437"/>
                    <a:pt x="1681" y="390"/>
                    <a:pt x="1782" y="350"/>
                  </a:cubicBezTo>
                  <a:cubicBezTo>
                    <a:pt x="1905" y="304"/>
                    <a:pt x="2004" y="67"/>
                    <a:pt x="1828" y="13"/>
                  </a:cubicBezTo>
                  <a:cubicBezTo>
                    <a:pt x="1800" y="4"/>
                    <a:pt x="1738" y="1"/>
                    <a:pt x="1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5467050" y="4028350"/>
              <a:ext cx="50425" cy="16125"/>
            </a:xfrm>
            <a:custGeom>
              <a:avLst/>
              <a:gdLst/>
              <a:ahLst/>
              <a:cxnLst/>
              <a:rect l="l" t="t" r="r" b="b"/>
              <a:pathLst>
                <a:path w="2017" h="645" extrusionOk="0">
                  <a:moveTo>
                    <a:pt x="143" y="1"/>
                  </a:moveTo>
                  <a:cubicBezTo>
                    <a:pt x="62" y="1"/>
                    <a:pt x="0" y="270"/>
                    <a:pt x="112" y="315"/>
                  </a:cubicBezTo>
                  <a:cubicBezTo>
                    <a:pt x="231" y="367"/>
                    <a:pt x="1541" y="644"/>
                    <a:pt x="1728" y="644"/>
                  </a:cubicBezTo>
                  <a:cubicBezTo>
                    <a:pt x="1733" y="644"/>
                    <a:pt x="1737" y="644"/>
                    <a:pt x="1741" y="644"/>
                  </a:cubicBezTo>
                  <a:cubicBezTo>
                    <a:pt x="1863" y="628"/>
                    <a:pt x="2016" y="414"/>
                    <a:pt x="1863" y="322"/>
                  </a:cubicBezTo>
                  <a:cubicBezTo>
                    <a:pt x="1710" y="231"/>
                    <a:pt x="356" y="24"/>
                    <a:pt x="150" y="1"/>
                  </a:cubicBezTo>
                  <a:cubicBezTo>
                    <a:pt x="148" y="1"/>
                    <a:pt x="146" y="1"/>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5366850" y="4052075"/>
              <a:ext cx="47175" cy="22800"/>
            </a:xfrm>
            <a:custGeom>
              <a:avLst/>
              <a:gdLst/>
              <a:ahLst/>
              <a:cxnLst/>
              <a:rect l="l" t="t" r="r" b="b"/>
              <a:pathLst>
                <a:path w="1887" h="912" extrusionOk="0">
                  <a:moveTo>
                    <a:pt x="1703" y="1"/>
                  </a:moveTo>
                  <a:cubicBezTo>
                    <a:pt x="1527" y="8"/>
                    <a:pt x="273" y="536"/>
                    <a:pt x="82" y="628"/>
                  </a:cubicBezTo>
                  <a:cubicBezTo>
                    <a:pt x="1" y="657"/>
                    <a:pt x="82" y="912"/>
                    <a:pt x="197" y="912"/>
                  </a:cubicBezTo>
                  <a:cubicBezTo>
                    <a:pt x="202" y="912"/>
                    <a:pt x="207" y="912"/>
                    <a:pt x="212" y="911"/>
                  </a:cubicBezTo>
                  <a:cubicBezTo>
                    <a:pt x="342" y="895"/>
                    <a:pt x="1672" y="414"/>
                    <a:pt x="1764" y="337"/>
                  </a:cubicBezTo>
                  <a:cubicBezTo>
                    <a:pt x="1864" y="261"/>
                    <a:pt x="1887" y="1"/>
                    <a:pt x="1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5552225" y="4017700"/>
              <a:ext cx="43275" cy="31975"/>
            </a:xfrm>
            <a:custGeom>
              <a:avLst/>
              <a:gdLst/>
              <a:ahLst/>
              <a:cxnLst/>
              <a:rect l="l" t="t" r="r" b="b"/>
              <a:pathLst>
                <a:path w="1731" h="1279" extrusionOk="0">
                  <a:moveTo>
                    <a:pt x="215" y="0"/>
                  </a:moveTo>
                  <a:cubicBezTo>
                    <a:pt x="133" y="0"/>
                    <a:pt x="0" y="192"/>
                    <a:pt x="70" y="282"/>
                  </a:cubicBezTo>
                  <a:cubicBezTo>
                    <a:pt x="146" y="374"/>
                    <a:pt x="1270" y="1230"/>
                    <a:pt x="1393" y="1268"/>
                  </a:cubicBezTo>
                  <a:cubicBezTo>
                    <a:pt x="1409" y="1275"/>
                    <a:pt x="1429" y="1278"/>
                    <a:pt x="1449" y="1278"/>
                  </a:cubicBezTo>
                  <a:cubicBezTo>
                    <a:pt x="1569" y="1278"/>
                    <a:pt x="1730" y="1170"/>
                    <a:pt x="1645" y="1039"/>
                  </a:cubicBezTo>
                  <a:cubicBezTo>
                    <a:pt x="1538" y="886"/>
                    <a:pt x="414" y="121"/>
                    <a:pt x="238" y="7"/>
                  </a:cubicBezTo>
                  <a:cubicBezTo>
                    <a:pt x="231" y="2"/>
                    <a:pt x="223"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5611325" y="4034175"/>
              <a:ext cx="49925" cy="13725"/>
            </a:xfrm>
            <a:custGeom>
              <a:avLst/>
              <a:gdLst/>
              <a:ahLst/>
              <a:cxnLst/>
              <a:rect l="l" t="t" r="r" b="b"/>
              <a:pathLst>
                <a:path w="1997" h="549" extrusionOk="0">
                  <a:moveTo>
                    <a:pt x="1753" y="1"/>
                  </a:moveTo>
                  <a:cubicBezTo>
                    <a:pt x="1438" y="1"/>
                    <a:pt x="276" y="199"/>
                    <a:pt x="92" y="235"/>
                  </a:cubicBezTo>
                  <a:cubicBezTo>
                    <a:pt x="0" y="250"/>
                    <a:pt x="31" y="541"/>
                    <a:pt x="153" y="548"/>
                  </a:cubicBezTo>
                  <a:cubicBezTo>
                    <a:pt x="156" y="548"/>
                    <a:pt x="160" y="549"/>
                    <a:pt x="165" y="549"/>
                  </a:cubicBezTo>
                  <a:cubicBezTo>
                    <a:pt x="350" y="549"/>
                    <a:pt x="1685" y="402"/>
                    <a:pt x="1797" y="349"/>
                  </a:cubicBezTo>
                  <a:cubicBezTo>
                    <a:pt x="1912" y="296"/>
                    <a:pt x="1996" y="44"/>
                    <a:pt x="1813" y="5"/>
                  </a:cubicBezTo>
                  <a:cubicBezTo>
                    <a:pt x="1799" y="2"/>
                    <a:pt x="1779" y="1"/>
                    <a:pt x="1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5511650" y="3979550"/>
              <a:ext cx="48575" cy="23025"/>
            </a:xfrm>
            <a:custGeom>
              <a:avLst/>
              <a:gdLst/>
              <a:ahLst/>
              <a:cxnLst/>
              <a:rect l="l" t="t" r="r" b="b"/>
              <a:pathLst>
                <a:path w="1943" h="921" extrusionOk="0">
                  <a:moveTo>
                    <a:pt x="172" y="1"/>
                  </a:moveTo>
                  <a:cubicBezTo>
                    <a:pt x="91" y="1"/>
                    <a:pt x="0" y="236"/>
                    <a:pt x="94" y="301"/>
                  </a:cubicBezTo>
                  <a:cubicBezTo>
                    <a:pt x="194" y="370"/>
                    <a:pt x="1502" y="913"/>
                    <a:pt x="1624" y="921"/>
                  </a:cubicBezTo>
                  <a:cubicBezTo>
                    <a:pt x="1627" y="921"/>
                    <a:pt x="1629" y="921"/>
                    <a:pt x="1632" y="921"/>
                  </a:cubicBezTo>
                  <a:cubicBezTo>
                    <a:pt x="1762" y="921"/>
                    <a:pt x="1942" y="750"/>
                    <a:pt x="1808" y="638"/>
                  </a:cubicBezTo>
                  <a:cubicBezTo>
                    <a:pt x="1670" y="515"/>
                    <a:pt x="385" y="64"/>
                    <a:pt x="186" y="3"/>
                  </a:cubicBezTo>
                  <a:cubicBezTo>
                    <a:pt x="182" y="1"/>
                    <a:pt x="177" y="1"/>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5569675" y="3992975"/>
              <a:ext cx="48550" cy="19350"/>
            </a:xfrm>
            <a:custGeom>
              <a:avLst/>
              <a:gdLst/>
              <a:ahLst/>
              <a:cxnLst/>
              <a:rect l="l" t="t" r="r" b="b"/>
              <a:pathLst>
                <a:path w="1942" h="774" extrusionOk="0">
                  <a:moveTo>
                    <a:pt x="1747" y="1"/>
                  </a:moveTo>
                  <a:cubicBezTo>
                    <a:pt x="1536" y="1"/>
                    <a:pt x="278" y="408"/>
                    <a:pt x="83" y="476"/>
                  </a:cubicBezTo>
                  <a:cubicBezTo>
                    <a:pt x="0" y="506"/>
                    <a:pt x="66" y="774"/>
                    <a:pt x="185" y="774"/>
                  </a:cubicBezTo>
                  <a:cubicBezTo>
                    <a:pt x="187" y="774"/>
                    <a:pt x="188" y="774"/>
                    <a:pt x="190" y="774"/>
                  </a:cubicBezTo>
                  <a:cubicBezTo>
                    <a:pt x="320" y="766"/>
                    <a:pt x="1689" y="414"/>
                    <a:pt x="1788" y="346"/>
                  </a:cubicBezTo>
                  <a:cubicBezTo>
                    <a:pt x="1888" y="277"/>
                    <a:pt x="1941" y="17"/>
                    <a:pt x="1758" y="1"/>
                  </a:cubicBezTo>
                  <a:cubicBezTo>
                    <a:pt x="1755" y="1"/>
                    <a:pt x="1751" y="1"/>
                    <a:pt x="17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5579775" y="4116700"/>
              <a:ext cx="50500" cy="10750"/>
            </a:xfrm>
            <a:custGeom>
              <a:avLst/>
              <a:gdLst/>
              <a:ahLst/>
              <a:cxnLst/>
              <a:rect l="l" t="t" r="r" b="b"/>
              <a:pathLst>
                <a:path w="2020" h="430" extrusionOk="0">
                  <a:moveTo>
                    <a:pt x="115" y="0"/>
                  </a:moveTo>
                  <a:cubicBezTo>
                    <a:pt x="23" y="0"/>
                    <a:pt x="0" y="291"/>
                    <a:pt x="123" y="322"/>
                  </a:cubicBezTo>
                  <a:cubicBezTo>
                    <a:pt x="227" y="348"/>
                    <a:pt x="1263" y="429"/>
                    <a:pt x="1644" y="429"/>
                  </a:cubicBezTo>
                  <a:cubicBezTo>
                    <a:pt x="1710" y="429"/>
                    <a:pt x="1756" y="427"/>
                    <a:pt x="1775" y="421"/>
                  </a:cubicBezTo>
                  <a:cubicBezTo>
                    <a:pt x="1889" y="391"/>
                    <a:pt x="2019" y="169"/>
                    <a:pt x="1859" y="92"/>
                  </a:cubicBezTo>
                  <a:cubicBezTo>
                    <a:pt x="1690" y="16"/>
                    <a:pt x="321" y="0"/>
                    <a:pt x="1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5444050" y="4162375"/>
              <a:ext cx="48750" cy="18400"/>
            </a:xfrm>
            <a:custGeom>
              <a:avLst/>
              <a:gdLst/>
              <a:ahLst/>
              <a:cxnLst/>
              <a:rect l="l" t="t" r="r" b="b"/>
              <a:pathLst>
                <a:path w="1950" h="736" extrusionOk="0">
                  <a:moveTo>
                    <a:pt x="1755" y="1"/>
                  </a:moveTo>
                  <a:cubicBezTo>
                    <a:pt x="1540" y="1"/>
                    <a:pt x="278" y="377"/>
                    <a:pt x="83" y="437"/>
                  </a:cubicBezTo>
                  <a:cubicBezTo>
                    <a:pt x="0" y="467"/>
                    <a:pt x="59" y="736"/>
                    <a:pt x="178" y="736"/>
                  </a:cubicBezTo>
                  <a:cubicBezTo>
                    <a:pt x="180" y="736"/>
                    <a:pt x="181" y="736"/>
                    <a:pt x="183" y="736"/>
                  </a:cubicBezTo>
                  <a:cubicBezTo>
                    <a:pt x="305" y="736"/>
                    <a:pt x="1689" y="414"/>
                    <a:pt x="1789" y="345"/>
                  </a:cubicBezTo>
                  <a:cubicBezTo>
                    <a:pt x="1896" y="277"/>
                    <a:pt x="1950" y="24"/>
                    <a:pt x="1766" y="1"/>
                  </a:cubicBezTo>
                  <a:cubicBezTo>
                    <a:pt x="1763" y="1"/>
                    <a:pt x="1759"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5660250" y="4140575"/>
              <a:ext cx="49175" cy="17075"/>
            </a:xfrm>
            <a:custGeom>
              <a:avLst/>
              <a:gdLst/>
              <a:ahLst/>
              <a:cxnLst/>
              <a:rect l="l" t="t" r="r" b="b"/>
              <a:pathLst>
                <a:path w="1967" h="683" extrusionOk="0">
                  <a:moveTo>
                    <a:pt x="1769" y="0"/>
                  </a:moveTo>
                  <a:cubicBezTo>
                    <a:pt x="1521" y="0"/>
                    <a:pt x="277" y="317"/>
                    <a:pt x="85" y="369"/>
                  </a:cubicBezTo>
                  <a:cubicBezTo>
                    <a:pt x="1" y="399"/>
                    <a:pt x="47" y="682"/>
                    <a:pt x="177" y="682"/>
                  </a:cubicBezTo>
                  <a:cubicBezTo>
                    <a:pt x="299" y="674"/>
                    <a:pt x="1691" y="407"/>
                    <a:pt x="1798" y="346"/>
                  </a:cubicBezTo>
                  <a:cubicBezTo>
                    <a:pt x="1905" y="284"/>
                    <a:pt x="1966" y="32"/>
                    <a:pt x="1791" y="1"/>
                  </a:cubicBezTo>
                  <a:cubicBezTo>
                    <a:pt x="1785" y="1"/>
                    <a:pt x="1777" y="0"/>
                    <a:pt x="17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5623375" y="4103175"/>
              <a:ext cx="44225" cy="31125"/>
            </a:xfrm>
            <a:custGeom>
              <a:avLst/>
              <a:gdLst/>
              <a:ahLst/>
              <a:cxnLst/>
              <a:rect l="l" t="t" r="r" b="b"/>
              <a:pathLst>
                <a:path w="1769" h="1245" extrusionOk="0">
                  <a:moveTo>
                    <a:pt x="217" y="0"/>
                  </a:moveTo>
                  <a:cubicBezTo>
                    <a:pt x="140" y="0"/>
                    <a:pt x="0" y="205"/>
                    <a:pt x="84" y="281"/>
                  </a:cubicBezTo>
                  <a:cubicBezTo>
                    <a:pt x="168" y="373"/>
                    <a:pt x="1308" y="1207"/>
                    <a:pt x="1430" y="1237"/>
                  </a:cubicBezTo>
                  <a:cubicBezTo>
                    <a:pt x="1444" y="1242"/>
                    <a:pt x="1461" y="1245"/>
                    <a:pt x="1478" y="1245"/>
                  </a:cubicBezTo>
                  <a:cubicBezTo>
                    <a:pt x="1599" y="1245"/>
                    <a:pt x="1768" y="1134"/>
                    <a:pt x="1675" y="1000"/>
                  </a:cubicBezTo>
                  <a:cubicBezTo>
                    <a:pt x="1568" y="855"/>
                    <a:pt x="421" y="113"/>
                    <a:pt x="237" y="6"/>
                  </a:cubicBezTo>
                  <a:cubicBezTo>
                    <a:pt x="231" y="2"/>
                    <a:pt x="224"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5591000" y="4070550"/>
              <a:ext cx="44125" cy="29075"/>
            </a:xfrm>
            <a:custGeom>
              <a:avLst/>
              <a:gdLst/>
              <a:ahLst/>
              <a:cxnLst/>
              <a:rect l="l" t="t" r="r" b="b"/>
              <a:pathLst>
                <a:path w="1765" h="1163" extrusionOk="0">
                  <a:moveTo>
                    <a:pt x="1598" y="1"/>
                  </a:moveTo>
                  <a:cubicBezTo>
                    <a:pt x="1589" y="1"/>
                    <a:pt x="1580" y="2"/>
                    <a:pt x="1570" y="3"/>
                  </a:cubicBezTo>
                  <a:cubicBezTo>
                    <a:pt x="1394" y="42"/>
                    <a:pt x="247" y="776"/>
                    <a:pt x="71" y="891"/>
                  </a:cubicBezTo>
                  <a:cubicBezTo>
                    <a:pt x="0" y="940"/>
                    <a:pt x="114" y="1162"/>
                    <a:pt x="229" y="1162"/>
                  </a:cubicBezTo>
                  <a:cubicBezTo>
                    <a:pt x="238" y="1162"/>
                    <a:pt x="246" y="1161"/>
                    <a:pt x="255" y="1158"/>
                  </a:cubicBezTo>
                  <a:cubicBezTo>
                    <a:pt x="377" y="1112"/>
                    <a:pt x="1608" y="424"/>
                    <a:pt x="1685" y="325"/>
                  </a:cubicBezTo>
                  <a:cubicBezTo>
                    <a:pt x="1764" y="238"/>
                    <a:pt x="1748" y="1"/>
                    <a:pt x="1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5447650" y="4099650"/>
              <a:ext cx="40750" cy="33975"/>
            </a:xfrm>
            <a:custGeom>
              <a:avLst/>
              <a:gdLst/>
              <a:ahLst/>
              <a:cxnLst/>
              <a:rect l="l" t="t" r="r" b="b"/>
              <a:pathLst>
                <a:path w="1630" h="1359" extrusionOk="0">
                  <a:moveTo>
                    <a:pt x="1458" y="0"/>
                  </a:moveTo>
                  <a:cubicBezTo>
                    <a:pt x="1442" y="0"/>
                    <a:pt x="1426" y="3"/>
                    <a:pt x="1408" y="9"/>
                  </a:cubicBezTo>
                  <a:cubicBezTo>
                    <a:pt x="1232" y="63"/>
                    <a:pt x="215" y="973"/>
                    <a:pt x="62" y="1118"/>
                  </a:cubicBezTo>
                  <a:cubicBezTo>
                    <a:pt x="1" y="1173"/>
                    <a:pt x="131" y="1358"/>
                    <a:pt x="242" y="1358"/>
                  </a:cubicBezTo>
                  <a:cubicBezTo>
                    <a:pt x="256" y="1358"/>
                    <a:pt x="270" y="1355"/>
                    <a:pt x="284" y="1348"/>
                  </a:cubicBezTo>
                  <a:cubicBezTo>
                    <a:pt x="391" y="1287"/>
                    <a:pt x="1507" y="415"/>
                    <a:pt x="1568" y="308"/>
                  </a:cubicBezTo>
                  <a:cubicBezTo>
                    <a:pt x="1630" y="212"/>
                    <a:pt x="1588" y="0"/>
                    <a:pt x="14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5671900" y="4058375"/>
              <a:ext cx="40625" cy="34075"/>
            </a:xfrm>
            <a:custGeom>
              <a:avLst/>
              <a:gdLst/>
              <a:ahLst/>
              <a:cxnLst/>
              <a:rect l="l" t="t" r="r" b="b"/>
              <a:pathLst>
                <a:path w="1625" h="1363" extrusionOk="0">
                  <a:moveTo>
                    <a:pt x="1449" y="1"/>
                  </a:moveTo>
                  <a:cubicBezTo>
                    <a:pt x="1434" y="1"/>
                    <a:pt x="1418" y="3"/>
                    <a:pt x="1401" y="9"/>
                  </a:cubicBezTo>
                  <a:cubicBezTo>
                    <a:pt x="1233" y="70"/>
                    <a:pt x="216" y="980"/>
                    <a:pt x="63" y="1117"/>
                  </a:cubicBezTo>
                  <a:cubicBezTo>
                    <a:pt x="1" y="1172"/>
                    <a:pt x="136" y="1363"/>
                    <a:pt x="247" y="1363"/>
                  </a:cubicBezTo>
                  <a:cubicBezTo>
                    <a:pt x="260" y="1363"/>
                    <a:pt x="273" y="1360"/>
                    <a:pt x="284" y="1355"/>
                  </a:cubicBezTo>
                  <a:cubicBezTo>
                    <a:pt x="392" y="1293"/>
                    <a:pt x="1500" y="422"/>
                    <a:pt x="1569" y="307"/>
                  </a:cubicBezTo>
                  <a:cubicBezTo>
                    <a:pt x="1625" y="210"/>
                    <a:pt x="1586" y="1"/>
                    <a:pt x="14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5248425" y="4281075"/>
              <a:ext cx="647225" cy="719750"/>
            </a:xfrm>
            <a:custGeom>
              <a:avLst/>
              <a:gdLst/>
              <a:ahLst/>
              <a:cxnLst/>
              <a:rect l="l" t="t" r="r" b="b"/>
              <a:pathLst>
                <a:path w="25889" h="28790" extrusionOk="0">
                  <a:moveTo>
                    <a:pt x="23619" y="0"/>
                  </a:moveTo>
                  <a:cubicBezTo>
                    <a:pt x="23048" y="0"/>
                    <a:pt x="22480" y="550"/>
                    <a:pt x="22416" y="1486"/>
                  </a:cubicBezTo>
                  <a:cubicBezTo>
                    <a:pt x="22323" y="754"/>
                    <a:pt x="21526" y="257"/>
                    <a:pt x="20770" y="257"/>
                  </a:cubicBezTo>
                  <a:cubicBezTo>
                    <a:pt x="20096" y="257"/>
                    <a:pt x="19455" y="651"/>
                    <a:pt x="19372" y="1624"/>
                  </a:cubicBezTo>
                  <a:cubicBezTo>
                    <a:pt x="19307" y="959"/>
                    <a:pt x="18617" y="611"/>
                    <a:pt x="17910" y="611"/>
                  </a:cubicBezTo>
                  <a:cubicBezTo>
                    <a:pt x="17138" y="611"/>
                    <a:pt x="16345" y="1025"/>
                    <a:pt x="16321" y="1892"/>
                  </a:cubicBezTo>
                  <a:cubicBezTo>
                    <a:pt x="16271" y="1237"/>
                    <a:pt x="15539" y="712"/>
                    <a:pt x="14871" y="712"/>
                  </a:cubicBezTo>
                  <a:cubicBezTo>
                    <a:pt x="14306" y="712"/>
                    <a:pt x="13788" y="1087"/>
                    <a:pt x="13767" y="2075"/>
                  </a:cubicBezTo>
                  <a:lnTo>
                    <a:pt x="12467" y="2159"/>
                  </a:lnTo>
                  <a:cubicBezTo>
                    <a:pt x="12391" y="1444"/>
                    <a:pt x="11529" y="892"/>
                    <a:pt x="10702" y="892"/>
                  </a:cubicBezTo>
                  <a:cubicBezTo>
                    <a:pt x="10027" y="892"/>
                    <a:pt x="9375" y="1260"/>
                    <a:pt x="9193" y="2205"/>
                  </a:cubicBezTo>
                  <a:cubicBezTo>
                    <a:pt x="9144" y="1630"/>
                    <a:pt x="8422" y="1184"/>
                    <a:pt x="7717" y="1184"/>
                  </a:cubicBezTo>
                  <a:cubicBezTo>
                    <a:pt x="7100" y="1184"/>
                    <a:pt x="6496" y="1527"/>
                    <a:pt x="6371" y="2427"/>
                  </a:cubicBezTo>
                  <a:cubicBezTo>
                    <a:pt x="6269" y="1747"/>
                    <a:pt x="5700" y="1428"/>
                    <a:pt x="5098" y="1428"/>
                  </a:cubicBezTo>
                  <a:cubicBezTo>
                    <a:pt x="4394" y="1428"/>
                    <a:pt x="3644" y="1866"/>
                    <a:pt x="3549" y="2679"/>
                  </a:cubicBezTo>
                  <a:cubicBezTo>
                    <a:pt x="3549" y="2679"/>
                    <a:pt x="3421" y="1527"/>
                    <a:pt x="2329" y="1527"/>
                  </a:cubicBezTo>
                  <a:cubicBezTo>
                    <a:pt x="2288" y="1527"/>
                    <a:pt x="2246" y="1529"/>
                    <a:pt x="2203" y="1532"/>
                  </a:cubicBezTo>
                  <a:cubicBezTo>
                    <a:pt x="590" y="1662"/>
                    <a:pt x="1171" y="3819"/>
                    <a:pt x="1171" y="3819"/>
                  </a:cubicBezTo>
                  <a:cubicBezTo>
                    <a:pt x="1" y="4270"/>
                    <a:pt x="1071" y="4897"/>
                    <a:pt x="1071" y="4897"/>
                  </a:cubicBezTo>
                  <a:cubicBezTo>
                    <a:pt x="1071" y="4897"/>
                    <a:pt x="1308" y="8530"/>
                    <a:pt x="2066" y="9738"/>
                  </a:cubicBezTo>
                  <a:cubicBezTo>
                    <a:pt x="2830" y="10947"/>
                    <a:pt x="8750" y="11757"/>
                    <a:pt x="8750" y="11757"/>
                  </a:cubicBezTo>
                  <a:cubicBezTo>
                    <a:pt x="9421" y="12916"/>
                    <a:pt x="12632" y="28789"/>
                    <a:pt x="14644" y="28789"/>
                  </a:cubicBezTo>
                  <a:cubicBezTo>
                    <a:pt x="14650" y="28789"/>
                    <a:pt x="14656" y="28789"/>
                    <a:pt x="14661" y="28789"/>
                  </a:cubicBezTo>
                  <a:cubicBezTo>
                    <a:pt x="16680" y="28697"/>
                    <a:pt x="18608" y="10993"/>
                    <a:pt x="18608" y="10993"/>
                  </a:cubicBezTo>
                  <a:cubicBezTo>
                    <a:pt x="19059" y="10809"/>
                    <a:pt x="24168" y="8300"/>
                    <a:pt x="24344" y="7987"/>
                  </a:cubicBezTo>
                  <a:cubicBezTo>
                    <a:pt x="24527" y="7673"/>
                    <a:pt x="24848" y="3368"/>
                    <a:pt x="24848" y="3368"/>
                  </a:cubicBezTo>
                  <a:cubicBezTo>
                    <a:pt x="25888" y="2878"/>
                    <a:pt x="24841" y="2427"/>
                    <a:pt x="24841" y="2427"/>
                  </a:cubicBezTo>
                  <a:cubicBezTo>
                    <a:pt x="24935" y="726"/>
                    <a:pt x="24275" y="0"/>
                    <a:pt x="236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5248425" y="4281075"/>
              <a:ext cx="647225" cy="710750"/>
            </a:xfrm>
            <a:custGeom>
              <a:avLst/>
              <a:gdLst/>
              <a:ahLst/>
              <a:cxnLst/>
              <a:rect l="l" t="t" r="r" b="b"/>
              <a:pathLst>
                <a:path w="25889" h="28430" extrusionOk="0">
                  <a:moveTo>
                    <a:pt x="23619" y="0"/>
                  </a:moveTo>
                  <a:cubicBezTo>
                    <a:pt x="23048" y="0"/>
                    <a:pt x="22480" y="550"/>
                    <a:pt x="22416" y="1486"/>
                  </a:cubicBezTo>
                  <a:cubicBezTo>
                    <a:pt x="22323" y="754"/>
                    <a:pt x="21526" y="257"/>
                    <a:pt x="20770" y="257"/>
                  </a:cubicBezTo>
                  <a:cubicBezTo>
                    <a:pt x="20096" y="257"/>
                    <a:pt x="19455" y="651"/>
                    <a:pt x="19372" y="1624"/>
                  </a:cubicBezTo>
                  <a:cubicBezTo>
                    <a:pt x="19307" y="959"/>
                    <a:pt x="18617" y="611"/>
                    <a:pt x="17910" y="611"/>
                  </a:cubicBezTo>
                  <a:cubicBezTo>
                    <a:pt x="17138" y="611"/>
                    <a:pt x="16345" y="1025"/>
                    <a:pt x="16321" y="1892"/>
                  </a:cubicBezTo>
                  <a:cubicBezTo>
                    <a:pt x="16271" y="1237"/>
                    <a:pt x="15539" y="712"/>
                    <a:pt x="14871" y="712"/>
                  </a:cubicBezTo>
                  <a:cubicBezTo>
                    <a:pt x="14306" y="712"/>
                    <a:pt x="13788" y="1087"/>
                    <a:pt x="13767" y="2075"/>
                  </a:cubicBezTo>
                  <a:lnTo>
                    <a:pt x="12467" y="2159"/>
                  </a:lnTo>
                  <a:cubicBezTo>
                    <a:pt x="12391" y="1444"/>
                    <a:pt x="11529" y="892"/>
                    <a:pt x="10702" y="892"/>
                  </a:cubicBezTo>
                  <a:cubicBezTo>
                    <a:pt x="10027" y="892"/>
                    <a:pt x="9375" y="1260"/>
                    <a:pt x="9193" y="2205"/>
                  </a:cubicBezTo>
                  <a:cubicBezTo>
                    <a:pt x="9144" y="1630"/>
                    <a:pt x="8422" y="1184"/>
                    <a:pt x="7717" y="1184"/>
                  </a:cubicBezTo>
                  <a:cubicBezTo>
                    <a:pt x="7100" y="1184"/>
                    <a:pt x="6496" y="1527"/>
                    <a:pt x="6371" y="2427"/>
                  </a:cubicBezTo>
                  <a:cubicBezTo>
                    <a:pt x="6269" y="1747"/>
                    <a:pt x="5700" y="1428"/>
                    <a:pt x="5098" y="1428"/>
                  </a:cubicBezTo>
                  <a:cubicBezTo>
                    <a:pt x="4394" y="1428"/>
                    <a:pt x="3644" y="1866"/>
                    <a:pt x="3549" y="2679"/>
                  </a:cubicBezTo>
                  <a:cubicBezTo>
                    <a:pt x="3549" y="2679"/>
                    <a:pt x="3421" y="1527"/>
                    <a:pt x="2329" y="1527"/>
                  </a:cubicBezTo>
                  <a:cubicBezTo>
                    <a:pt x="2288" y="1527"/>
                    <a:pt x="2246" y="1529"/>
                    <a:pt x="2203" y="1532"/>
                  </a:cubicBezTo>
                  <a:cubicBezTo>
                    <a:pt x="590" y="1662"/>
                    <a:pt x="1171" y="3819"/>
                    <a:pt x="1171" y="3819"/>
                  </a:cubicBezTo>
                  <a:cubicBezTo>
                    <a:pt x="1" y="4270"/>
                    <a:pt x="1064" y="4897"/>
                    <a:pt x="1064" y="4897"/>
                  </a:cubicBezTo>
                  <a:cubicBezTo>
                    <a:pt x="1064" y="4897"/>
                    <a:pt x="1660" y="8178"/>
                    <a:pt x="2425" y="9386"/>
                  </a:cubicBezTo>
                  <a:cubicBezTo>
                    <a:pt x="3182" y="10595"/>
                    <a:pt x="9094" y="11352"/>
                    <a:pt x="9094" y="11352"/>
                  </a:cubicBezTo>
                  <a:cubicBezTo>
                    <a:pt x="9767" y="12514"/>
                    <a:pt x="12964" y="28430"/>
                    <a:pt x="14616" y="28430"/>
                  </a:cubicBezTo>
                  <a:cubicBezTo>
                    <a:pt x="16229" y="28430"/>
                    <a:pt x="18103" y="10855"/>
                    <a:pt x="18103" y="10855"/>
                  </a:cubicBezTo>
                  <a:cubicBezTo>
                    <a:pt x="18554" y="10679"/>
                    <a:pt x="23716" y="8102"/>
                    <a:pt x="23900" y="7788"/>
                  </a:cubicBezTo>
                  <a:cubicBezTo>
                    <a:pt x="24084" y="7475"/>
                    <a:pt x="24848" y="3368"/>
                    <a:pt x="24848" y="3368"/>
                  </a:cubicBezTo>
                  <a:cubicBezTo>
                    <a:pt x="25888" y="2878"/>
                    <a:pt x="24841" y="2427"/>
                    <a:pt x="24841" y="2427"/>
                  </a:cubicBezTo>
                  <a:cubicBezTo>
                    <a:pt x="24935" y="726"/>
                    <a:pt x="24275" y="0"/>
                    <a:pt x="236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5601575" y="4382075"/>
              <a:ext cx="244350" cy="133675"/>
            </a:xfrm>
            <a:custGeom>
              <a:avLst/>
              <a:gdLst/>
              <a:ahLst/>
              <a:cxnLst/>
              <a:rect l="l" t="t" r="r" b="b"/>
              <a:pathLst>
                <a:path w="9774" h="5347" extrusionOk="0">
                  <a:moveTo>
                    <a:pt x="9774" y="1"/>
                  </a:moveTo>
                  <a:cubicBezTo>
                    <a:pt x="9773" y="1"/>
                    <a:pt x="1254" y="230"/>
                    <a:pt x="0" y="360"/>
                  </a:cubicBezTo>
                  <a:cubicBezTo>
                    <a:pt x="0" y="360"/>
                    <a:pt x="138" y="3006"/>
                    <a:pt x="360" y="3274"/>
                  </a:cubicBezTo>
                  <a:cubicBezTo>
                    <a:pt x="581" y="3542"/>
                    <a:pt x="3365" y="5201"/>
                    <a:pt x="4306" y="5339"/>
                  </a:cubicBezTo>
                  <a:cubicBezTo>
                    <a:pt x="4341" y="5344"/>
                    <a:pt x="4381" y="5346"/>
                    <a:pt x="4425" y="5346"/>
                  </a:cubicBezTo>
                  <a:cubicBezTo>
                    <a:pt x="5536" y="5346"/>
                    <a:pt x="9148" y="3807"/>
                    <a:pt x="9361" y="3373"/>
                  </a:cubicBezTo>
                  <a:cubicBezTo>
                    <a:pt x="9583" y="2930"/>
                    <a:pt x="9774" y="1"/>
                    <a:pt x="97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5590850" y="4347275"/>
              <a:ext cx="277450" cy="25075"/>
            </a:xfrm>
            <a:custGeom>
              <a:avLst/>
              <a:gdLst/>
              <a:ahLst/>
              <a:cxnLst/>
              <a:rect l="l" t="t" r="r" b="b"/>
              <a:pathLst>
                <a:path w="11098" h="1003" extrusionOk="0">
                  <a:moveTo>
                    <a:pt x="10799" y="1"/>
                  </a:moveTo>
                  <a:cubicBezTo>
                    <a:pt x="10799" y="1"/>
                    <a:pt x="7067" y="93"/>
                    <a:pt x="5828" y="93"/>
                  </a:cubicBezTo>
                  <a:cubicBezTo>
                    <a:pt x="4536" y="93"/>
                    <a:pt x="307" y="398"/>
                    <a:pt x="307" y="398"/>
                  </a:cubicBezTo>
                  <a:cubicBezTo>
                    <a:pt x="138" y="398"/>
                    <a:pt x="1" y="528"/>
                    <a:pt x="1" y="697"/>
                  </a:cubicBezTo>
                  <a:cubicBezTo>
                    <a:pt x="1" y="865"/>
                    <a:pt x="138" y="1003"/>
                    <a:pt x="307" y="1003"/>
                  </a:cubicBezTo>
                  <a:cubicBezTo>
                    <a:pt x="307" y="1003"/>
                    <a:pt x="4536" y="697"/>
                    <a:pt x="5828" y="697"/>
                  </a:cubicBezTo>
                  <a:cubicBezTo>
                    <a:pt x="7067" y="697"/>
                    <a:pt x="10799" y="605"/>
                    <a:pt x="10799" y="605"/>
                  </a:cubicBezTo>
                  <a:cubicBezTo>
                    <a:pt x="10968" y="605"/>
                    <a:pt x="11098" y="467"/>
                    <a:pt x="11098" y="299"/>
                  </a:cubicBezTo>
                  <a:cubicBezTo>
                    <a:pt x="11098" y="131"/>
                    <a:pt x="10968" y="1"/>
                    <a:pt x="107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5299475" y="4397750"/>
              <a:ext cx="255850" cy="137625"/>
            </a:xfrm>
            <a:custGeom>
              <a:avLst/>
              <a:gdLst/>
              <a:ahLst/>
              <a:cxnLst/>
              <a:rect l="l" t="t" r="r" b="b"/>
              <a:pathLst>
                <a:path w="10234" h="5505" extrusionOk="0">
                  <a:moveTo>
                    <a:pt x="10050" y="1"/>
                  </a:moveTo>
                  <a:cubicBezTo>
                    <a:pt x="8788" y="16"/>
                    <a:pt x="1" y="903"/>
                    <a:pt x="1" y="903"/>
                  </a:cubicBezTo>
                  <a:cubicBezTo>
                    <a:pt x="1" y="903"/>
                    <a:pt x="429" y="4016"/>
                    <a:pt x="704" y="4436"/>
                  </a:cubicBezTo>
                  <a:cubicBezTo>
                    <a:pt x="946" y="4799"/>
                    <a:pt x="4435" y="5505"/>
                    <a:pt x="5901" y="5505"/>
                  </a:cubicBezTo>
                  <a:cubicBezTo>
                    <a:pt x="6103" y="5505"/>
                    <a:pt x="6267" y="5491"/>
                    <a:pt x="6379" y="5461"/>
                  </a:cubicBezTo>
                  <a:cubicBezTo>
                    <a:pt x="7297" y="5209"/>
                    <a:pt x="9866" y="3228"/>
                    <a:pt x="10050" y="2938"/>
                  </a:cubicBezTo>
                  <a:cubicBezTo>
                    <a:pt x="10233" y="2639"/>
                    <a:pt x="10050" y="1"/>
                    <a:pt x="100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5280925" y="4363650"/>
              <a:ext cx="277650" cy="36875"/>
            </a:xfrm>
            <a:custGeom>
              <a:avLst/>
              <a:gdLst/>
              <a:ahLst/>
              <a:cxnLst/>
              <a:rect l="l" t="t" r="r" b="b"/>
              <a:pathLst>
                <a:path w="11106" h="1475" extrusionOk="0">
                  <a:moveTo>
                    <a:pt x="10793" y="1"/>
                  </a:moveTo>
                  <a:cubicBezTo>
                    <a:pt x="10780" y="1"/>
                    <a:pt x="10767" y="2"/>
                    <a:pt x="10754" y="3"/>
                  </a:cubicBezTo>
                  <a:cubicBezTo>
                    <a:pt x="10754" y="3"/>
                    <a:pt x="6509" y="210"/>
                    <a:pt x="5232" y="371"/>
                  </a:cubicBezTo>
                  <a:cubicBezTo>
                    <a:pt x="4008" y="516"/>
                    <a:pt x="291" y="875"/>
                    <a:pt x="291" y="875"/>
                  </a:cubicBezTo>
                  <a:cubicBezTo>
                    <a:pt x="123" y="891"/>
                    <a:pt x="1" y="1044"/>
                    <a:pt x="24" y="1212"/>
                  </a:cubicBezTo>
                  <a:cubicBezTo>
                    <a:pt x="45" y="1359"/>
                    <a:pt x="169" y="1475"/>
                    <a:pt x="320" y="1475"/>
                  </a:cubicBezTo>
                  <a:cubicBezTo>
                    <a:pt x="333" y="1475"/>
                    <a:pt x="347" y="1474"/>
                    <a:pt x="360" y="1472"/>
                  </a:cubicBezTo>
                  <a:cubicBezTo>
                    <a:pt x="360" y="1472"/>
                    <a:pt x="4077" y="1120"/>
                    <a:pt x="5301" y="967"/>
                  </a:cubicBezTo>
                  <a:cubicBezTo>
                    <a:pt x="6585" y="814"/>
                    <a:pt x="10822" y="600"/>
                    <a:pt x="10822" y="600"/>
                  </a:cubicBezTo>
                  <a:cubicBezTo>
                    <a:pt x="10991" y="585"/>
                    <a:pt x="11105" y="432"/>
                    <a:pt x="11090" y="263"/>
                  </a:cubicBezTo>
                  <a:cubicBezTo>
                    <a:pt x="11069" y="116"/>
                    <a:pt x="10938" y="1"/>
                    <a:pt x="10793" y="1"/>
                  </a:cubicBezTo>
                  <a:close/>
                </a:path>
              </a:pathLst>
            </a:custGeom>
            <a:solidFill>
              <a:srgbClr val="FFC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5483800" y="4339850"/>
              <a:ext cx="197325" cy="212600"/>
            </a:xfrm>
            <a:custGeom>
              <a:avLst/>
              <a:gdLst/>
              <a:ahLst/>
              <a:cxnLst/>
              <a:rect l="l" t="t" r="r" b="b"/>
              <a:pathLst>
                <a:path w="7893" h="8504" extrusionOk="0">
                  <a:moveTo>
                    <a:pt x="3695" y="1"/>
                  </a:moveTo>
                  <a:cubicBezTo>
                    <a:pt x="3621" y="1"/>
                    <a:pt x="3549" y="48"/>
                    <a:pt x="3549" y="122"/>
                  </a:cubicBezTo>
                  <a:cubicBezTo>
                    <a:pt x="3510" y="435"/>
                    <a:pt x="3510" y="757"/>
                    <a:pt x="3549" y="1078"/>
                  </a:cubicBezTo>
                  <a:cubicBezTo>
                    <a:pt x="3587" y="1323"/>
                    <a:pt x="3625" y="1736"/>
                    <a:pt x="3189" y="2003"/>
                  </a:cubicBezTo>
                  <a:cubicBezTo>
                    <a:pt x="3189" y="2003"/>
                    <a:pt x="3526" y="5185"/>
                    <a:pt x="3380" y="5720"/>
                  </a:cubicBezTo>
                  <a:cubicBezTo>
                    <a:pt x="3227" y="6255"/>
                    <a:pt x="0" y="8504"/>
                    <a:pt x="0" y="8504"/>
                  </a:cubicBezTo>
                  <a:cubicBezTo>
                    <a:pt x="0" y="8504"/>
                    <a:pt x="3587" y="6263"/>
                    <a:pt x="3855" y="5636"/>
                  </a:cubicBezTo>
                  <a:cubicBezTo>
                    <a:pt x="3855" y="5636"/>
                    <a:pt x="6592" y="7563"/>
                    <a:pt x="7893" y="8099"/>
                  </a:cubicBezTo>
                  <a:cubicBezTo>
                    <a:pt x="7893" y="8099"/>
                    <a:pt x="4398" y="5766"/>
                    <a:pt x="4283" y="5276"/>
                  </a:cubicBezTo>
                  <a:cubicBezTo>
                    <a:pt x="4176" y="4779"/>
                    <a:pt x="4168" y="2133"/>
                    <a:pt x="4168" y="2133"/>
                  </a:cubicBezTo>
                  <a:cubicBezTo>
                    <a:pt x="4168" y="2133"/>
                    <a:pt x="3763" y="2034"/>
                    <a:pt x="3832" y="1047"/>
                  </a:cubicBezTo>
                  <a:cubicBezTo>
                    <a:pt x="3832" y="1047"/>
                    <a:pt x="3900" y="305"/>
                    <a:pt x="3847" y="122"/>
                  </a:cubicBezTo>
                  <a:cubicBezTo>
                    <a:pt x="3826" y="37"/>
                    <a:pt x="3760" y="1"/>
                    <a:pt x="3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5582450" y="4498700"/>
              <a:ext cx="98675" cy="112075"/>
            </a:xfrm>
            <a:custGeom>
              <a:avLst/>
              <a:gdLst/>
              <a:ahLst/>
              <a:cxnLst/>
              <a:rect l="l" t="t" r="r" b="b"/>
              <a:pathLst>
                <a:path w="3947" h="4483" extrusionOk="0">
                  <a:moveTo>
                    <a:pt x="0" y="1"/>
                  </a:moveTo>
                  <a:lnTo>
                    <a:pt x="0" y="1"/>
                  </a:lnTo>
                  <a:cubicBezTo>
                    <a:pt x="536" y="1393"/>
                    <a:pt x="3947" y="4482"/>
                    <a:pt x="3947" y="4482"/>
                  </a:cubicBezTo>
                  <a:cubicBezTo>
                    <a:pt x="2647" y="2915"/>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5535400" y="4528925"/>
              <a:ext cx="133500" cy="139025"/>
            </a:xfrm>
            <a:custGeom>
              <a:avLst/>
              <a:gdLst/>
              <a:ahLst/>
              <a:cxnLst/>
              <a:rect l="l" t="t" r="r" b="b"/>
              <a:pathLst>
                <a:path w="5340" h="5561" extrusionOk="0">
                  <a:moveTo>
                    <a:pt x="1" y="0"/>
                  </a:moveTo>
                  <a:lnTo>
                    <a:pt x="1" y="0"/>
                  </a:lnTo>
                  <a:cubicBezTo>
                    <a:pt x="1393" y="1622"/>
                    <a:pt x="5339" y="5560"/>
                    <a:pt x="5339" y="5560"/>
                  </a:cubicBezTo>
                  <a:cubicBezTo>
                    <a:pt x="4368" y="3702"/>
                    <a:pt x="2"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5483800" y="4578250"/>
              <a:ext cx="170375" cy="153550"/>
            </a:xfrm>
            <a:custGeom>
              <a:avLst/>
              <a:gdLst/>
              <a:ahLst/>
              <a:cxnLst/>
              <a:rect l="l" t="t" r="r" b="b"/>
              <a:pathLst>
                <a:path w="6815" h="6142" extrusionOk="0">
                  <a:moveTo>
                    <a:pt x="0" y="0"/>
                  </a:moveTo>
                  <a:lnTo>
                    <a:pt x="0" y="0"/>
                  </a:lnTo>
                  <a:cubicBezTo>
                    <a:pt x="1123" y="1391"/>
                    <a:pt x="6805" y="6142"/>
                    <a:pt x="6814" y="6142"/>
                  </a:cubicBezTo>
                  <a:cubicBezTo>
                    <a:pt x="6814" y="6142"/>
                    <a:pt x="6814" y="6141"/>
                    <a:pt x="6814" y="6141"/>
                  </a:cubicBezTo>
                  <a:cubicBezTo>
                    <a:pt x="5614" y="4589"/>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5508450" y="4673450"/>
              <a:ext cx="140175" cy="131200"/>
            </a:xfrm>
            <a:custGeom>
              <a:avLst/>
              <a:gdLst/>
              <a:ahLst/>
              <a:cxnLst/>
              <a:rect l="l" t="t" r="r" b="b"/>
              <a:pathLst>
                <a:path w="5607" h="5248" extrusionOk="0">
                  <a:moveTo>
                    <a:pt x="1" y="1"/>
                  </a:moveTo>
                  <a:lnTo>
                    <a:pt x="1" y="1"/>
                  </a:lnTo>
                  <a:cubicBezTo>
                    <a:pt x="1530" y="1523"/>
                    <a:pt x="5606" y="5247"/>
                    <a:pt x="5606" y="5247"/>
                  </a:cubicBezTo>
                  <a:cubicBezTo>
                    <a:pt x="4712" y="3618"/>
                    <a:pt x="1" y="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5535375" y="4766525"/>
              <a:ext cx="113250" cy="116500"/>
            </a:xfrm>
            <a:custGeom>
              <a:avLst/>
              <a:gdLst/>
              <a:ahLst/>
              <a:cxnLst/>
              <a:rect l="l" t="t" r="r" b="b"/>
              <a:pathLst>
                <a:path w="4530" h="4660" extrusionOk="0">
                  <a:moveTo>
                    <a:pt x="1" y="1"/>
                  </a:moveTo>
                  <a:lnTo>
                    <a:pt x="1" y="1"/>
                  </a:lnTo>
                  <a:cubicBezTo>
                    <a:pt x="1" y="1"/>
                    <a:pt x="1" y="1"/>
                    <a:pt x="2" y="2"/>
                  </a:cubicBezTo>
                  <a:cubicBezTo>
                    <a:pt x="1394" y="1433"/>
                    <a:pt x="4529" y="4660"/>
                    <a:pt x="4529" y="4660"/>
                  </a:cubicBezTo>
                  <a:cubicBezTo>
                    <a:pt x="3646" y="2938"/>
                    <a:pt x="26"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5558175" y="4856250"/>
              <a:ext cx="73625" cy="81650"/>
            </a:xfrm>
            <a:custGeom>
              <a:avLst/>
              <a:gdLst/>
              <a:ahLst/>
              <a:cxnLst/>
              <a:rect l="l" t="t" r="r" b="b"/>
              <a:pathLst>
                <a:path w="2945" h="3266" extrusionOk="0">
                  <a:moveTo>
                    <a:pt x="0" y="0"/>
                  </a:moveTo>
                  <a:lnTo>
                    <a:pt x="0" y="0"/>
                  </a:lnTo>
                  <a:cubicBezTo>
                    <a:pt x="458" y="710"/>
                    <a:pt x="2937" y="3266"/>
                    <a:pt x="2944" y="3266"/>
                  </a:cubicBezTo>
                  <a:cubicBezTo>
                    <a:pt x="2944" y="3266"/>
                    <a:pt x="2944" y="3266"/>
                    <a:pt x="2944" y="3266"/>
                  </a:cubicBezTo>
                  <a:cubicBezTo>
                    <a:pt x="2271" y="2012"/>
                    <a:pt x="0"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5500625" y="4498700"/>
              <a:ext cx="100975" cy="132150"/>
            </a:xfrm>
            <a:custGeom>
              <a:avLst/>
              <a:gdLst/>
              <a:ahLst/>
              <a:cxnLst/>
              <a:rect l="l" t="t" r="r" b="b"/>
              <a:pathLst>
                <a:path w="4039" h="5286" extrusionOk="0">
                  <a:moveTo>
                    <a:pt x="4038" y="1"/>
                  </a:moveTo>
                  <a:lnTo>
                    <a:pt x="4038" y="1"/>
                  </a:lnTo>
                  <a:cubicBezTo>
                    <a:pt x="2554" y="1163"/>
                    <a:pt x="0" y="5285"/>
                    <a:pt x="0" y="5285"/>
                  </a:cubicBezTo>
                  <a:cubicBezTo>
                    <a:pt x="941" y="4345"/>
                    <a:pt x="4038" y="1"/>
                    <a:pt x="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5517450" y="4535225"/>
              <a:ext cx="122175" cy="178600"/>
            </a:xfrm>
            <a:custGeom>
              <a:avLst/>
              <a:gdLst/>
              <a:ahLst/>
              <a:cxnLst/>
              <a:rect l="l" t="t" r="r" b="b"/>
              <a:pathLst>
                <a:path w="4887" h="7144" extrusionOk="0">
                  <a:moveTo>
                    <a:pt x="4887" y="1"/>
                  </a:moveTo>
                  <a:lnTo>
                    <a:pt x="4887" y="1"/>
                  </a:lnTo>
                  <a:cubicBezTo>
                    <a:pt x="2967" y="1958"/>
                    <a:pt x="0" y="7144"/>
                    <a:pt x="0" y="7144"/>
                  </a:cubicBezTo>
                  <a:cubicBezTo>
                    <a:pt x="719" y="6157"/>
                    <a:pt x="4886" y="1"/>
                    <a:pt x="48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5546700" y="4590475"/>
              <a:ext cx="134425" cy="214175"/>
            </a:xfrm>
            <a:custGeom>
              <a:avLst/>
              <a:gdLst/>
              <a:ahLst/>
              <a:cxnLst/>
              <a:rect l="l" t="t" r="r" b="b"/>
              <a:pathLst>
                <a:path w="5377" h="8567" extrusionOk="0">
                  <a:moveTo>
                    <a:pt x="5377" y="1"/>
                  </a:moveTo>
                  <a:lnTo>
                    <a:pt x="5377" y="1"/>
                  </a:lnTo>
                  <a:cubicBezTo>
                    <a:pt x="3495" y="2066"/>
                    <a:pt x="0" y="8566"/>
                    <a:pt x="0" y="8566"/>
                  </a:cubicBezTo>
                  <a:cubicBezTo>
                    <a:pt x="941" y="7129"/>
                    <a:pt x="5376" y="2"/>
                    <a:pt x="5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5569050" y="4713800"/>
              <a:ext cx="105375" cy="177075"/>
            </a:xfrm>
            <a:custGeom>
              <a:avLst/>
              <a:gdLst/>
              <a:ahLst/>
              <a:cxnLst/>
              <a:rect l="l" t="t" r="r" b="b"/>
              <a:pathLst>
                <a:path w="4215" h="7083" extrusionOk="0">
                  <a:moveTo>
                    <a:pt x="4215" y="1"/>
                  </a:moveTo>
                  <a:lnTo>
                    <a:pt x="4215" y="1"/>
                  </a:lnTo>
                  <a:cubicBezTo>
                    <a:pt x="2418" y="1752"/>
                    <a:pt x="1" y="7082"/>
                    <a:pt x="1" y="7082"/>
                  </a:cubicBezTo>
                  <a:cubicBezTo>
                    <a:pt x="850" y="5652"/>
                    <a:pt x="4215" y="1"/>
                    <a:pt x="4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5590850" y="4856250"/>
              <a:ext cx="63325" cy="95225"/>
            </a:xfrm>
            <a:custGeom>
              <a:avLst/>
              <a:gdLst/>
              <a:ahLst/>
              <a:cxnLst/>
              <a:rect l="l" t="t" r="r" b="b"/>
              <a:pathLst>
                <a:path w="2533" h="3809" extrusionOk="0">
                  <a:moveTo>
                    <a:pt x="2532" y="0"/>
                  </a:moveTo>
                  <a:lnTo>
                    <a:pt x="2532" y="0"/>
                  </a:lnTo>
                  <a:cubicBezTo>
                    <a:pt x="1416" y="711"/>
                    <a:pt x="1" y="3809"/>
                    <a:pt x="1" y="3809"/>
                  </a:cubicBezTo>
                  <a:cubicBezTo>
                    <a:pt x="299" y="3312"/>
                    <a:pt x="2532" y="1"/>
                    <a:pt x="25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5275950" y="4325300"/>
              <a:ext cx="53375" cy="42850"/>
            </a:xfrm>
            <a:custGeom>
              <a:avLst/>
              <a:gdLst/>
              <a:ahLst/>
              <a:cxnLst/>
              <a:rect l="l" t="t" r="r" b="b"/>
              <a:pathLst>
                <a:path w="2135" h="1714" extrusionOk="0">
                  <a:moveTo>
                    <a:pt x="986" y="1"/>
                  </a:moveTo>
                  <a:cubicBezTo>
                    <a:pt x="954" y="1"/>
                    <a:pt x="921" y="3"/>
                    <a:pt x="888" y="8"/>
                  </a:cubicBezTo>
                  <a:cubicBezTo>
                    <a:pt x="1" y="130"/>
                    <a:pt x="223" y="1713"/>
                    <a:pt x="223" y="1713"/>
                  </a:cubicBezTo>
                  <a:lnTo>
                    <a:pt x="2135" y="1537"/>
                  </a:lnTo>
                  <a:cubicBezTo>
                    <a:pt x="2135" y="1537"/>
                    <a:pt x="1802" y="1"/>
                    <a:pt x="9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5340400" y="4324025"/>
              <a:ext cx="61575" cy="39700"/>
            </a:xfrm>
            <a:custGeom>
              <a:avLst/>
              <a:gdLst/>
              <a:ahLst/>
              <a:cxnLst/>
              <a:rect l="l" t="t" r="r" b="b"/>
              <a:pathLst>
                <a:path w="2463" h="1588" extrusionOk="0">
                  <a:moveTo>
                    <a:pt x="1500" y="0"/>
                  </a:moveTo>
                  <a:cubicBezTo>
                    <a:pt x="1409" y="0"/>
                    <a:pt x="1309" y="16"/>
                    <a:pt x="1201" y="51"/>
                  </a:cubicBezTo>
                  <a:cubicBezTo>
                    <a:pt x="413" y="304"/>
                    <a:pt x="0" y="1076"/>
                    <a:pt x="138" y="1428"/>
                  </a:cubicBezTo>
                  <a:cubicBezTo>
                    <a:pt x="181" y="1548"/>
                    <a:pt x="454" y="1588"/>
                    <a:pt x="798" y="1588"/>
                  </a:cubicBezTo>
                  <a:cubicBezTo>
                    <a:pt x="1487" y="1588"/>
                    <a:pt x="2463" y="1428"/>
                    <a:pt x="2463" y="1428"/>
                  </a:cubicBezTo>
                  <a:cubicBezTo>
                    <a:pt x="2463" y="1428"/>
                    <a:pt x="2363" y="0"/>
                    <a:pt x="150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5416425" y="4318425"/>
              <a:ext cx="55925" cy="39975"/>
            </a:xfrm>
            <a:custGeom>
              <a:avLst/>
              <a:gdLst/>
              <a:ahLst/>
              <a:cxnLst/>
              <a:rect l="l" t="t" r="r" b="b"/>
              <a:pathLst>
                <a:path w="2237" h="1599" extrusionOk="0">
                  <a:moveTo>
                    <a:pt x="1054" y="1"/>
                  </a:moveTo>
                  <a:cubicBezTo>
                    <a:pt x="172" y="1"/>
                    <a:pt x="1" y="1302"/>
                    <a:pt x="133" y="1537"/>
                  </a:cubicBezTo>
                  <a:cubicBezTo>
                    <a:pt x="158" y="1580"/>
                    <a:pt x="236" y="1598"/>
                    <a:pt x="348" y="1598"/>
                  </a:cubicBezTo>
                  <a:cubicBezTo>
                    <a:pt x="891" y="1598"/>
                    <a:pt x="2236" y="1178"/>
                    <a:pt x="2236" y="1178"/>
                  </a:cubicBezTo>
                  <a:cubicBezTo>
                    <a:pt x="2236" y="1178"/>
                    <a:pt x="2083" y="122"/>
                    <a:pt x="1165" y="8"/>
                  </a:cubicBezTo>
                  <a:cubicBezTo>
                    <a:pt x="1127" y="3"/>
                    <a:pt x="1090" y="1"/>
                    <a:pt x="10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5490475" y="4316075"/>
              <a:ext cx="58325" cy="36525"/>
            </a:xfrm>
            <a:custGeom>
              <a:avLst/>
              <a:gdLst/>
              <a:ahLst/>
              <a:cxnLst/>
              <a:rect l="l" t="t" r="r" b="b"/>
              <a:pathLst>
                <a:path w="2333" h="1461" extrusionOk="0">
                  <a:moveTo>
                    <a:pt x="1155" y="1"/>
                  </a:moveTo>
                  <a:cubicBezTo>
                    <a:pt x="1130" y="1"/>
                    <a:pt x="1105" y="1"/>
                    <a:pt x="1079" y="2"/>
                  </a:cubicBezTo>
                  <a:cubicBezTo>
                    <a:pt x="131" y="40"/>
                    <a:pt x="1" y="706"/>
                    <a:pt x="8" y="1226"/>
                  </a:cubicBezTo>
                  <a:cubicBezTo>
                    <a:pt x="11" y="1402"/>
                    <a:pt x="269" y="1460"/>
                    <a:pt x="613" y="1460"/>
                  </a:cubicBezTo>
                  <a:cubicBezTo>
                    <a:pt x="1299" y="1460"/>
                    <a:pt x="2326" y="1226"/>
                    <a:pt x="2326" y="1226"/>
                  </a:cubicBezTo>
                  <a:cubicBezTo>
                    <a:pt x="2326" y="1226"/>
                    <a:pt x="2333" y="1"/>
                    <a:pt x="11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5601575" y="4306500"/>
              <a:ext cx="47050" cy="40225"/>
            </a:xfrm>
            <a:custGeom>
              <a:avLst/>
              <a:gdLst/>
              <a:ahLst/>
              <a:cxnLst/>
              <a:rect l="l" t="t" r="r" b="b"/>
              <a:pathLst>
                <a:path w="1882" h="1609" extrusionOk="0">
                  <a:moveTo>
                    <a:pt x="855" y="1"/>
                  </a:moveTo>
                  <a:cubicBezTo>
                    <a:pt x="838" y="1"/>
                    <a:pt x="821" y="1"/>
                    <a:pt x="803" y="3"/>
                  </a:cubicBezTo>
                  <a:cubicBezTo>
                    <a:pt x="8" y="56"/>
                    <a:pt x="0" y="1502"/>
                    <a:pt x="0" y="1502"/>
                  </a:cubicBezTo>
                  <a:lnTo>
                    <a:pt x="1881" y="1609"/>
                  </a:lnTo>
                  <a:cubicBezTo>
                    <a:pt x="1881" y="1609"/>
                    <a:pt x="1683" y="1"/>
                    <a:pt x="85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5667725" y="4306200"/>
              <a:ext cx="54325" cy="36100"/>
            </a:xfrm>
            <a:custGeom>
              <a:avLst/>
              <a:gdLst/>
              <a:ahLst/>
              <a:cxnLst/>
              <a:rect l="l" t="t" r="r" b="b"/>
              <a:pathLst>
                <a:path w="2173" h="1444" extrusionOk="0">
                  <a:moveTo>
                    <a:pt x="1193" y="0"/>
                  </a:moveTo>
                  <a:cubicBezTo>
                    <a:pt x="1154" y="0"/>
                    <a:pt x="1113" y="3"/>
                    <a:pt x="1071" y="7"/>
                  </a:cubicBezTo>
                  <a:cubicBezTo>
                    <a:pt x="191" y="99"/>
                    <a:pt x="0" y="1093"/>
                    <a:pt x="46" y="1345"/>
                  </a:cubicBezTo>
                  <a:cubicBezTo>
                    <a:pt x="59" y="1418"/>
                    <a:pt x="240" y="1444"/>
                    <a:pt x="491" y="1444"/>
                  </a:cubicBezTo>
                  <a:cubicBezTo>
                    <a:pt x="1115" y="1444"/>
                    <a:pt x="2172" y="1284"/>
                    <a:pt x="2172" y="1284"/>
                  </a:cubicBezTo>
                  <a:cubicBezTo>
                    <a:pt x="2172" y="1284"/>
                    <a:pt x="2144" y="0"/>
                    <a:pt x="11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5742675" y="4293950"/>
              <a:ext cx="55275" cy="40350"/>
            </a:xfrm>
            <a:custGeom>
              <a:avLst/>
              <a:gdLst/>
              <a:ahLst/>
              <a:cxnLst/>
              <a:rect l="l" t="t" r="r" b="b"/>
              <a:pathLst>
                <a:path w="2211" h="1614" extrusionOk="0">
                  <a:moveTo>
                    <a:pt x="1033" y="0"/>
                  </a:moveTo>
                  <a:cubicBezTo>
                    <a:pt x="92" y="0"/>
                    <a:pt x="0" y="1614"/>
                    <a:pt x="0" y="1614"/>
                  </a:cubicBezTo>
                  <a:lnTo>
                    <a:pt x="2157" y="1614"/>
                  </a:lnTo>
                  <a:cubicBezTo>
                    <a:pt x="2157" y="1614"/>
                    <a:pt x="2210" y="0"/>
                    <a:pt x="1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5811500" y="4290075"/>
              <a:ext cx="52775" cy="36400"/>
            </a:xfrm>
            <a:custGeom>
              <a:avLst/>
              <a:gdLst/>
              <a:ahLst/>
              <a:cxnLst/>
              <a:rect l="l" t="t" r="r" b="b"/>
              <a:pathLst>
                <a:path w="2111" h="1456" extrusionOk="0">
                  <a:moveTo>
                    <a:pt x="1247" y="0"/>
                  </a:moveTo>
                  <a:cubicBezTo>
                    <a:pt x="1230" y="0"/>
                    <a:pt x="1212" y="1"/>
                    <a:pt x="1193" y="2"/>
                  </a:cubicBezTo>
                  <a:cubicBezTo>
                    <a:pt x="260" y="71"/>
                    <a:pt x="0" y="1455"/>
                    <a:pt x="0" y="1455"/>
                  </a:cubicBezTo>
                  <a:lnTo>
                    <a:pt x="1912" y="1455"/>
                  </a:lnTo>
                  <a:cubicBezTo>
                    <a:pt x="1912" y="1455"/>
                    <a:pt x="2111" y="0"/>
                    <a:pt x="12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3C677C92-E21E-514B-8848-8686DA41BBC2}"/>
              </a:ext>
            </a:extLst>
          </p:cNvPr>
          <p:cNvSpPr txBox="1"/>
          <p:nvPr/>
        </p:nvSpPr>
        <p:spPr>
          <a:xfrm>
            <a:off x="1103641" y="1771061"/>
            <a:ext cx="7531285" cy="954107"/>
          </a:xfrm>
          <a:prstGeom prst="rect">
            <a:avLst/>
          </a:prstGeom>
          <a:noFill/>
        </p:spPr>
        <p:txBody>
          <a:bodyPr wrap="square" rtlCol="0">
            <a:spAutoFit/>
          </a:bodyPr>
          <a:lstStyle/>
          <a:p>
            <a:r>
              <a:rPr lang="en-US" dirty="0"/>
              <a:t>Ice cream Trucks company want to increase the sales of the ice cream </a:t>
            </a:r>
          </a:p>
          <a:p>
            <a:r>
              <a:rPr lang="en-US" dirty="0"/>
              <a:t>trucks during the four months(May, June, July, August) of the summer period in 2018, and this will be done by identifying the busiest stations and determining the best located for the ice cream trucks, So we analyzed the stations data in New York City</a:t>
            </a:r>
            <a:endParaRPr lang="en-S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351" name="Google Shape;351;p17"/>
          <p:cNvSpPr txBox="1">
            <a:spLocks noGrp="1"/>
          </p:cNvSpPr>
          <p:nvPr>
            <p:ph type="title"/>
          </p:nvPr>
        </p:nvSpPr>
        <p:spPr>
          <a:xfrm>
            <a:off x="435760" y="711693"/>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Tools</a:t>
            </a:r>
            <a:endParaRPr dirty="0"/>
          </a:p>
        </p:txBody>
      </p:sp>
      <p:grpSp>
        <p:nvGrpSpPr>
          <p:cNvPr id="355" name="Google Shape;355;p17"/>
          <p:cNvGrpSpPr/>
          <p:nvPr/>
        </p:nvGrpSpPr>
        <p:grpSpPr>
          <a:xfrm>
            <a:off x="2519560" y="3026910"/>
            <a:ext cx="2031000" cy="770101"/>
            <a:chOff x="736446" y="3962638"/>
            <a:chExt cx="2031000" cy="770101"/>
          </a:xfrm>
        </p:grpSpPr>
        <p:sp>
          <p:nvSpPr>
            <p:cNvPr id="356" name="Google Shape;356;p17"/>
            <p:cNvSpPr txBox="1"/>
            <p:nvPr/>
          </p:nvSpPr>
          <p:spPr>
            <a:xfrm>
              <a:off x="736446" y="4338539"/>
              <a:ext cx="2031000" cy="39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200" dirty="0" err="1">
                  <a:solidFill>
                    <a:schemeClr val="dk1"/>
                  </a:solidFill>
                  <a:latin typeface="Roboto"/>
                  <a:ea typeface="Roboto"/>
                  <a:cs typeface="Roboto"/>
                  <a:sym typeface="Roboto"/>
                </a:rPr>
                <a:t>Jupter</a:t>
              </a:r>
              <a:r>
                <a:rPr lang="en" sz="1200" dirty="0">
                  <a:solidFill>
                    <a:schemeClr val="dk1"/>
                  </a:solidFill>
                  <a:latin typeface="Roboto"/>
                  <a:ea typeface="Roboto"/>
                  <a:cs typeface="Roboto"/>
                  <a:sym typeface="Roboto"/>
                </a:rPr>
                <a:t> Notebook, Python</a:t>
              </a:r>
              <a:endParaRPr sz="1200" dirty="0">
                <a:solidFill>
                  <a:schemeClr val="dk1"/>
                </a:solidFill>
                <a:latin typeface="Roboto"/>
                <a:ea typeface="Roboto"/>
                <a:cs typeface="Roboto"/>
                <a:sym typeface="Roboto"/>
              </a:endParaRPr>
            </a:p>
          </p:txBody>
        </p:sp>
        <p:sp>
          <p:nvSpPr>
            <p:cNvPr id="357" name="Google Shape;357;p17"/>
            <p:cNvSpPr txBox="1"/>
            <p:nvPr/>
          </p:nvSpPr>
          <p:spPr>
            <a:xfrm>
              <a:off x="736446" y="3962638"/>
              <a:ext cx="2031000" cy="29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4"/>
                  </a:solidFill>
                  <a:latin typeface="Fira Sans Extra Condensed Medium"/>
                  <a:ea typeface="Fira Sans Extra Condensed Medium"/>
                  <a:cs typeface="Fira Sans Extra Condensed Medium"/>
                  <a:sym typeface="Fira Sans Extra Condensed Medium"/>
                </a:rPr>
                <a:t>Terminology</a:t>
              </a:r>
              <a:endParaRPr sz="2000" dirty="0">
                <a:solidFill>
                  <a:schemeClr val="accent4"/>
                </a:solidFill>
                <a:latin typeface="Fira Sans Extra Condensed Medium"/>
                <a:ea typeface="Fira Sans Extra Condensed Medium"/>
                <a:cs typeface="Fira Sans Extra Condensed Medium"/>
                <a:sym typeface="Fira Sans Extra Condensed Medium"/>
              </a:endParaRPr>
            </a:p>
          </p:txBody>
        </p:sp>
      </p:grpSp>
      <p:grpSp>
        <p:nvGrpSpPr>
          <p:cNvPr id="361" name="Google Shape;361;p17"/>
          <p:cNvGrpSpPr/>
          <p:nvPr/>
        </p:nvGrpSpPr>
        <p:grpSpPr>
          <a:xfrm>
            <a:off x="4561250" y="3018465"/>
            <a:ext cx="2031000" cy="770101"/>
            <a:chOff x="2616471" y="3962641"/>
            <a:chExt cx="2031000" cy="770101"/>
          </a:xfrm>
        </p:grpSpPr>
        <p:sp>
          <p:nvSpPr>
            <p:cNvPr id="362" name="Google Shape;362;p17"/>
            <p:cNvSpPr txBox="1"/>
            <p:nvPr/>
          </p:nvSpPr>
          <p:spPr>
            <a:xfrm>
              <a:off x="2616471" y="4338542"/>
              <a:ext cx="2031000" cy="39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err="1">
                  <a:solidFill>
                    <a:schemeClr val="dk1"/>
                  </a:solidFill>
                  <a:latin typeface="Roboto"/>
                  <a:ea typeface="Roboto"/>
                  <a:cs typeface="Roboto"/>
                  <a:sym typeface="Roboto"/>
                </a:rPr>
                <a:t>Numpy</a:t>
              </a:r>
              <a:r>
                <a:rPr lang="en" sz="1200" dirty="0">
                  <a:solidFill>
                    <a:schemeClr val="dk1"/>
                  </a:solidFill>
                  <a:latin typeface="Roboto"/>
                  <a:ea typeface="Roboto"/>
                  <a:cs typeface="Roboto"/>
                  <a:sym typeface="Roboto"/>
                </a:rPr>
                <a:t>, Matplotlib, Pandas, </a:t>
              </a:r>
              <a:r>
                <a:rPr lang="en" sz="1200" dirty="0" err="1">
                  <a:solidFill>
                    <a:schemeClr val="dk1"/>
                  </a:solidFill>
                  <a:latin typeface="Roboto"/>
                  <a:ea typeface="Roboto"/>
                  <a:cs typeface="Roboto"/>
                  <a:sym typeface="Roboto"/>
                </a:rPr>
                <a:t>SqlAlshema</a:t>
              </a:r>
              <a:r>
                <a:rPr lang="en" sz="1200" dirty="0">
                  <a:solidFill>
                    <a:schemeClr val="dk1"/>
                  </a:solidFill>
                  <a:latin typeface="Roboto"/>
                  <a:ea typeface="Roboto"/>
                  <a:cs typeface="Roboto"/>
                  <a:sym typeface="Roboto"/>
                </a:rPr>
                <a:t>, Seaborn</a:t>
              </a:r>
              <a:endParaRPr sz="1200" dirty="0">
                <a:solidFill>
                  <a:schemeClr val="dk1"/>
                </a:solidFill>
                <a:latin typeface="Roboto"/>
                <a:ea typeface="Roboto"/>
                <a:cs typeface="Roboto"/>
                <a:sym typeface="Roboto"/>
              </a:endParaRPr>
            </a:p>
          </p:txBody>
        </p:sp>
        <p:sp>
          <p:nvSpPr>
            <p:cNvPr id="363" name="Google Shape;363;p17"/>
            <p:cNvSpPr txBox="1"/>
            <p:nvPr/>
          </p:nvSpPr>
          <p:spPr>
            <a:xfrm>
              <a:off x="2616471" y="3962641"/>
              <a:ext cx="2031000" cy="29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lt2"/>
                  </a:solidFill>
                  <a:latin typeface="Fira Sans Extra Condensed Medium"/>
                  <a:ea typeface="Fira Sans Extra Condensed Medium"/>
                  <a:cs typeface="Fira Sans Extra Condensed Medium"/>
                  <a:sym typeface="Fira Sans Extra Condensed Medium"/>
                </a:rPr>
                <a:t>Libraries</a:t>
              </a:r>
              <a:endParaRPr sz="2000" dirty="0">
                <a:solidFill>
                  <a:schemeClr val="lt2"/>
                </a:solidFill>
                <a:latin typeface="Fira Sans Extra Condensed Medium"/>
                <a:ea typeface="Fira Sans Extra Condensed Medium"/>
                <a:cs typeface="Fira Sans Extra Condensed Medium"/>
                <a:sym typeface="Fira Sans Extra Condensed Medium"/>
              </a:endParaRPr>
            </a:p>
          </p:txBody>
        </p:sp>
      </p:grpSp>
      <p:grpSp>
        <p:nvGrpSpPr>
          <p:cNvPr id="393" name="Google Shape;393;p17"/>
          <p:cNvGrpSpPr/>
          <p:nvPr/>
        </p:nvGrpSpPr>
        <p:grpSpPr>
          <a:xfrm>
            <a:off x="5273493" y="2016000"/>
            <a:ext cx="461114" cy="525996"/>
            <a:chOff x="3238793" y="2866287"/>
            <a:chExt cx="756895" cy="1028863"/>
          </a:xfrm>
        </p:grpSpPr>
        <p:sp>
          <p:nvSpPr>
            <p:cNvPr id="394" name="Google Shape;394;p17"/>
            <p:cNvSpPr/>
            <p:nvPr/>
          </p:nvSpPr>
          <p:spPr>
            <a:xfrm>
              <a:off x="3238793" y="2891893"/>
              <a:ext cx="756895" cy="1003256"/>
            </a:xfrm>
            <a:custGeom>
              <a:avLst/>
              <a:gdLst/>
              <a:ahLst/>
              <a:cxnLst/>
              <a:rect l="l" t="t" r="r" b="b"/>
              <a:pathLst>
                <a:path w="35402" h="46925" extrusionOk="0">
                  <a:moveTo>
                    <a:pt x="1241" y="1"/>
                  </a:moveTo>
                  <a:cubicBezTo>
                    <a:pt x="505" y="1"/>
                    <a:pt x="1" y="788"/>
                    <a:pt x="289" y="1472"/>
                  </a:cubicBezTo>
                  <a:lnTo>
                    <a:pt x="19011" y="46284"/>
                  </a:lnTo>
                  <a:cubicBezTo>
                    <a:pt x="19191" y="46716"/>
                    <a:pt x="19587" y="46924"/>
                    <a:pt x="19983" y="46924"/>
                  </a:cubicBezTo>
                  <a:cubicBezTo>
                    <a:pt x="20414" y="46924"/>
                    <a:pt x="20846" y="46679"/>
                    <a:pt x="21003" y="46209"/>
                  </a:cubicBezTo>
                  <a:lnTo>
                    <a:pt x="35176" y="3314"/>
                  </a:lnTo>
                  <a:cubicBezTo>
                    <a:pt x="35402" y="2675"/>
                    <a:pt x="34950" y="1961"/>
                    <a:pt x="34236" y="1923"/>
                  </a:cubicBezTo>
                  <a:lnTo>
                    <a:pt x="1341" y="6"/>
                  </a:lnTo>
                  <a:cubicBezTo>
                    <a:pt x="1308" y="2"/>
                    <a:pt x="1274" y="1"/>
                    <a:pt x="1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17"/>
            <p:cNvGrpSpPr/>
            <p:nvPr/>
          </p:nvGrpSpPr>
          <p:grpSpPr>
            <a:xfrm rot="183806">
              <a:off x="3339433" y="2880603"/>
              <a:ext cx="558618" cy="852827"/>
              <a:chOff x="5461337" y="4498696"/>
              <a:chExt cx="246353" cy="376085"/>
            </a:xfrm>
          </p:grpSpPr>
          <p:sp>
            <p:nvSpPr>
              <p:cNvPr id="396" name="Google Shape;396;p17"/>
              <p:cNvSpPr/>
              <p:nvPr/>
            </p:nvSpPr>
            <p:spPr>
              <a:xfrm>
                <a:off x="5582450" y="4498700"/>
                <a:ext cx="98675" cy="112075"/>
              </a:xfrm>
              <a:custGeom>
                <a:avLst/>
                <a:gdLst/>
                <a:ahLst/>
                <a:cxnLst/>
                <a:rect l="l" t="t" r="r" b="b"/>
                <a:pathLst>
                  <a:path w="3947" h="4483" extrusionOk="0">
                    <a:moveTo>
                      <a:pt x="0" y="1"/>
                    </a:moveTo>
                    <a:lnTo>
                      <a:pt x="0" y="1"/>
                    </a:lnTo>
                    <a:cubicBezTo>
                      <a:pt x="536" y="1393"/>
                      <a:pt x="3947" y="4482"/>
                      <a:pt x="3947" y="4482"/>
                    </a:cubicBezTo>
                    <a:cubicBezTo>
                      <a:pt x="2647" y="2915"/>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5535400" y="4528925"/>
                <a:ext cx="133500" cy="139025"/>
              </a:xfrm>
              <a:custGeom>
                <a:avLst/>
                <a:gdLst/>
                <a:ahLst/>
                <a:cxnLst/>
                <a:rect l="l" t="t" r="r" b="b"/>
                <a:pathLst>
                  <a:path w="5340" h="5561" extrusionOk="0">
                    <a:moveTo>
                      <a:pt x="1" y="0"/>
                    </a:moveTo>
                    <a:lnTo>
                      <a:pt x="1" y="0"/>
                    </a:lnTo>
                    <a:cubicBezTo>
                      <a:pt x="1393" y="1622"/>
                      <a:pt x="5339" y="5560"/>
                      <a:pt x="5339" y="5560"/>
                    </a:cubicBezTo>
                    <a:cubicBezTo>
                      <a:pt x="4368" y="3702"/>
                      <a:pt x="2"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5461337" y="4558006"/>
                <a:ext cx="213054" cy="191999"/>
              </a:xfrm>
              <a:custGeom>
                <a:avLst/>
                <a:gdLst/>
                <a:ahLst/>
                <a:cxnLst/>
                <a:rect l="l" t="t" r="r" b="b"/>
                <a:pathLst>
                  <a:path w="6815" h="6142" extrusionOk="0">
                    <a:moveTo>
                      <a:pt x="0" y="0"/>
                    </a:moveTo>
                    <a:lnTo>
                      <a:pt x="0" y="0"/>
                    </a:lnTo>
                    <a:cubicBezTo>
                      <a:pt x="1123" y="1391"/>
                      <a:pt x="6805" y="6142"/>
                      <a:pt x="6814" y="6142"/>
                    </a:cubicBezTo>
                    <a:cubicBezTo>
                      <a:pt x="6814" y="6142"/>
                      <a:pt x="6814" y="6141"/>
                      <a:pt x="6814" y="6141"/>
                    </a:cubicBezTo>
                    <a:cubicBezTo>
                      <a:pt x="5614" y="4589"/>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5478266" y="4645202"/>
                <a:ext cx="170355" cy="159447"/>
              </a:xfrm>
              <a:custGeom>
                <a:avLst/>
                <a:gdLst/>
                <a:ahLst/>
                <a:cxnLst/>
                <a:rect l="l" t="t" r="r" b="b"/>
                <a:pathLst>
                  <a:path w="5607" h="5248" extrusionOk="0">
                    <a:moveTo>
                      <a:pt x="1" y="1"/>
                    </a:moveTo>
                    <a:lnTo>
                      <a:pt x="1" y="1"/>
                    </a:lnTo>
                    <a:cubicBezTo>
                      <a:pt x="1530" y="1523"/>
                      <a:pt x="5606" y="5247"/>
                      <a:pt x="5606" y="5247"/>
                    </a:cubicBezTo>
                    <a:cubicBezTo>
                      <a:pt x="4712" y="3618"/>
                      <a:pt x="1" y="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5528543" y="4759505"/>
                <a:ext cx="112072" cy="115277"/>
              </a:xfrm>
              <a:custGeom>
                <a:avLst/>
                <a:gdLst/>
                <a:ahLst/>
                <a:cxnLst/>
                <a:rect l="l" t="t" r="r" b="b"/>
                <a:pathLst>
                  <a:path w="4530" h="4660" extrusionOk="0">
                    <a:moveTo>
                      <a:pt x="1" y="1"/>
                    </a:moveTo>
                    <a:lnTo>
                      <a:pt x="1" y="1"/>
                    </a:lnTo>
                    <a:cubicBezTo>
                      <a:pt x="1" y="1"/>
                      <a:pt x="1" y="1"/>
                      <a:pt x="2" y="2"/>
                    </a:cubicBezTo>
                    <a:cubicBezTo>
                      <a:pt x="1394" y="1433"/>
                      <a:pt x="4529" y="4660"/>
                      <a:pt x="4529" y="4660"/>
                    </a:cubicBezTo>
                    <a:cubicBezTo>
                      <a:pt x="3646" y="2938"/>
                      <a:pt x="26"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5476969" y="4498696"/>
                <a:ext cx="124623" cy="163113"/>
              </a:xfrm>
              <a:custGeom>
                <a:avLst/>
                <a:gdLst/>
                <a:ahLst/>
                <a:cxnLst/>
                <a:rect l="l" t="t" r="r" b="b"/>
                <a:pathLst>
                  <a:path w="4039" h="5286" extrusionOk="0">
                    <a:moveTo>
                      <a:pt x="4038" y="1"/>
                    </a:moveTo>
                    <a:lnTo>
                      <a:pt x="4038" y="1"/>
                    </a:lnTo>
                    <a:cubicBezTo>
                      <a:pt x="2554" y="1163"/>
                      <a:pt x="0" y="5285"/>
                      <a:pt x="0" y="5285"/>
                    </a:cubicBezTo>
                    <a:cubicBezTo>
                      <a:pt x="941" y="4345"/>
                      <a:pt x="4038" y="1"/>
                      <a:pt x="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7"/>
              <p:cNvSpPr/>
              <p:nvPr/>
            </p:nvSpPr>
            <p:spPr>
              <a:xfrm>
                <a:off x="5509104" y="4535226"/>
                <a:ext cx="130520" cy="190798"/>
              </a:xfrm>
              <a:custGeom>
                <a:avLst/>
                <a:gdLst/>
                <a:ahLst/>
                <a:cxnLst/>
                <a:rect l="l" t="t" r="r" b="b"/>
                <a:pathLst>
                  <a:path w="4887" h="7144" extrusionOk="0">
                    <a:moveTo>
                      <a:pt x="4887" y="1"/>
                    </a:moveTo>
                    <a:lnTo>
                      <a:pt x="4887" y="1"/>
                    </a:lnTo>
                    <a:cubicBezTo>
                      <a:pt x="2967" y="1958"/>
                      <a:pt x="0" y="7144"/>
                      <a:pt x="0" y="7144"/>
                    </a:cubicBezTo>
                    <a:cubicBezTo>
                      <a:pt x="719" y="6157"/>
                      <a:pt x="4886" y="1"/>
                      <a:pt x="48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7"/>
              <p:cNvSpPr/>
              <p:nvPr/>
            </p:nvSpPr>
            <p:spPr>
              <a:xfrm>
                <a:off x="5546702" y="4548151"/>
                <a:ext cx="160987" cy="256496"/>
              </a:xfrm>
              <a:custGeom>
                <a:avLst/>
                <a:gdLst/>
                <a:ahLst/>
                <a:cxnLst/>
                <a:rect l="l" t="t" r="r" b="b"/>
                <a:pathLst>
                  <a:path w="5377" h="8567" extrusionOk="0">
                    <a:moveTo>
                      <a:pt x="5377" y="1"/>
                    </a:moveTo>
                    <a:lnTo>
                      <a:pt x="5377" y="1"/>
                    </a:lnTo>
                    <a:cubicBezTo>
                      <a:pt x="3495" y="2066"/>
                      <a:pt x="0" y="8566"/>
                      <a:pt x="0" y="8566"/>
                    </a:cubicBezTo>
                    <a:cubicBezTo>
                      <a:pt x="941" y="7129"/>
                      <a:pt x="5376" y="2"/>
                      <a:pt x="5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7"/>
              <p:cNvSpPr/>
              <p:nvPr/>
            </p:nvSpPr>
            <p:spPr>
              <a:xfrm>
                <a:off x="5582921" y="4713795"/>
                <a:ext cx="91508" cy="153772"/>
              </a:xfrm>
              <a:custGeom>
                <a:avLst/>
                <a:gdLst/>
                <a:ahLst/>
                <a:cxnLst/>
                <a:rect l="l" t="t" r="r" b="b"/>
                <a:pathLst>
                  <a:path w="4215" h="7083" extrusionOk="0">
                    <a:moveTo>
                      <a:pt x="4215" y="1"/>
                    </a:moveTo>
                    <a:lnTo>
                      <a:pt x="4215" y="1"/>
                    </a:lnTo>
                    <a:cubicBezTo>
                      <a:pt x="2418" y="1752"/>
                      <a:pt x="1" y="7082"/>
                      <a:pt x="1" y="7082"/>
                    </a:cubicBezTo>
                    <a:cubicBezTo>
                      <a:pt x="850" y="5652"/>
                      <a:pt x="4215" y="1"/>
                      <a:pt x="4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5" name="Google Shape;405;p17"/>
          <p:cNvGrpSpPr/>
          <p:nvPr/>
        </p:nvGrpSpPr>
        <p:grpSpPr>
          <a:xfrm>
            <a:off x="5225946" y="1702239"/>
            <a:ext cx="534237" cy="381894"/>
            <a:chOff x="3193510" y="2317990"/>
            <a:chExt cx="876922" cy="746996"/>
          </a:xfrm>
        </p:grpSpPr>
        <p:sp>
          <p:nvSpPr>
            <p:cNvPr id="406" name="Google Shape;406;p17"/>
            <p:cNvSpPr/>
            <p:nvPr/>
          </p:nvSpPr>
          <p:spPr>
            <a:xfrm>
              <a:off x="3193510" y="2317990"/>
              <a:ext cx="876922" cy="746996"/>
            </a:xfrm>
            <a:custGeom>
              <a:avLst/>
              <a:gdLst/>
              <a:ahLst/>
              <a:cxnLst/>
              <a:rect l="l" t="t" r="r" b="b"/>
              <a:pathLst>
                <a:path w="41016" h="34939" extrusionOk="0">
                  <a:moveTo>
                    <a:pt x="18745" y="0"/>
                  </a:moveTo>
                  <a:cubicBezTo>
                    <a:pt x="2952" y="0"/>
                    <a:pt x="3910" y="20834"/>
                    <a:pt x="3910" y="20834"/>
                  </a:cubicBezTo>
                  <a:cubicBezTo>
                    <a:pt x="3910" y="20834"/>
                    <a:pt x="1" y="23879"/>
                    <a:pt x="1843" y="28014"/>
                  </a:cubicBezTo>
                  <a:cubicBezTo>
                    <a:pt x="3525" y="31869"/>
                    <a:pt x="8180" y="32000"/>
                    <a:pt x="8803" y="32000"/>
                  </a:cubicBezTo>
                  <a:cubicBezTo>
                    <a:pt x="8849" y="32000"/>
                    <a:pt x="8873" y="31999"/>
                    <a:pt x="8873" y="31999"/>
                  </a:cubicBezTo>
                  <a:cubicBezTo>
                    <a:pt x="10692" y="34231"/>
                    <a:pt x="12753" y="34938"/>
                    <a:pt x="14634" y="34938"/>
                  </a:cubicBezTo>
                  <a:cubicBezTo>
                    <a:pt x="17887" y="34938"/>
                    <a:pt x="20602" y="32826"/>
                    <a:pt x="20602" y="32826"/>
                  </a:cubicBezTo>
                  <a:cubicBezTo>
                    <a:pt x="22882" y="34277"/>
                    <a:pt x="24658" y="34802"/>
                    <a:pt x="26036" y="34802"/>
                  </a:cubicBezTo>
                  <a:cubicBezTo>
                    <a:pt x="29659" y="34802"/>
                    <a:pt x="30527" y="31172"/>
                    <a:pt x="30527" y="31172"/>
                  </a:cubicBezTo>
                  <a:cubicBezTo>
                    <a:pt x="30527" y="31172"/>
                    <a:pt x="31432" y="31453"/>
                    <a:pt x="32686" y="31453"/>
                  </a:cubicBezTo>
                  <a:cubicBezTo>
                    <a:pt x="34368" y="31453"/>
                    <a:pt x="36678" y="30947"/>
                    <a:pt x="38271" y="28578"/>
                  </a:cubicBezTo>
                  <a:cubicBezTo>
                    <a:pt x="41016" y="24405"/>
                    <a:pt x="36880" y="19593"/>
                    <a:pt x="36880" y="19593"/>
                  </a:cubicBezTo>
                  <a:cubicBezTo>
                    <a:pt x="35903" y="14067"/>
                    <a:pt x="35489" y="420"/>
                    <a:pt x="19211" y="6"/>
                  </a:cubicBezTo>
                  <a:cubicBezTo>
                    <a:pt x="19054" y="2"/>
                    <a:pt x="18899" y="0"/>
                    <a:pt x="18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7"/>
            <p:cNvGrpSpPr/>
            <p:nvPr/>
          </p:nvGrpSpPr>
          <p:grpSpPr>
            <a:xfrm rot="-167900">
              <a:off x="3327427" y="2369188"/>
              <a:ext cx="533877" cy="450371"/>
              <a:chOff x="5416021" y="4017700"/>
              <a:chExt cx="219104" cy="184820"/>
            </a:xfrm>
          </p:grpSpPr>
          <p:sp>
            <p:nvSpPr>
              <p:cNvPr id="408" name="Google Shape;408;p17"/>
              <p:cNvSpPr/>
              <p:nvPr/>
            </p:nvSpPr>
            <p:spPr>
              <a:xfrm>
                <a:off x="5524900" y="4079225"/>
                <a:ext cx="50500" cy="11800"/>
              </a:xfrm>
              <a:custGeom>
                <a:avLst/>
                <a:gdLst/>
                <a:ahLst/>
                <a:cxnLst/>
                <a:rect l="l" t="t" r="r" b="b"/>
                <a:pathLst>
                  <a:path w="2020" h="472" extrusionOk="0">
                    <a:moveTo>
                      <a:pt x="123" y="1"/>
                    </a:moveTo>
                    <a:cubicBezTo>
                      <a:pt x="31" y="1"/>
                      <a:pt x="0" y="283"/>
                      <a:pt x="123" y="322"/>
                    </a:cubicBezTo>
                    <a:cubicBezTo>
                      <a:pt x="227" y="349"/>
                      <a:pt x="1391" y="471"/>
                      <a:pt x="1700" y="471"/>
                    </a:cubicBezTo>
                    <a:cubicBezTo>
                      <a:pt x="1732" y="471"/>
                      <a:pt x="1755" y="470"/>
                      <a:pt x="1767" y="467"/>
                    </a:cubicBezTo>
                    <a:cubicBezTo>
                      <a:pt x="1889" y="436"/>
                      <a:pt x="2019" y="207"/>
                      <a:pt x="1859" y="138"/>
                    </a:cubicBezTo>
                    <a:cubicBezTo>
                      <a:pt x="1690" y="62"/>
                      <a:pt x="329" y="1"/>
                      <a:pt x="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5444250" y="4065650"/>
                <a:ext cx="48550" cy="19350"/>
              </a:xfrm>
              <a:custGeom>
                <a:avLst/>
                <a:gdLst/>
                <a:ahLst/>
                <a:cxnLst/>
                <a:rect l="l" t="t" r="r" b="b"/>
                <a:pathLst>
                  <a:path w="1942" h="774" extrusionOk="0">
                    <a:moveTo>
                      <a:pt x="1753" y="0"/>
                    </a:moveTo>
                    <a:cubicBezTo>
                      <a:pt x="1558" y="0"/>
                      <a:pt x="280" y="406"/>
                      <a:pt x="83" y="475"/>
                    </a:cubicBezTo>
                    <a:cubicBezTo>
                      <a:pt x="0" y="505"/>
                      <a:pt x="66" y="773"/>
                      <a:pt x="193" y="773"/>
                    </a:cubicBezTo>
                    <a:cubicBezTo>
                      <a:pt x="194" y="773"/>
                      <a:pt x="196" y="773"/>
                      <a:pt x="198" y="773"/>
                    </a:cubicBezTo>
                    <a:cubicBezTo>
                      <a:pt x="320" y="765"/>
                      <a:pt x="1689" y="406"/>
                      <a:pt x="1789" y="337"/>
                    </a:cubicBezTo>
                    <a:cubicBezTo>
                      <a:pt x="1896" y="268"/>
                      <a:pt x="1942" y="8"/>
                      <a:pt x="1758" y="1"/>
                    </a:cubicBezTo>
                    <a:cubicBezTo>
                      <a:pt x="1756" y="0"/>
                      <a:pt x="1755" y="0"/>
                      <a:pt x="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7"/>
              <p:cNvSpPr/>
              <p:nvPr/>
            </p:nvSpPr>
            <p:spPr>
              <a:xfrm>
                <a:off x="5515181" y="4175795"/>
                <a:ext cx="47125" cy="26725"/>
              </a:xfrm>
              <a:custGeom>
                <a:avLst/>
                <a:gdLst/>
                <a:ahLst/>
                <a:cxnLst/>
                <a:rect l="l" t="t" r="r" b="b"/>
                <a:pathLst>
                  <a:path w="1885" h="1069" extrusionOk="0">
                    <a:moveTo>
                      <a:pt x="197" y="0"/>
                    </a:moveTo>
                    <a:cubicBezTo>
                      <a:pt x="113" y="0"/>
                      <a:pt x="0" y="224"/>
                      <a:pt x="93" y="303"/>
                    </a:cubicBezTo>
                    <a:cubicBezTo>
                      <a:pt x="185" y="379"/>
                      <a:pt x="1439" y="1045"/>
                      <a:pt x="1561" y="1067"/>
                    </a:cubicBezTo>
                    <a:cubicBezTo>
                      <a:pt x="1567" y="1068"/>
                      <a:pt x="1572" y="1068"/>
                      <a:pt x="1578" y="1068"/>
                    </a:cubicBezTo>
                    <a:cubicBezTo>
                      <a:pt x="1701" y="1068"/>
                      <a:pt x="1885" y="916"/>
                      <a:pt x="1768" y="792"/>
                    </a:cubicBezTo>
                    <a:cubicBezTo>
                      <a:pt x="1645" y="662"/>
                      <a:pt x="406" y="89"/>
                      <a:pt x="215" y="4"/>
                    </a:cubicBezTo>
                    <a:cubicBezTo>
                      <a:pt x="209" y="2"/>
                      <a:pt x="20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7"/>
              <p:cNvSpPr/>
              <p:nvPr/>
            </p:nvSpPr>
            <p:spPr>
              <a:xfrm>
                <a:off x="5514575" y="4137325"/>
                <a:ext cx="50125" cy="11750"/>
              </a:xfrm>
              <a:custGeom>
                <a:avLst/>
                <a:gdLst/>
                <a:ahLst/>
                <a:cxnLst/>
                <a:rect l="l" t="t" r="r" b="b"/>
                <a:pathLst>
                  <a:path w="2005" h="470" extrusionOk="0">
                    <a:moveTo>
                      <a:pt x="1713" y="1"/>
                    </a:moveTo>
                    <a:cubicBezTo>
                      <a:pt x="1335" y="1"/>
                      <a:pt x="273" y="128"/>
                      <a:pt x="92" y="154"/>
                    </a:cubicBezTo>
                    <a:cubicBezTo>
                      <a:pt x="0" y="170"/>
                      <a:pt x="23" y="453"/>
                      <a:pt x="146" y="468"/>
                    </a:cubicBezTo>
                    <a:cubicBezTo>
                      <a:pt x="155" y="469"/>
                      <a:pt x="173" y="470"/>
                      <a:pt x="198" y="470"/>
                    </a:cubicBezTo>
                    <a:cubicBezTo>
                      <a:pt x="482" y="470"/>
                      <a:pt x="1685" y="395"/>
                      <a:pt x="1790" y="346"/>
                    </a:cubicBezTo>
                    <a:cubicBezTo>
                      <a:pt x="1905" y="292"/>
                      <a:pt x="2004" y="47"/>
                      <a:pt x="1828" y="9"/>
                    </a:cubicBezTo>
                    <a:cubicBezTo>
                      <a:pt x="1806" y="3"/>
                      <a:pt x="1767"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a:off x="5416021" y="4141917"/>
                <a:ext cx="50425" cy="15175"/>
              </a:xfrm>
              <a:custGeom>
                <a:avLst/>
                <a:gdLst/>
                <a:ahLst/>
                <a:cxnLst/>
                <a:rect l="l" t="t" r="r" b="b"/>
                <a:pathLst>
                  <a:path w="2017" h="607" extrusionOk="0">
                    <a:moveTo>
                      <a:pt x="128" y="0"/>
                    </a:moveTo>
                    <a:cubicBezTo>
                      <a:pt x="41" y="0"/>
                      <a:pt x="1" y="277"/>
                      <a:pt x="112" y="322"/>
                    </a:cubicBezTo>
                    <a:cubicBezTo>
                      <a:pt x="222" y="358"/>
                      <a:pt x="1507" y="606"/>
                      <a:pt x="1713" y="606"/>
                    </a:cubicBezTo>
                    <a:cubicBezTo>
                      <a:pt x="1722" y="606"/>
                      <a:pt x="1729" y="606"/>
                      <a:pt x="1734" y="605"/>
                    </a:cubicBezTo>
                    <a:cubicBezTo>
                      <a:pt x="1856" y="590"/>
                      <a:pt x="2017" y="375"/>
                      <a:pt x="1856" y="284"/>
                    </a:cubicBezTo>
                    <a:cubicBezTo>
                      <a:pt x="1695" y="199"/>
                      <a:pt x="342" y="24"/>
                      <a:pt x="135" y="1"/>
                    </a:cubicBezTo>
                    <a:cubicBezTo>
                      <a:pt x="133" y="0"/>
                      <a:pt x="131"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7"/>
              <p:cNvSpPr/>
              <p:nvPr/>
            </p:nvSpPr>
            <p:spPr>
              <a:xfrm>
                <a:off x="5467050" y="4028350"/>
                <a:ext cx="50425" cy="16125"/>
              </a:xfrm>
              <a:custGeom>
                <a:avLst/>
                <a:gdLst/>
                <a:ahLst/>
                <a:cxnLst/>
                <a:rect l="l" t="t" r="r" b="b"/>
                <a:pathLst>
                  <a:path w="2017" h="645" extrusionOk="0">
                    <a:moveTo>
                      <a:pt x="143" y="1"/>
                    </a:moveTo>
                    <a:cubicBezTo>
                      <a:pt x="62" y="1"/>
                      <a:pt x="0" y="270"/>
                      <a:pt x="112" y="315"/>
                    </a:cubicBezTo>
                    <a:cubicBezTo>
                      <a:pt x="231" y="367"/>
                      <a:pt x="1541" y="644"/>
                      <a:pt x="1728" y="644"/>
                    </a:cubicBezTo>
                    <a:cubicBezTo>
                      <a:pt x="1733" y="644"/>
                      <a:pt x="1737" y="644"/>
                      <a:pt x="1741" y="644"/>
                    </a:cubicBezTo>
                    <a:cubicBezTo>
                      <a:pt x="1863" y="628"/>
                      <a:pt x="2016" y="414"/>
                      <a:pt x="1863" y="322"/>
                    </a:cubicBezTo>
                    <a:cubicBezTo>
                      <a:pt x="1710" y="231"/>
                      <a:pt x="356" y="24"/>
                      <a:pt x="150" y="1"/>
                    </a:cubicBezTo>
                    <a:cubicBezTo>
                      <a:pt x="148" y="1"/>
                      <a:pt x="146" y="1"/>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7"/>
              <p:cNvSpPr/>
              <p:nvPr/>
            </p:nvSpPr>
            <p:spPr>
              <a:xfrm>
                <a:off x="5552225" y="4017700"/>
                <a:ext cx="43275" cy="31975"/>
              </a:xfrm>
              <a:custGeom>
                <a:avLst/>
                <a:gdLst/>
                <a:ahLst/>
                <a:cxnLst/>
                <a:rect l="l" t="t" r="r" b="b"/>
                <a:pathLst>
                  <a:path w="1731" h="1279" extrusionOk="0">
                    <a:moveTo>
                      <a:pt x="215" y="0"/>
                    </a:moveTo>
                    <a:cubicBezTo>
                      <a:pt x="133" y="0"/>
                      <a:pt x="0" y="192"/>
                      <a:pt x="70" y="282"/>
                    </a:cubicBezTo>
                    <a:cubicBezTo>
                      <a:pt x="146" y="374"/>
                      <a:pt x="1270" y="1230"/>
                      <a:pt x="1393" y="1268"/>
                    </a:cubicBezTo>
                    <a:cubicBezTo>
                      <a:pt x="1409" y="1275"/>
                      <a:pt x="1429" y="1278"/>
                      <a:pt x="1449" y="1278"/>
                    </a:cubicBezTo>
                    <a:cubicBezTo>
                      <a:pt x="1569" y="1278"/>
                      <a:pt x="1730" y="1170"/>
                      <a:pt x="1645" y="1039"/>
                    </a:cubicBezTo>
                    <a:cubicBezTo>
                      <a:pt x="1538" y="886"/>
                      <a:pt x="414" y="121"/>
                      <a:pt x="238" y="7"/>
                    </a:cubicBezTo>
                    <a:cubicBezTo>
                      <a:pt x="231" y="2"/>
                      <a:pt x="223"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a:off x="5579775" y="4116700"/>
                <a:ext cx="50500" cy="10750"/>
              </a:xfrm>
              <a:custGeom>
                <a:avLst/>
                <a:gdLst/>
                <a:ahLst/>
                <a:cxnLst/>
                <a:rect l="l" t="t" r="r" b="b"/>
                <a:pathLst>
                  <a:path w="2020" h="430" extrusionOk="0">
                    <a:moveTo>
                      <a:pt x="115" y="0"/>
                    </a:moveTo>
                    <a:cubicBezTo>
                      <a:pt x="23" y="0"/>
                      <a:pt x="0" y="291"/>
                      <a:pt x="123" y="322"/>
                    </a:cubicBezTo>
                    <a:cubicBezTo>
                      <a:pt x="227" y="348"/>
                      <a:pt x="1263" y="429"/>
                      <a:pt x="1644" y="429"/>
                    </a:cubicBezTo>
                    <a:cubicBezTo>
                      <a:pt x="1710" y="429"/>
                      <a:pt x="1756" y="427"/>
                      <a:pt x="1775" y="421"/>
                    </a:cubicBezTo>
                    <a:cubicBezTo>
                      <a:pt x="1889" y="391"/>
                      <a:pt x="2019" y="169"/>
                      <a:pt x="1859" y="92"/>
                    </a:cubicBezTo>
                    <a:cubicBezTo>
                      <a:pt x="1690" y="16"/>
                      <a:pt x="321"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a:off x="5444050" y="4162375"/>
                <a:ext cx="48750" cy="18400"/>
              </a:xfrm>
              <a:custGeom>
                <a:avLst/>
                <a:gdLst/>
                <a:ahLst/>
                <a:cxnLst/>
                <a:rect l="l" t="t" r="r" b="b"/>
                <a:pathLst>
                  <a:path w="1950" h="736" extrusionOk="0">
                    <a:moveTo>
                      <a:pt x="1755" y="1"/>
                    </a:moveTo>
                    <a:cubicBezTo>
                      <a:pt x="1540" y="1"/>
                      <a:pt x="278" y="377"/>
                      <a:pt x="83" y="437"/>
                    </a:cubicBezTo>
                    <a:cubicBezTo>
                      <a:pt x="0" y="467"/>
                      <a:pt x="59" y="736"/>
                      <a:pt x="178" y="736"/>
                    </a:cubicBezTo>
                    <a:cubicBezTo>
                      <a:pt x="180" y="736"/>
                      <a:pt x="181" y="736"/>
                      <a:pt x="183" y="736"/>
                    </a:cubicBezTo>
                    <a:cubicBezTo>
                      <a:pt x="305" y="736"/>
                      <a:pt x="1689" y="414"/>
                      <a:pt x="1789" y="345"/>
                    </a:cubicBezTo>
                    <a:cubicBezTo>
                      <a:pt x="1896" y="277"/>
                      <a:pt x="1950" y="24"/>
                      <a:pt x="1766" y="1"/>
                    </a:cubicBezTo>
                    <a:cubicBezTo>
                      <a:pt x="1763" y="1"/>
                      <a:pt x="1759"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a:off x="5587214" y="4145891"/>
                <a:ext cx="44225" cy="31125"/>
              </a:xfrm>
              <a:custGeom>
                <a:avLst/>
                <a:gdLst/>
                <a:ahLst/>
                <a:cxnLst/>
                <a:rect l="l" t="t" r="r" b="b"/>
                <a:pathLst>
                  <a:path w="1769" h="1245" extrusionOk="0">
                    <a:moveTo>
                      <a:pt x="217" y="0"/>
                    </a:moveTo>
                    <a:cubicBezTo>
                      <a:pt x="140" y="0"/>
                      <a:pt x="0" y="205"/>
                      <a:pt x="84" y="281"/>
                    </a:cubicBezTo>
                    <a:cubicBezTo>
                      <a:pt x="168" y="373"/>
                      <a:pt x="1308" y="1207"/>
                      <a:pt x="1430" y="1237"/>
                    </a:cubicBezTo>
                    <a:cubicBezTo>
                      <a:pt x="1444" y="1242"/>
                      <a:pt x="1461" y="1245"/>
                      <a:pt x="1478" y="1245"/>
                    </a:cubicBezTo>
                    <a:cubicBezTo>
                      <a:pt x="1599" y="1245"/>
                      <a:pt x="1768" y="1134"/>
                      <a:pt x="1675" y="1000"/>
                    </a:cubicBezTo>
                    <a:cubicBezTo>
                      <a:pt x="1568" y="855"/>
                      <a:pt x="421" y="113"/>
                      <a:pt x="237" y="6"/>
                    </a:cubicBezTo>
                    <a:cubicBezTo>
                      <a:pt x="231" y="2"/>
                      <a:pt x="224"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a:off x="5591000" y="4070550"/>
                <a:ext cx="44125" cy="29075"/>
              </a:xfrm>
              <a:custGeom>
                <a:avLst/>
                <a:gdLst/>
                <a:ahLst/>
                <a:cxnLst/>
                <a:rect l="l" t="t" r="r" b="b"/>
                <a:pathLst>
                  <a:path w="1765" h="1163" extrusionOk="0">
                    <a:moveTo>
                      <a:pt x="1598" y="1"/>
                    </a:moveTo>
                    <a:cubicBezTo>
                      <a:pt x="1589" y="1"/>
                      <a:pt x="1580" y="2"/>
                      <a:pt x="1570" y="3"/>
                    </a:cubicBezTo>
                    <a:cubicBezTo>
                      <a:pt x="1394" y="42"/>
                      <a:pt x="247" y="776"/>
                      <a:pt x="71" y="891"/>
                    </a:cubicBezTo>
                    <a:cubicBezTo>
                      <a:pt x="0" y="940"/>
                      <a:pt x="114" y="1162"/>
                      <a:pt x="229" y="1162"/>
                    </a:cubicBezTo>
                    <a:cubicBezTo>
                      <a:pt x="238" y="1162"/>
                      <a:pt x="246" y="1161"/>
                      <a:pt x="255" y="1158"/>
                    </a:cubicBezTo>
                    <a:cubicBezTo>
                      <a:pt x="377" y="1112"/>
                      <a:pt x="1608" y="424"/>
                      <a:pt x="1685" y="325"/>
                    </a:cubicBezTo>
                    <a:cubicBezTo>
                      <a:pt x="1764" y="238"/>
                      <a:pt x="1748" y="1"/>
                      <a:pt x="1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a:off x="5447650" y="4099650"/>
                <a:ext cx="40750" cy="33975"/>
              </a:xfrm>
              <a:custGeom>
                <a:avLst/>
                <a:gdLst/>
                <a:ahLst/>
                <a:cxnLst/>
                <a:rect l="l" t="t" r="r" b="b"/>
                <a:pathLst>
                  <a:path w="1630" h="1359" extrusionOk="0">
                    <a:moveTo>
                      <a:pt x="1458" y="0"/>
                    </a:moveTo>
                    <a:cubicBezTo>
                      <a:pt x="1442" y="0"/>
                      <a:pt x="1426" y="3"/>
                      <a:pt x="1408" y="9"/>
                    </a:cubicBezTo>
                    <a:cubicBezTo>
                      <a:pt x="1232" y="63"/>
                      <a:pt x="215" y="973"/>
                      <a:pt x="62" y="1118"/>
                    </a:cubicBezTo>
                    <a:cubicBezTo>
                      <a:pt x="1" y="1173"/>
                      <a:pt x="131" y="1358"/>
                      <a:pt x="242" y="1358"/>
                    </a:cubicBezTo>
                    <a:cubicBezTo>
                      <a:pt x="256" y="1358"/>
                      <a:pt x="270" y="1355"/>
                      <a:pt x="284" y="1348"/>
                    </a:cubicBezTo>
                    <a:cubicBezTo>
                      <a:pt x="391" y="1287"/>
                      <a:pt x="1507" y="415"/>
                      <a:pt x="1568" y="308"/>
                    </a:cubicBezTo>
                    <a:cubicBezTo>
                      <a:pt x="1630" y="212"/>
                      <a:pt x="1588" y="0"/>
                      <a:pt x="1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0" name="Google Shape;420;p17"/>
            <p:cNvSpPr/>
            <p:nvPr/>
          </p:nvSpPr>
          <p:spPr>
            <a:xfrm>
              <a:off x="3493971" y="2784310"/>
              <a:ext cx="457365" cy="96473"/>
            </a:xfrm>
            <a:custGeom>
              <a:avLst/>
              <a:gdLst/>
              <a:ahLst/>
              <a:cxnLst/>
              <a:rect l="l" t="t" r="r" b="b"/>
              <a:pathLst>
                <a:path w="7396" h="1560" extrusionOk="0">
                  <a:moveTo>
                    <a:pt x="7396" y="1"/>
                  </a:moveTo>
                  <a:cubicBezTo>
                    <a:pt x="7128" y="306"/>
                    <a:pt x="5828" y="383"/>
                    <a:pt x="5308" y="436"/>
                  </a:cubicBezTo>
                  <a:cubicBezTo>
                    <a:pt x="4780" y="482"/>
                    <a:pt x="3442" y="1048"/>
                    <a:pt x="2532" y="1278"/>
                  </a:cubicBezTo>
                  <a:cubicBezTo>
                    <a:pt x="1907" y="1434"/>
                    <a:pt x="1200" y="1469"/>
                    <a:pt x="692" y="1469"/>
                  </a:cubicBezTo>
                  <a:cubicBezTo>
                    <a:pt x="281" y="1469"/>
                    <a:pt x="0" y="1446"/>
                    <a:pt x="0" y="1446"/>
                  </a:cubicBezTo>
                  <a:lnTo>
                    <a:pt x="0" y="1446"/>
                  </a:lnTo>
                  <a:cubicBezTo>
                    <a:pt x="0" y="1446"/>
                    <a:pt x="773" y="1560"/>
                    <a:pt x="1523" y="1560"/>
                  </a:cubicBezTo>
                  <a:cubicBezTo>
                    <a:pt x="1821" y="1560"/>
                    <a:pt x="2115" y="1542"/>
                    <a:pt x="2356" y="1492"/>
                  </a:cubicBezTo>
                  <a:cubicBezTo>
                    <a:pt x="3067" y="1339"/>
                    <a:pt x="4145" y="957"/>
                    <a:pt x="4673" y="742"/>
                  </a:cubicBezTo>
                  <a:cubicBezTo>
                    <a:pt x="5201" y="528"/>
                    <a:pt x="5759" y="582"/>
                    <a:pt x="6424" y="467"/>
                  </a:cubicBezTo>
                  <a:cubicBezTo>
                    <a:pt x="7097" y="352"/>
                    <a:pt x="7395" y="1"/>
                    <a:pt x="7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3244542" y="2815970"/>
              <a:ext cx="396962" cy="223442"/>
            </a:xfrm>
            <a:custGeom>
              <a:avLst/>
              <a:gdLst/>
              <a:ahLst/>
              <a:cxnLst/>
              <a:rect l="l" t="t" r="r" b="b"/>
              <a:pathLst>
                <a:path w="18567" h="10451" extrusionOk="0">
                  <a:moveTo>
                    <a:pt x="1338" y="31"/>
                  </a:moveTo>
                  <a:cubicBezTo>
                    <a:pt x="1076" y="7"/>
                    <a:pt x="798" y="-104"/>
                    <a:pt x="576" y="317"/>
                  </a:cubicBezTo>
                  <a:cubicBezTo>
                    <a:pt x="354" y="738"/>
                    <a:pt x="25" y="1764"/>
                    <a:pt x="5" y="2555"/>
                  </a:cubicBezTo>
                  <a:cubicBezTo>
                    <a:pt x="-14" y="3346"/>
                    <a:pt x="3" y="4319"/>
                    <a:pt x="459" y="5061"/>
                  </a:cubicBezTo>
                  <a:cubicBezTo>
                    <a:pt x="915" y="5804"/>
                    <a:pt x="1619" y="6602"/>
                    <a:pt x="2742" y="7010"/>
                  </a:cubicBezTo>
                  <a:cubicBezTo>
                    <a:pt x="3865" y="7418"/>
                    <a:pt x="6044" y="7073"/>
                    <a:pt x="7195" y="7509"/>
                  </a:cubicBezTo>
                  <a:cubicBezTo>
                    <a:pt x="8346" y="7945"/>
                    <a:pt x="8644" y="9144"/>
                    <a:pt x="9647" y="9627"/>
                  </a:cubicBezTo>
                  <a:cubicBezTo>
                    <a:pt x="10650" y="10110"/>
                    <a:pt x="11834" y="10601"/>
                    <a:pt x="13211" y="10407"/>
                  </a:cubicBezTo>
                  <a:cubicBezTo>
                    <a:pt x="14589" y="10213"/>
                    <a:pt x="17041" y="9199"/>
                    <a:pt x="17912" y="8462"/>
                  </a:cubicBezTo>
                  <a:cubicBezTo>
                    <a:pt x="18783" y="7725"/>
                    <a:pt x="18587" y="6699"/>
                    <a:pt x="18436" y="5984"/>
                  </a:cubicBezTo>
                  <a:cubicBezTo>
                    <a:pt x="18285" y="5269"/>
                    <a:pt x="17944" y="4460"/>
                    <a:pt x="17007" y="4174"/>
                  </a:cubicBezTo>
                  <a:cubicBezTo>
                    <a:pt x="16070" y="3888"/>
                    <a:pt x="14196" y="4270"/>
                    <a:pt x="12815" y="4270"/>
                  </a:cubicBezTo>
                  <a:cubicBezTo>
                    <a:pt x="11434" y="4270"/>
                    <a:pt x="10173" y="4563"/>
                    <a:pt x="8720" y="4174"/>
                  </a:cubicBezTo>
                  <a:cubicBezTo>
                    <a:pt x="7268" y="3785"/>
                    <a:pt x="5196" y="2555"/>
                    <a:pt x="4100" y="1936"/>
                  </a:cubicBezTo>
                  <a:cubicBezTo>
                    <a:pt x="3005" y="1317"/>
                    <a:pt x="2607" y="778"/>
                    <a:pt x="2147" y="460"/>
                  </a:cubicBezTo>
                  <a:cubicBezTo>
                    <a:pt x="1687" y="143"/>
                    <a:pt x="1600" y="55"/>
                    <a:pt x="1338" y="31"/>
                  </a:cubicBezTo>
                  <a:close/>
                </a:path>
              </a:pathLst>
            </a:custGeom>
            <a:solidFill>
              <a:schemeClr val="dk2"/>
            </a:solidFill>
            <a:ln>
              <a:noFill/>
            </a:ln>
          </p:spPr>
        </p:sp>
      </p:grpSp>
      <p:grpSp>
        <p:nvGrpSpPr>
          <p:cNvPr id="422" name="Google Shape;422;p17"/>
          <p:cNvGrpSpPr/>
          <p:nvPr/>
        </p:nvGrpSpPr>
        <p:grpSpPr>
          <a:xfrm>
            <a:off x="3311726" y="2108704"/>
            <a:ext cx="430592" cy="500360"/>
            <a:chOff x="1358768" y="2866287"/>
            <a:chExt cx="756895" cy="1028863"/>
          </a:xfrm>
        </p:grpSpPr>
        <p:sp>
          <p:nvSpPr>
            <p:cNvPr id="423" name="Google Shape;423;p17"/>
            <p:cNvSpPr/>
            <p:nvPr/>
          </p:nvSpPr>
          <p:spPr>
            <a:xfrm>
              <a:off x="1358768" y="2891893"/>
              <a:ext cx="756895" cy="1003256"/>
            </a:xfrm>
            <a:custGeom>
              <a:avLst/>
              <a:gdLst/>
              <a:ahLst/>
              <a:cxnLst/>
              <a:rect l="l" t="t" r="r" b="b"/>
              <a:pathLst>
                <a:path w="35402" h="46925" extrusionOk="0">
                  <a:moveTo>
                    <a:pt x="1241" y="1"/>
                  </a:moveTo>
                  <a:cubicBezTo>
                    <a:pt x="505" y="1"/>
                    <a:pt x="1" y="788"/>
                    <a:pt x="289" y="1472"/>
                  </a:cubicBezTo>
                  <a:lnTo>
                    <a:pt x="19011" y="46284"/>
                  </a:lnTo>
                  <a:cubicBezTo>
                    <a:pt x="19191" y="46716"/>
                    <a:pt x="19587" y="46924"/>
                    <a:pt x="19983" y="46924"/>
                  </a:cubicBezTo>
                  <a:cubicBezTo>
                    <a:pt x="20414" y="46924"/>
                    <a:pt x="20846" y="46679"/>
                    <a:pt x="21003" y="46209"/>
                  </a:cubicBezTo>
                  <a:lnTo>
                    <a:pt x="35176" y="3314"/>
                  </a:lnTo>
                  <a:cubicBezTo>
                    <a:pt x="35402" y="2675"/>
                    <a:pt x="34950" y="1961"/>
                    <a:pt x="34236" y="1923"/>
                  </a:cubicBezTo>
                  <a:lnTo>
                    <a:pt x="1341" y="6"/>
                  </a:lnTo>
                  <a:cubicBezTo>
                    <a:pt x="1308" y="2"/>
                    <a:pt x="1274" y="1"/>
                    <a:pt x="1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4" name="Google Shape;424;p17"/>
            <p:cNvGrpSpPr/>
            <p:nvPr/>
          </p:nvGrpSpPr>
          <p:grpSpPr>
            <a:xfrm rot="183806">
              <a:off x="1459408" y="2880603"/>
              <a:ext cx="558618" cy="852827"/>
              <a:chOff x="5461337" y="4498696"/>
              <a:chExt cx="246353" cy="376085"/>
            </a:xfrm>
          </p:grpSpPr>
          <p:sp>
            <p:nvSpPr>
              <p:cNvPr id="425" name="Google Shape;425;p17"/>
              <p:cNvSpPr/>
              <p:nvPr/>
            </p:nvSpPr>
            <p:spPr>
              <a:xfrm>
                <a:off x="5582450" y="4498700"/>
                <a:ext cx="98675" cy="112075"/>
              </a:xfrm>
              <a:custGeom>
                <a:avLst/>
                <a:gdLst/>
                <a:ahLst/>
                <a:cxnLst/>
                <a:rect l="l" t="t" r="r" b="b"/>
                <a:pathLst>
                  <a:path w="3947" h="4483" extrusionOk="0">
                    <a:moveTo>
                      <a:pt x="0" y="1"/>
                    </a:moveTo>
                    <a:lnTo>
                      <a:pt x="0" y="1"/>
                    </a:lnTo>
                    <a:cubicBezTo>
                      <a:pt x="536" y="1393"/>
                      <a:pt x="3947" y="4482"/>
                      <a:pt x="3947" y="4482"/>
                    </a:cubicBezTo>
                    <a:cubicBezTo>
                      <a:pt x="2647" y="2915"/>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5535400" y="4528925"/>
                <a:ext cx="133500" cy="139025"/>
              </a:xfrm>
              <a:custGeom>
                <a:avLst/>
                <a:gdLst/>
                <a:ahLst/>
                <a:cxnLst/>
                <a:rect l="l" t="t" r="r" b="b"/>
                <a:pathLst>
                  <a:path w="5340" h="5561" extrusionOk="0">
                    <a:moveTo>
                      <a:pt x="1" y="0"/>
                    </a:moveTo>
                    <a:lnTo>
                      <a:pt x="1" y="0"/>
                    </a:lnTo>
                    <a:cubicBezTo>
                      <a:pt x="1393" y="1622"/>
                      <a:pt x="5339" y="5560"/>
                      <a:pt x="5339" y="5560"/>
                    </a:cubicBezTo>
                    <a:cubicBezTo>
                      <a:pt x="4368" y="3702"/>
                      <a:pt x="2"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5461337" y="4558006"/>
                <a:ext cx="213054" cy="191999"/>
              </a:xfrm>
              <a:custGeom>
                <a:avLst/>
                <a:gdLst/>
                <a:ahLst/>
                <a:cxnLst/>
                <a:rect l="l" t="t" r="r" b="b"/>
                <a:pathLst>
                  <a:path w="6815" h="6142" extrusionOk="0">
                    <a:moveTo>
                      <a:pt x="0" y="0"/>
                    </a:moveTo>
                    <a:lnTo>
                      <a:pt x="0" y="0"/>
                    </a:lnTo>
                    <a:cubicBezTo>
                      <a:pt x="1123" y="1391"/>
                      <a:pt x="6805" y="6142"/>
                      <a:pt x="6814" y="6142"/>
                    </a:cubicBezTo>
                    <a:cubicBezTo>
                      <a:pt x="6814" y="6142"/>
                      <a:pt x="6814" y="6141"/>
                      <a:pt x="6814" y="6141"/>
                    </a:cubicBezTo>
                    <a:cubicBezTo>
                      <a:pt x="5614" y="4589"/>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a:off x="5478266" y="4645202"/>
                <a:ext cx="170355" cy="159447"/>
              </a:xfrm>
              <a:custGeom>
                <a:avLst/>
                <a:gdLst/>
                <a:ahLst/>
                <a:cxnLst/>
                <a:rect l="l" t="t" r="r" b="b"/>
                <a:pathLst>
                  <a:path w="5607" h="5248" extrusionOk="0">
                    <a:moveTo>
                      <a:pt x="1" y="1"/>
                    </a:moveTo>
                    <a:lnTo>
                      <a:pt x="1" y="1"/>
                    </a:lnTo>
                    <a:cubicBezTo>
                      <a:pt x="1530" y="1523"/>
                      <a:pt x="5606" y="5247"/>
                      <a:pt x="5606" y="5247"/>
                    </a:cubicBezTo>
                    <a:cubicBezTo>
                      <a:pt x="4712" y="3618"/>
                      <a:pt x="1" y="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a:off x="5528543" y="4759505"/>
                <a:ext cx="112072" cy="115277"/>
              </a:xfrm>
              <a:custGeom>
                <a:avLst/>
                <a:gdLst/>
                <a:ahLst/>
                <a:cxnLst/>
                <a:rect l="l" t="t" r="r" b="b"/>
                <a:pathLst>
                  <a:path w="4530" h="4660" extrusionOk="0">
                    <a:moveTo>
                      <a:pt x="1" y="1"/>
                    </a:moveTo>
                    <a:lnTo>
                      <a:pt x="1" y="1"/>
                    </a:lnTo>
                    <a:cubicBezTo>
                      <a:pt x="1" y="1"/>
                      <a:pt x="1" y="1"/>
                      <a:pt x="2" y="2"/>
                    </a:cubicBezTo>
                    <a:cubicBezTo>
                      <a:pt x="1394" y="1433"/>
                      <a:pt x="4529" y="4660"/>
                      <a:pt x="4529" y="4660"/>
                    </a:cubicBezTo>
                    <a:cubicBezTo>
                      <a:pt x="3646" y="2938"/>
                      <a:pt x="26"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7"/>
              <p:cNvSpPr/>
              <p:nvPr/>
            </p:nvSpPr>
            <p:spPr>
              <a:xfrm>
                <a:off x="5476969" y="4498696"/>
                <a:ext cx="124623" cy="163113"/>
              </a:xfrm>
              <a:custGeom>
                <a:avLst/>
                <a:gdLst/>
                <a:ahLst/>
                <a:cxnLst/>
                <a:rect l="l" t="t" r="r" b="b"/>
                <a:pathLst>
                  <a:path w="4039" h="5286" extrusionOk="0">
                    <a:moveTo>
                      <a:pt x="4038" y="1"/>
                    </a:moveTo>
                    <a:lnTo>
                      <a:pt x="4038" y="1"/>
                    </a:lnTo>
                    <a:cubicBezTo>
                      <a:pt x="2554" y="1163"/>
                      <a:pt x="0" y="5285"/>
                      <a:pt x="0" y="5285"/>
                    </a:cubicBezTo>
                    <a:cubicBezTo>
                      <a:pt x="941" y="4345"/>
                      <a:pt x="4038" y="1"/>
                      <a:pt x="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a:off x="5509104" y="4535226"/>
                <a:ext cx="130520" cy="190798"/>
              </a:xfrm>
              <a:custGeom>
                <a:avLst/>
                <a:gdLst/>
                <a:ahLst/>
                <a:cxnLst/>
                <a:rect l="l" t="t" r="r" b="b"/>
                <a:pathLst>
                  <a:path w="4887" h="7144" extrusionOk="0">
                    <a:moveTo>
                      <a:pt x="4887" y="1"/>
                    </a:moveTo>
                    <a:lnTo>
                      <a:pt x="4887" y="1"/>
                    </a:lnTo>
                    <a:cubicBezTo>
                      <a:pt x="2967" y="1958"/>
                      <a:pt x="0" y="7144"/>
                      <a:pt x="0" y="7144"/>
                    </a:cubicBezTo>
                    <a:cubicBezTo>
                      <a:pt x="719" y="6157"/>
                      <a:pt x="4886" y="1"/>
                      <a:pt x="48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7"/>
              <p:cNvSpPr/>
              <p:nvPr/>
            </p:nvSpPr>
            <p:spPr>
              <a:xfrm>
                <a:off x="5546702" y="4548151"/>
                <a:ext cx="160987" cy="256496"/>
              </a:xfrm>
              <a:custGeom>
                <a:avLst/>
                <a:gdLst/>
                <a:ahLst/>
                <a:cxnLst/>
                <a:rect l="l" t="t" r="r" b="b"/>
                <a:pathLst>
                  <a:path w="5377" h="8567" extrusionOk="0">
                    <a:moveTo>
                      <a:pt x="5377" y="1"/>
                    </a:moveTo>
                    <a:lnTo>
                      <a:pt x="5377" y="1"/>
                    </a:lnTo>
                    <a:cubicBezTo>
                      <a:pt x="3495" y="2066"/>
                      <a:pt x="0" y="8566"/>
                      <a:pt x="0" y="8566"/>
                    </a:cubicBezTo>
                    <a:cubicBezTo>
                      <a:pt x="941" y="7129"/>
                      <a:pt x="5376" y="2"/>
                      <a:pt x="5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7"/>
              <p:cNvSpPr/>
              <p:nvPr/>
            </p:nvSpPr>
            <p:spPr>
              <a:xfrm>
                <a:off x="5582921" y="4713795"/>
                <a:ext cx="91508" cy="153772"/>
              </a:xfrm>
              <a:custGeom>
                <a:avLst/>
                <a:gdLst/>
                <a:ahLst/>
                <a:cxnLst/>
                <a:rect l="l" t="t" r="r" b="b"/>
                <a:pathLst>
                  <a:path w="4215" h="7083" extrusionOk="0">
                    <a:moveTo>
                      <a:pt x="4215" y="1"/>
                    </a:moveTo>
                    <a:lnTo>
                      <a:pt x="4215" y="1"/>
                    </a:lnTo>
                    <a:cubicBezTo>
                      <a:pt x="2418" y="1752"/>
                      <a:pt x="1" y="7082"/>
                      <a:pt x="1" y="7082"/>
                    </a:cubicBezTo>
                    <a:cubicBezTo>
                      <a:pt x="850" y="5652"/>
                      <a:pt x="4215" y="1"/>
                      <a:pt x="4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4" name="Google Shape;434;p17"/>
          <p:cNvGrpSpPr/>
          <p:nvPr/>
        </p:nvGrpSpPr>
        <p:grpSpPr>
          <a:xfrm>
            <a:off x="3239065" y="1896125"/>
            <a:ext cx="534237" cy="259469"/>
            <a:chOff x="1313485" y="2317990"/>
            <a:chExt cx="876922" cy="746996"/>
          </a:xfrm>
        </p:grpSpPr>
        <p:sp>
          <p:nvSpPr>
            <p:cNvPr id="435" name="Google Shape;435;p17"/>
            <p:cNvSpPr/>
            <p:nvPr/>
          </p:nvSpPr>
          <p:spPr>
            <a:xfrm>
              <a:off x="1313485" y="2317990"/>
              <a:ext cx="876922" cy="746996"/>
            </a:xfrm>
            <a:custGeom>
              <a:avLst/>
              <a:gdLst/>
              <a:ahLst/>
              <a:cxnLst/>
              <a:rect l="l" t="t" r="r" b="b"/>
              <a:pathLst>
                <a:path w="41016" h="34939" extrusionOk="0">
                  <a:moveTo>
                    <a:pt x="18745" y="0"/>
                  </a:moveTo>
                  <a:cubicBezTo>
                    <a:pt x="2952" y="0"/>
                    <a:pt x="3910" y="20834"/>
                    <a:pt x="3910" y="20834"/>
                  </a:cubicBezTo>
                  <a:cubicBezTo>
                    <a:pt x="3910" y="20834"/>
                    <a:pt x="1" y="23879"/>
                    <a:pt x="1843" y="28014"/>
                  </a:cubicBezTo>
                  <a:cubicBezTo>
                    <a:pt x="3525" y="31869"/>
                    <a:pt x="8180" y="32000"/>
                    <a:pt x="8803" y="32000"/>
                  </a:cubicBezTo>
                  <a:cubicBezTo>
                    <a:pt x="8849" y="32000"/>
                    <a:pt x="8873" y="31999"/>
                    <a:pt x="8873" y="31999"/>
                  </a:cubicBezTo>
                  <a:cubicBezTo>
                    <a:pt x="10692" y="34231"/>
                    <a:pt x="12753" y="34938"/>
                    <a:pt x="14634" y="34938"/>
                  </a:cubicBezTo>
                  <a:cubicBezTo>
                    <a:pt x="17887" y="34938"/>
                    <a:pt x="20602" y="32826"/>
                    <a:pt x="20602" y="32826"/>
                  </a:cubicBezTo>
                  <a:cubicBezTo>
                    <a:pt x="22882" y="34277"/>
                    <a:pt x="24658" y="34802"/>
                    <a:pt x="26036" y="34802"/>
                  </a:cubicBezTo>
                  <a:cubicBezTo>
                    <a:pt x="29659" y="34802"/>
                    <a:pt x="30527" y="31172"/>
                    <a:pt x="30527" y="31172"/>
                  </a:cubicBezTo>
                  <a:cubicBezTo>
                    <a:pt x="30527" y="31172"/>
                    <a:pt x="31432" y="31453"/>
                    <a:pt x="32686" y="31453"/>
                  </a:cubicBezTo>
                  <a:cubicBezTo>
                    <a:pt x="34368" y="31453"/>
                    <a:pt x="36678" y="30947"/>
                    <a:pt x="38271" y="28578"/>
                  </a:cubicBezTo>
                  <a:cubicBezTo>
                    <a:pt x="41016" y="24405"/>
                    <a:pt x="36880" y="19593"/>
                    <a:pt x="36880" y="19593"/>
                  </a:cubicBezTo>
                  <a:cubicBezTo>
                    <a:pt x="35903" y="14067"/>
                    <a:pt x="35489" y="420"/>
                    <a:pt x="19211" y="6"/>
                  </a:cubicBezTo>
                  <a:cubicBezTo>
                    <a:pt x="19054" y="2"/>
                    <a:pt x="18899" y="0"/>
                    <a:pt x="18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6" name="Google Shape;436;p17"/>
            <p:cNvGrpSpPr/>
            <p:nvPr/>
          </p:nvGrpSpPr>
          <p:grpSpPr>
            <a:xfrm rot="-167900">
              <a:off x="1447402" y="2369188"/>
              <a:ext cx="533877" cy="450371"/>
              <a:chOff x="5416021" y="4017700"/>
              <a:chExt cx="219104" cy="184820"/>
            </a:xfrm>
          </p:grpSpPr>
          <p:sp>
            <p:nvSpPr>
              <p:cNvPr id="437" name="Google Shape;437;p17"/>
              <p:cNvSpPr/>
              <p:nvPr/>
            </p:nvSpPr>
            <p:spPr>
              <a:xfrm>
                <a:off x="5524900" y="4079225"/>
                <a:ext cx="50500" cy="11800"/>
              </a:xfrm>
              <a:custGeom>
                <a:avLst/>
                <a:gdLst/>
                <a:ahLst/>
                <a:cxnLst/>
                <a:rect l="l" t="t" r="r" b="b"/>
                <a:pathLst>
                  <a:path w="2020" h="472" extrusionOk="0">
                    <a:moveTo>
                      <a:pt x="123" y="1"/>
                    </a:moveTo>
                    <a:cubicBezTo>
                      <a:pt x="31" y="1"/>
                      <a:pt x="0" y="283"/>
                      <a:pt x="123" y="322"/>
                    </a:cubicBezTo>
                    <a:cubicBezTo>
                      <a:pt x="227" y="349"/>
                      <a:pt x="1391" y="471"/>
                      <a:pt x="1700" y="471"/>
                    </a:cubicBezTo>
                    <a:cubicBezTo>
                      <a:pt x="1732" y="471"/>
                      <a:pt x="1755" y="470"/>
                      <a:pt x="1767" y="467"/>
                    </a:cubicBezTo>
                    <a:cubicBezTo>
                      <a:pt x="1889" y="436"/>
                      <a:pt x="2019" y="207"/>
                      <a:pt x="1859" y="138"/>
                    </a:cubicBezTo>
                    <a:cubicBezTo>
                      <a:pt x="1690" y="62"/>
                      <a:pt x="329" y="1"/>
                      <a:pt x="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7"/>
              <p:cNvSpPr/>
              <p:nvPr/>
            </p:nvSpPr>
            <p:spPr>
              <a:xfrm>
                <a:off x="5444250" y="4065650"/>
                <a:ext cx="48550" cy="19350"/>
              </a:xfrm>
              <a:custGeom>
                <a:avLst/>
                <a:gdLst/>
                <a:ahLst/>
                <a:cxnLst/>
                <a:rect l="l" t="t" r="r" b="b"/>
                <a:pathLst>
                  <a:path w="1942" h="774" extrusionOk="0">
                    <a:moveTo>
                      <a:pt x="1753" y="0"/>
                    </a:moveTo>
                    <a:cubicBezTo>
                      <a:pt x="1558" y="0"/>
                      <a:pt x="280" y="406"/>
                      <a:pt x="83" y="475"/>
                    </a:cubicBezTo>
                    <a:cubicBezTo>
                      <a:pt x="0" y="505"/>
                      <a:pt x="66" y="773"/>
                      <a:pt x="193" y="773"/>
                    </a:cubicBezTo>
                    <a:cubicBezTo>
                      <a:pt x="194" y="773"/>
                      <a:pt x="196" y="773"/>
                      <a:pt x="198" y="773"/>
                    </a:cubicBezTo>
                    <a:cubicBezTo>
                      <a:pt x="320" y="765"/>
                      <a:pt x="1689" y="406"/>
                      <a:pt x="1789" y="337"/>
                    </a:cubicBezTo>
                    <a:cubicBezTo>
                      <a:pt x="1896" y="268"/>
                      <a:pt x="1942" y="8"/>
                      <a:pt x="1758" y="1"/>
                    </a:cubicBezTo>
                    <a:cubicBezTo>
                      <a:pt x="1756" y="0"/>
                      <a:pt x="1755" y="0"/>
                      <a:pt x="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p:nvPr/>
            </p:nvSpPr>
            <p:spPr>
              <a:xfrm>
                <a:off x="5515181" y="4175795"/>
                <a:ext cx="47125" cy="26725"/>
              </a:xfrm>
              <a:custGeom>
                <a:avLst/>
                <a:gdLst/>
                <a:ahLst/>
                <a:cxnLst/>
                <a:rect l="l" t="t" r="r" b="b"/>
                <a:pathLst>
                  <a:path w="1885" h="1069" extrusionOk="0">
                    <a:moveTo>
                      <a:pt x="197" y="0"/>
                    </a:moveTo>
                    <a:cubicBezTo>
                      <a:pt x="113" y="0"/>
                      <a:pt x="0" y="224"/>
                      <a:pt x="93" y="303"/>
                    </a:cubicBezTo>
                    <a:cubicBezTo>
                      <a:pt x="185" y="379"/>
                      <a:pt x="1439" y="1045"/>
                      <a:pt x="1561" y="1067"/>
                    </a:cubicBezTo>
                    <a:cubicBezTo>
                      <a:pt x="1567" y="1068"/>
                      <a:pt x="1572" y="1068"/>
                      <a:pt x="1578" y="1068"/>
                    </a:cubicBezTo>
                    <a:cubicBezTo>
                      <a:pt x="1701" y="1068"/>
                      <a:pt x="1885" y="916"/>
                      <a:pt x="1768" y="792"/>
                    </a:cubicBezTo>
                    <a:cubicBezTo>
                      <a:pt x="1645" y="662"/>
                      <a:pt x="406" y="89"/>
                      <a:pt x="215" y="4"/>
                    </a:cubicBezTo>
                    <a:cubicBezTo>
                      <a:pt x="209" y="2"/>
                      <a:pt x="20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7"/>
              <p:cNvSpPr/>
              <p:nvPr/>
            </p:nvSpPr>
            <p:spPr>
              <a:xfrm>
                <a:off x="5514575" y="4137325"/>
                <a:ext cx="50125" cy="11750"/>
              </a:xfrm>
              <a:custGeom>
                <a:avLst/>
                <a:gdLst/>
                <a:ahLst/>
                <a:cxnLst/>
                <a:rect l="l" t="t" r="r" b="b"/>
                <a:pathLst>
                  <a:path w="2005" h="470" extrusionOk="0">
                    <a:moveTo>
                      <a:pt x="1713" y="1"/>
                    </a:moveTo>
                    <a:cubicBezTo>
                      <a:pt x="1335" y="1"/>
                      <a:pt x="273" y="128"/>
                      <a:pt x="92" y="154"/>
                    </a:cubicBezTo>
                    <a:cubicBezTo>
                      <a:pt x="0" y="170"/>
                      <a:pt x="23" y="453"/>
                      <a:pt x="146" y="468"/>
                    </a:cubicBezTo>
                    <a:cubicBezTo>
                      <a:pt x="155" y="469"/>
                      <a:pt x="173" y="470"/>
                      <a:pt x="198" y="470"/>
                    </a:cubicBezTo>
                    <a:cubicBezTo>
                      <a:pt x="482" y="470"/>
                      <a:pt x="1685" y="395"/>
                      <a:pt x="1790" y="346"/>
                    </a:cubicBezTo>
                    <a:cubicBezTo>
                      <a:pt x="1905" y="292"/>
                      <a:pt x="2004" y="47"/>
                      <a:pt x="1828" y="9"/>
                    </a:cubicBezTo>
                    <a:cubicBezTo>
                      <a:pt x="1806" y="3"/>
                      <a:pt x="1767"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7"/>
              <p:cNvSpPr/>
              <p:nvPr/>
            </p:nvSpPr>
            <p:spPr>
              <a:xfrm>
                <a:off x="5416021" y="4141917"/>
                <a:ext cx="50425" cy="15175"/>
              </a:xfrm>
              <a:custGeom>
                <a:avLst/>
                <a:gdLst/>
                <a:ahLst/>
                <a:cxnLst/>
                <a:rect l="l" t="t" r="r" b="b"/>
                <a:pathLst>
                  <a:path w="2017" h="607" extrusionOk="0">
                    <a:moveTo>
                      <a:pt x="128" y="0"/>
                    </a:moveTo>
                    <a:cubicBezTo>
                      <a:pt x="41" y="0"/>
                      <a:pt x="1" y="277"/>
                      <a:pt x="112" y="322"/>
                    </a:cubicBezTo>
                    <a:cubicBezTo>
                      <a:pt x="222" y="358"/>
                      <a:pt x="1507" y="606"/>
                      <a:pt x="1713" y="606"/>
                    </a:cubicBezTo>
                    <a:cubicBezTo>
                      <a:pt x="1722" y="606"/>
                      <a:pt x="1729" y="606"/>
                      <a:pt x="1734" y="605"/>
                    </a:cubicBezTo>
                    <a:cubicBezTo>
                      <a:pt x="1856" y="590"/>
                      <a:pt x="2017" y="375"/>
                      <a:pt x="1856" y="284"/>
                    </a:cubicBezTo>
                    <a:cubicBezTo>
                      <a:pt x="1695" y="199"/>
                      <a:pt x="342" y="24"/>
                      <a:pt x="135" y="1"/>
                    </a:cubicBezTo>
                    <a:cubicBezTo>
                      <a:pt x="133" y="0"/>
                      <a:pt x="131"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p:nvPr/>
            </p:nvSpPr>
            <p:spPr>
              <a:xfrm>
                <a:off x="5467050" y="4028350"/>
                <a:ext cx="50425" cy="16125"/>
              </a:xfrm>
              <a:custGeom>
                <a:avLst/>
                <a:gdLst/>
                <a:ahLst/>
                <a:cxnLst/>
                <a:rect l="l" t="t" r="r" b="b"/>
                <a:pathLst>
                  <a:path w="2017" h="645" extrusionOk="0">
                    <a:moveTo>
                      <a:pt x="143" y="1"/>
                    </a:moveTo>
                    <a:cubicBezTo>
                      <a:pt x="62" y="1"/>
                      <a:pt x="0" y="270"/>
                      <a:pt x="112" y="315"/>
                    </a:cubicBezTo>
                    <a:cubicBezTo>
                      <a:pt x="231" y="367"/>
                      <a:pt x="1541" y="644"/>
                      <a:pt x="1728" y="644"/>
                    </a:cubicBezTo>
                    <a:cubicBezTo>
                      <a:pt x="1733" y="644"/>
                      <a:pt x="1737" y="644"/>
                      <a:pt x="1741" y="644"/>
                    </a:cubicBezTo>
                    <a:cubicBezTo>
                      <a:pt x="1863" y="628"/>
                      <a:pt x="2016" y="414"/>
                      <a:pt x="1863" y="322"/>
                    </a:cubicBezTo>
                    <a:cubicBezTo>
                      <a:pt x="1710" y="231"/>
                      <a:pt x="356" y="24"/>
                      <a:pt x="150" y="1"/>
                    </a:cubicBezTo>
                    <a:cubicBezTo>
                      <a:pt x="148" y="1"/>
                      <a:pt x="146" y="1"/>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7"/>
              <p:cNvSpPr/>
              <p:nvPr/>
            </p:nvSpPr>
            <p:spPr>
              <a:xfrm>
                <a:off x="5552225" y="4017700"/>
                <a:ext cx="43275" cy="31975"/>
              </a:xfrm>
              <a:custGeom>
                <a:avLst/>
                <a:gdLst/>
                <a:ahLst/>
                <a:cxnLst/>
                <a:rect l="l" t="t" r="r" b="b"/>
                <a:pathLst>
                  <a:path w="1731" h="1279" extrusionOk="0">
                    <a:moveTo>
                      <a:pt x="215" y="0"/>
                    </a:moveTo>
                    <a:cubicBezTo>
                      <a:pt x="133" y="0"/>
                      <a:pt x="0" y="192"/>
                      <a:pt x="70" y="282"/>
                    </a:cubicBezTo>
                    <a:cubicBezTo>
                      <a:pt x="146" y="374"/>
                      <a:pt x="1270" y="1230"/>
                      <a:pt x="1393" y="1268"/>
                    </a:cubicBezTo>
                    <a:cubicBezTo>
                      <a:pt x="1409" y="1275"/>
                      <a:pt x="1429" y="1278"/>
                      <a:pt x="1449" y="1278"/>
                    </a:cubicBezTo>
                    <a:cubicBezTo>
                      <a:pt x="1569" y="1278"/>
                      <a:pt x="1730" y="1170"/>
                      <a:pt x="1645" y="1039"/>
                    </a:cubicBezTo>
                    <a:cubicBezTo>
                      <a:pt x="1538" y="886"/>
                      <a:pt x="414" y="121"/>
                      <a:pt x="238" y="7"/>
                    </a:cubicBezTo>
                    <a:cubicBezTo>
                      <a:pt x="231" y="2"/>
                      <a:pt x="223"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7"/>
              <p:cNvSpPr/>
              <p:nvPr/>
            </p:nvSpPr>
            <p:spPr>
              <a:xfrm>
                <a:off x="5579775" y="4116700"/>
                <a:ext cx="50500" cy="10750"/>
              </a:xfrm>
              <a:custGeom>
                <a:avLst/>
                <a:gdLst/>
                <a:ahLst/>
                <a:cxnLst/>
                <a:rect l="l" t="t" r="r" b="b"/>
                <a:pathLst>
                  <a:path w="2020" h="430" extrusionOk="0">
                    <a:moveTo>
                      <a:pt x="115" y="0"/>
                    </a:moveTo>
                    <a:cubicBezTo>
                      <a:pt x="23" y="0"/>
                      <a:pt x="0" y="291"/>
                      <a:pt x="123" y="322"/>
                    </a:cubicBezTo>
                    <a:cubicBezTo>
                      <a:pt x="227" y="348"/>
                      <a:pt x="1263" y="429"/>
                      <a:pt x="1644" y="429"/>
                    </a:cubicBezTo>
                    <a:cubicBezTo>
                      <a:pt x="1710" y="429"/>
                      <a:pt x="1756" y="427"/>
                      <a:pt x="1775" y="421"/>
                    </a:cubicBezTo>
                    <a:cubicBezTo>
                      <a:pt x="1889" y="391"/>
                      <a:pt x="2019" y="169"/>
                      <a:pt x="1859" y="92"/>
                    </a:cubicBezTo>
                    <a:cubicBezTo>
                      <a:pt x="1690" y="16"/>
                      <a:pt x="321"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p:nvPr/>
            </p:nvSpPr>
            <p:spPr>
              <a:xfrm>
                <a:off x="5444050" y="4162375"/>
                <a:ext cx="48750" cy="18400"/>
              </a:xfrm>
              <a:custGeom>
                <a:avLst/>
                <a:gdLst/>
                <a:ahLst/>
                <a:cxnLst/>
                <a:rect l="l" t="t" r="r" b="b"/>
                <a:pathLst>
                  <a:path w="1950" h="736" extrusionOk="0">
                    <a:moveTo>
                      <a:pt x="1755" y="1"/>
                    </a:moveTo>
                    <a:cubicBezTo>
                      <a:pt x="1540" y="1"/>
                      <a:pt x="278" y="377"/>
                      <a:pt x="83" y="437"/>
                    </a:cubicBezTo>
                    <a:cubicBezTo>
                      <a:pt x="0" y="467"/>
                      <a:pt x="59" y="736"/>
                      <a:pt x="178" y="736"/>
                    </a:cubicBezTo>
                    <a:cubicBezTo>
                      <a:pt x="180" y="736"/>
                      <a:pt x="181" y="736"/>
                      <a:pt x="183" y="736"/>
                    </a:cubicBezTo>
                    <a:cubicBezTo>
                      <a:pt x="305" y="736"/>
                      <a:pt x="1689" y="414"/>
                      <a:pt x="1789" y="345"/>
                    </a:cubicBezTo>
                    <a:cubicBezTo>
                      <a:pt x="1896" y="277"/>
                      <a:pt x="1950" y="24"/>
                      <a:pt x="1766" y="1"/>
                    </a:cubicBezTo>
                    <a:cubicBezTo>
                      <a:pt x="1763" y="1"/>
                      <a:pt x="1759"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7"/>
              <p:cNvSpPr/>
              <p:nvPr/>
            </p:nvSpPr>
            <p:spPr>
              <a:xfrm>
                <a:off x="5587214" y="4145891"/>
                <a:ext cx="44225" cy="31125"/>
              </a:xfrm>
              <a:custGeom>
                <a:avLst/>
                <a:gdLst/>
                <a:ahLst/>
                <a:cxnLst/>
                <a:rect l="l" t="t" r="r" b="b"/>
                <a:pathLst>
                  <a:path w="1769" h="1245" extrusionOk="0">
                    <a:moveTo>
                      <a:pt x="217" y="0"/>
                    </a:moveTo>
                    <a:cubicBezTo>
                      <a:pt x="140" y="0"/>
                      <a:pt x="0" y="205"/>
                      <a:pt x="84" y="281"/>
                    </a:cubicBezTo>
                    <a:cubicBezTo>
                      <a:pt x="168" y="373"/>
                      <a:pt x="1308" y="1207"/>
                      <a:pt x="1430" y="1237"/>
                    </a:cubicBezTo>
                    <a:cubicBezTo>
                      <a:pt x="1444" y="1242"/>
                      <a:pt x="1461" y="1245"/>
                      <a:pt x="1478" y="1245"/>
                    </a:cubicBezTo>
                    <a:cubicBezTo>
                      <a:pt x="1599" y="1245"/>
                      <a:pt x="1768" y="1134"/>
                      <a:pt x="1675" y="1000"/>
                    </a:cubicBezTo>
                    <a:cubicBezTo>
                      <a:pt x="1568" y="855"/>
                      <a:pt x="421" y="113"/>
                      <a:pt x="237" y="6"/>
                    </a:cubicBezTo>
                    <a:cubicBezTo>
                      <a:pt x="231" y="2"/>
                      <a:pt x="224"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7"/>
              <p:cNvSpPr/>
              <p:nvPr/>
            </p:nvSpPr>
            <p:spPr>
              <a:xfrm>
                <a:off x="5591000" y="4070550"/>
                <a:ext cx="44125" cy="29075"/>
              </a:xfrm>
              <a:custGeom>
                <a:avLst/>
                <a:gdLst/>
                <a:ahLst/>
                <a:cxnLst/>
                <a:rect l="l" t="t" r="r" b="b"/>
                <a:pathLst>
                  <a:path w="1765" h="1163" extrusionOk="0">
                    <a:moveTo>
                      <a:pt x="1598" y="1"/>
                    </a:moveTo>
                    <a:cubicBezTo>
                      <a:pt x="1589" y="1"/>
                      <a:pt x="1580" y="2"/>
                      <a:pt x="1570" y="3"/>
                    </a:cubicBezTo>
                    <a:cubicBezTo>
                      <a:pt x="1394" y="42"/>
                      <a:pt x="247" y="776"/>
                      <a:pt x="71" y="891"/>
                    </a:cubicBezTo>
                    <a:cubicBezTo>
                      <a:pt x="0" y="940"/>
                      <a:pt x="114" y="1162"/>
                      <a:pt x="229" y="1162"/>
                    </a:cubicBezTo>
                    <a:cubicBezTo>
                      <a:pt x="238" y="1162"/>
                      <a:pt x="246" y="1161"/>
                      <a:pt x="255" y="1158"/>
                    </a:cubicBezTo>
                    <a:cubicBezTo>
                      <a:pt x="377" y="1112"/>
                      <a:pt x="1608" y="424"/>
                      <a:pt x="1685" y="325"/>
                    </a:cubicBezTo>
                    <a:cubicBezTo>
                      <a:pt x="1764" y="238"/>
                      <a:pt x="1748" y="1"/>
                      <a:pt x="1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p:nvPr/>
            </p:nvSpPr>
            <p:spPr>
              <a:xfrm>
                <a:off x="5447650" y="4099650"/>
                <a:ext cx="40750" cy="33975"/>
              </a:xfrm>
              <a:custGeom>
                <a:avLst/>
                <a:gdLst/>
                <a:ahLst/>
                <a:cxnLst/>
                <a:rect l="l" t="t" r="r" b="b"/>
                <a:pathLst>
                  <a:path w="1630" h="1359" extrusionOk="0">
                    <a:moveTo>
                      <a:pt x="1458" y="0"/>
                    </a:moveTo>
                    <a:cubicBezTo>
                      <a:pt x="1442" y="0"/>
                      <a:pt x="1426" y="3"/>
                      <a:pt x="1408" y="9"/>
                    </a:cubicBezTo>
                    <a:cubicBezTo>
                      <a:pt x="1232" y="63"/>
                      <a:pt x="215" y="973"/>
                      <a:pt x="62" y="1118"/>
                    </a:cubicBezTo>
                    <a:cubicBezTo>
                      <a:pt x="1" y="1173"/>
                      <a:pt x="131" y="1358"/>
                      <a:pt x="242" y="1358"/>
                    </a:cubicBezTo>
                    <a:cubicBezTo>
                      <a:pt x="256" y="1358"/>
                      <a:pt x="270" y="1355"/>
                      <a:pt x="284" y="1348"/>
                    </a:cubicBezTo>
                    <a:cubicBezTo>
                      <a:pt x="391" y="1287"/>
                      <a:pt x="1507" y="415"/>
                      <a:pt x="1568" y="308"/>
                    </a:cubicBezTo>
                    <a:cubicBezTo>
                      <a:pt x="1630" y="212"/>
                      <a:pt x="1588" y="0"/>
                      <a:pt x="1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17"/>
            <p:cNvSpPr/>
            <p:nvPr/>
          </p:nvSpPr>
          <p:spPr>
            <a:xfrm>
              <a:off x="1613946" y="2784310"/>
              <a:ext cx="457365" cy="96473"/>
            </a:xfrm>
            <a:custGeom>
              <a:avLst/>
              <a:gdLst/>
              <a:ahLst/>
              <a:cxnLst/>
              <a:rect l="l" t="t" r="r" b="b"/>
              <a:pathLst>
                <a:path w="7396" h="1560" extrusionOk="0">
                  <a:moveTo>
                    <a:pt x="7396" y="1"/>
                  </a:moveTo>
                  <a:cubicBezTo>
                    <a:pt x="7128" y="306"/>
                    <a:pt x="5828" y="383"/>
                    <a:pt x="5308" y="436"/>
                  </a:cubicBezTo>
                  <a:cubicBezTo>
                    <a:pt x="4780" y="482"/>
                    <a:pt x="3442" y="1048"/>
                    <a:pt x="2532" y="1278"/>
                  </a:cubicBezTo>
                  <a:cubicBezTo>
                    <a:pt x="1907" y="1434"/>
                    <a:pt x="1200" y="1469"/>
                    <a:pt x="692" y="1469"/>
                  </a:cubicBezTo>
                  <a:cubicBezTo>
                    <a:pt x="281" y="1469"/>
                    <a:pt x="0" y="1446"/>
                    <a:pt x="0" y="1446"/>
                  </a:cubicBezTo>
                  <a:lnTo>
                    <a:pt x="0" y="1446"/>
                  </a:lnTo>
                  <a:cubicBezTo>
                    <a:pt x="0" y="1446"/>
                    <a:pt x="773" y="1560"/>
                    <a:pt x="1523" y="1560"/>
                  </a:cubicBezTo>
                  <a:cubicBezTo>
                    <a:pt x="1821" y="1560"/>
                    <a:pt x="2115" y="1542"/>
                    <a:pt x="2356" y="1492"/>
                  </a:cubicBezTo>
                  <a:cubicBezTo>
                    <a:pt x="3067" y="1339"/>
                    <a:pt x="4145" y="957"/>
                    <a:pt x="4673" y="742"/>
                  </a:cubicBezTo>
                  <a:cubicBezTo>
                    <a:pt x="5201" y="528"/>
                    <a:pt x="5759" y="582"/>
                    <a:pt x="6424" y="467"/>
                  </a:cubicBezTo>
                  <a:cubicBezTo>
                    <a:pt x="7097" y="352"/>
                    <a:pt x="7395" y="1"/>
                    <a:pt x="7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7"/>
            <p:cNvSpPr/>
            <p:nvPr/>
          </p:nvSpPr>
          <p:spPr>
            <a:xfrm>
              <a:off x="1364517" y="2815970"/>
              <a:ext cx="396962" cy="223442"/>
            </a:xfrm>
            <a:custGeom>
              <a:avLst/>
              <a:gdLst/>
              <a:ahLst/>
              <a:cxnLst/>
              <a:rect l="l" t="t" r="r" b="b"/>
              <a:pathLst>
                <a:path w="18567" h="10451" extrusionOk="0">
                  <a:moveTo>
                    <a:pt x="1338" y="31"/>
                  </a:moveTo>
                  <a:cubicBezTo>
                    <a:pt x="1076" y="7"/>
                    <a:pt x="798" y="-104"/>
                    <a:pt x="576" y="317"/>
                  </a:cubicBezTo>
                  <a:cubicBezTo>
                    <a:pt x="354" y="738"/>
                    <a:pt x="25" y="1764"/>
                    <a:pt x="5" y="2555"/>
                  </a:cubicBezTo>
                  <a:cubicBezTo>
                    <a:pt x="-14" y="3346"/>
                    <a:pt x="3" y="4319"/>
                    <a:pt x="459" y="5061"/>
                  </a:cubicBezTo>
                  <a:cubicBezTo>
                    <a:pt x="915" y="5804"/>
                    <a:pt x="1619" y="6602"/>
                    <a:pt x="2742" y="7010"/>
                  </a:cubicBezTo>
                  <a:cubicBezTo>
                    <a:pt x="3865" y="7418"/>
                    <a:pt x="6044" y="7073"/>
                    <a:pt x="7195" y="7509"/>
                  </a:cubicBezTo>
                  <a:cubicBezTo>
                    <a:pt x="8346" y="7945"/>
                    <a:pt x="8644" y="9144"/>
                    <a:pt x="9647" y="9627"/>
                  </a:cubicBezTo>
                  <a:cubicBezTo>
                    <a:pt x="10650" y="10110"/>
                    <a:pt x="11834" y="10601"/>
                    <a:pt x="13211" y="10407"/>
                  </a:cubicBezTo>
                  <a:cubicBezTo>
                    <a:pt x="14589" y="10213"/>
                    <a:pt x="17041" y="9199"/>
                    <a:pt x="17912" y="8462"/>
                  </a:cubicBezTo>
                  <a:cubicBezTo>
                    <a:pt x="18783" y="7725"/>
                    <a:pt x="18587" y="6699"/>
                    <a:pt x="18436" y="5984"/>
                  </a:cubicBezTo>
                  <a:cubicBezTo>
                    <a:pt x="18285" y="5269"/>
                    <a:pt x="17944" y="4460"/>
                    <a:pt x="17007" y="4174"/>
                  </a:cubicBezTo>
                  <a:cubicBezTo>
                    <a:pt x="16070" y="3888"/>
                    <a:pt x="14196" y="4270"/>
                    <a:pt x="12815" y="4270"/>
                  </a:cubicBezTo>
                  <a:cubicBezTo>
                    <a:pt x="11434" y="4270"/>
                    <a:pt x="10173" y="4563"/>
                    <a:pt x="8720" y="4174"/>
                  </a:cubicBezTo>
                  <a:cubicBezTo>
                    <a:pt x="7268" y="3785"/>
                    <a:pt x="5196" y="2555"/>
                    <a:pt x="4100" y="1936"/>
                  </a:cubicBezTo>
                  <a:cubicBezTo>
                    <a:pt x="3005" y="1317"/>
                    <a:pt x="2607" y="778"/>
                    <a:pt x="2147" y="460"/>
                  </a:cubicBezTo>
                  <a:cubicBezTo>
                    <a:pt x="1687" y="143"/>
                    <a:pt x="1600" y="55"/>
                    <a:pt x="1338" y="31"/>
                  </a:cubicBezTo>
                  <a:close/>
                </a:path>
              </a:pathLst>
            </a:custGeom>
            <a:solidFill>
              <a:schemeClr val="dk2"/>
            </a:solidFill>
            <a:ln>
              <a:noFill/>
            </a:ln>
          </p:spPr>
        </p:sp>
      </p:grpSp>
      <p:grpSp>
        <p:nvGrpSpPr>
          <p:cNvPr id="451" name="Google Shape;451;p17"/>
          <p:cNvGrpSpPr/>
          <p:nvPr/>
        </p:nvGrpSpPr>
        <p:grpSpPr>
          <a:xfrm>
            <a:off x="3239065" y="1712887"/>
            <a:ext cx="534237" cy="259469"/>
            <a:chOff x="6943754" y="2106177"/>
            <a:chExt cx="876922" cy="746996"/>
          </a:xfrm>
        </p:grpSpPr>
        <p:grpSp>
          <p:nvGrpSpPr>
            <p:cNvPr id="452" name="Google Shape;452;p17"/>
            <p:cNvGrpSpPr/>
            <p:nvPr/>
          </p:nvGrpSpPr>
          <p:grpSpPr>
            <a:xfrm>
              <a:off x="6943754" y="2106177"/>
              <a:ext cx="876922" cy="746996"/>
              <a:chOff x="1383625" y="2098425"/>
              <a:chExt cx="1025400" cy="873475"/>
            </a:xfrm>
          </p:grpSpPr>
          <p:sp>
            <p:nvSpPr>
              <p:cNvPr id="453" name="Google Shape;453;p17"/>
              <p:cNvSpPr/>
              <p:nvPr/>
            </p:nvSpPr>
            <p:spPr>
              <a:xfrm>
                <a:off x="1383625" y="2098425"/>
                <a:ext cx="1025400" cy="873475"/>
              </a:xfrm>
              <a:custGeom>
                <a:avLst/>
                <a:gdLst/>
                <a:ahLst/>
                <a:cxnLst/>
                <a:rect l="l" t="t" r="r" b="b"/>
                <a:pathLst>
                  <a:path w="41016" h="34939" extrusionOk="0">
                    <a:moveTo>
                      <a:pt x="18745" y="0"/>
                    </a:moveTo>
                    <a:cubicBezTo>
                      <a:pt x="2952" y="0"/>
                      <a:pt x="3910" y="20834"/>
                      <a:pt x="3910" y="20834"/>
                    </a:cubicBezTo>
                    <a:cubicBezTo>
                      <a:pt x="3910" y="20834"/>
                      <a:pt x="1" y="23879"/>
                      <a:pt x="1843" y="28014"/>
                    </a:cubicBezTo>
                    <a:cubicBezTo>
                      <a:pt x="3525" y="31869"/>
                      <a:pt x="8180" y="32000"/>
                      <a:pt x="8803" y="32000"/>
                    </a:cubicBezTo>
                    <a:cubicBezTo>
                      <a:pt x="8849" y="32000"/>
                      <a:pt x="8873" y="31999"/>
                      <a:pt x="8873" y="31999"/>
                    </a:cubicBezTo>
                    <a:cubicBezTo>
                      <a:pt x="10692" y="34231"/>
                      <a:pt x="12753" y="34938"/>
                      <a:pt x="14634" y="34938"/>
                    </a:cubicBezTo>
                    <a:cubicBezTo>
                      <a:pt x="17887" y="34938"/>
                      <a:pt x="20602" y="32826"/>
                      <a:pt x="20602" y="32826"/>
                    </a:cubicBezTo>
                    <a:cubicBezTo>
                      <a:pt x="22882" y="34277"/>
                      <a:pt x="24658" y="34802"/>
                      <a:pt x="26036" y="34802"/>
                    </a:cubicBezTo>
                    <a:cubicBezTo>
                      <a:pt x="29659" y="34802"/>
                      <a:pt x="30527" y="31172"/>
                      <a:pt x="30527" y="31172"/>
                    </a:cubicBezTo>
                    <a:cubicBezTo>
                      <a:pt x="30527" y="31172"/>
                      <a:pt x="31432" y="31453"/>
                      <a:pt x="32686" y="31453"/>
                    </a:cubicBezTo>
                    <a:cubicBezTo>
                      <a:pt x="34368" y="31453"/>
                      <a:pt x="36678" y="30947"/>
                      <a:pt x="38271" y="28578"/>
                    </a:cubicBezTo>
                    <a:cubicBezTo>
                      <a:pt x="41016" y="24405"/>
                      <a:pt x="36880" y="19593"/>
                      <a:pt x="36880" y="19593"/>
                    </a:cubicBezTo>
                    <a:cubicBezTo>
                      <a:pt x="35903" y="14067"/>
                      <a:pt x="35489" y="420"/>
                      <a:pt x="19211" y="6"/>
                    </a:cubicBezTo>
                    <a:cubicBezTo>
                      <a:pt x="19054" y="2"/>
                      <a:pt x="18899" y="0"/>
                      <a:pt x="187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17"/>
              <p:cNvGrpSpPr/>
              <p:nvPr/>
            </p:nvGrpSpPr>
            <p:grpSpPr>
              <a:xfrm rot="-167900">
                <a:off x="1540216" y="2158292"/>
                <a:ext cx="624272" cy="526626"/>
                <a:chOff x="5416021" y="4017700"/>
                <a:chExt cx="219104" cy="184820"/>
              </a:xfrm>
            </p:grpSpPr>
            <p:sp>
              <p:nvSpPr>
                <p:cNvPr id="455" name="Google Shape;455;p17"/>
                <p:cNvSpPr/>
                <p:nvPr/>
              </p:nvSpPr>
              <p:spPr>
                <a:xfrm>
                  <a:off x="5524900" y="4079225"/>
                  <a:ext cx="50500" cy="11800"/>
                </a:xfrm>
                <a:custGeom>
                  <a:avLst/>
                  <a:gdLst/>
                  <a:ahLst/>
                  <a:cxnLst/>
                  <a:rect l="l" t="t" r="r" b="b"/>
                  <a:pathLst>
                    <a:path w="2020" h="472" extrusionOk="0">
                      <a:moveTo>
                        <a:pt x="123" y="1"/>
                      </a:moveTo>
                      <a:cubicBezTo>
                        <a:pt x="31" y="1"/>
                        <a:pt x="0" y="283"/>
                        <a:pt x="123" y="322"/>
                      </a:cubicBezTo>
                      <a:cubicBezTo>
                        <a:pt x="227" y="349"/>
                        <a:pt x="1391" y="471"/>
                        <a:pt x="1700" y="471"/>
                      </a:cubicBezTo>
                      <a:cubicBezTo>
                        <a:pt x="1732" y="471"/>
                        <a:pt x="1755" y="470"/>
                        <a:pt x="1767" y="467"/>
                      </a:cubicBezTo>
                      <a:cubicBezTo>
                        <a:pt x="1889" y="436"/>
                        <a:pt x="2019" y="207"/>
                        <a:pt x="1859" y="138"/>
                      </a:cubicBezTo>
                      <a:cubicBezTo>
                        <a:pt x="1690" y="62"/>
                        <a:pt x="32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7"/>
                <p:cNvSpPr/>
                <p:nvPr/>
              </p:nvSpPr>
              <p:spPr>
                <a:xfrm>
                  <a:off x="5444250" y="4065650"/>
                  <a:ext cx="48550" cy="19350"/>
                </a:xfrm>
                <a:custGeom>
                  <a:avLst/>
                  <a:gdLst/>
                  <a:ahLst/>
                  <a:cxnLst/>
                  <a:rect l="l" t="t" r="r" b="b"/>
                  <a:pathLst>
                    <a:path w="1942" h="774" extrusionOk="0">
                      <a:moveTo>
                        <a:pt x="1753" y="0"/>
                      </a:moveTo>
                      <a:cubicBezTo>
                        <a:pt x="1558" y="0"/>
                        <a:pt x="280" y="406"/>
                        <a:pt x="83" y="475"/>
                      </a:cubicBezTo>
                      <a:cubicBezTo>
                        <a:pt x="0" y="505"/>
                        <a:pt x="66" y="773"/>
                        <a:pt x="193" y="773"/>
                      </a:cubicBezTo>
                      <a:cubicBezTo>
                        <a:pt x="194" y="773"/>
                        <a:pt x="196" y="773"/>
                        <a:pt x="198" y="773"/>
                      </a:cubicBezTo>
                      <a:cubicBezTo>
                        <a:pt x="320" y="765"/>
                        <a:pt x="1689" y="406"/>
                        <a:pt x="1789" y="337"/>
                      </a:cubicBezTo>
                      <a:cubicBezTo>
                        <a:pt x="1896" y="268"/>
                        <a:pt x="1942" y="8"/>
                        <a:pt x="1758" y="1"/>
                      </a:cubicBezTo>
                      <a:cubicBezTo>
                        <a:pt x="1756" y="0"/>
                        <a:pt x="1755" y="0"/>
                        <a:pt x="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5515181" y="4175795"/>
                  <a:ext cx="47125" cy="26725"/>
                </a:xfrm>
                <a:custGeom>
                  <a:avLst/>
                  <a:gdLst/>
                  <a:ahLst/>
                  <a:cxnLst/>
                  <a:rect l="l" t="t" r="r" b="b"/>
                  <a:pathLst>
                    <a:path w="1885" h="1069" extrusionOk="0">
                      <a:moveTo>
                        <a:pt x="197" y="0"/>
                      </a:moveTo>
                      <a:cubicBezTo>
                        <a:pt x="113" y="0"/>
                        <a:pt x="0" y="224"/>
                        <a:pt x="93" y="303"/>
                      </a:cubicBezTo>
                      <a:cubicBezTo>
                        <a:pt x="185" y="379"/>
                        <a:pt x="1439" y="1045"/>
                        <a:pt x="1561" y="1067"/>
                      </a:cubicBezTo>
                      <a:cubicBezTo>
                        <a:pt x="1567" y="1068"/>
                        <a:pt x="1572" y="1068"/>
                        <a:pt x="1578" y="1068"/>
                      </a:cubicBezTo>
                      <a:cubicBezTo>
                        <a:pt x="1701" y="1068"/>
                        <a:pt x="1885" y="916"/>
                        <a:pt x="1768" y="792"/>
                      </a:cubicBezTo>
                      <a:cubicBezTo>
                        <a:pt x="1645" y="662"/>
                        <a:pt x="406" y="89"/>
                        <a:pt x="215" y="4"/>
                      </a:cubicBezTo>
                      <a:cubicBezTo>
                        <a:pt x="209" y="2"/>
                        <a:pt x="203"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7"/>
                <p:cNvSpPr/>
                <p:nvPr/>
              </p:nvSpPr>
              <p:spPr>
                <a:xfrm>
                  <a:off x="5514575" y="4137325"/>
                  <a:ext cx="50125" cy="11750"/>
                </a:xfrm>
                <a:custGeom>
                  <a:avLst/>
                  <a:gdLst/>
                  <a:ahLst/>
                  <a:cxnLst/>
                  <a:rect l="l" t="t" r="r" b="b"/>
                  <a:pathLst>
                    <a:path w="2005" h="470" extrusionOk="0">
                      <a:moveTo>
                        <a:pt x="1713" y="1"/>
                      </a:moveTo>
                      <a:cubicBezTo>
                        <a:pt x="1335" y="1"/>
                        <a:pt x="273" y="128"/>
                        <a:pt x="92" y="154"/>
                      </a:cubicBezTo>
                      <a:cubicBezTo>
                        <a:pt x="0" y="170"/>
                        <a:pt x="23" y="453"/>
                        <a:pt x="146" y="468"/>
                      </a:cubicBezTo>
                      <a:cubicBezTo>
                        <a:pt x="155" y="469"/>
                        <a:pt x="173" y="470"/>
                        <a:pt x="198" y="470"/>
                      </a:cubicBezTo>
                      <a:cubicBezTo>
                        <a:pt x="482" y="470"/>
                        <a:pt x="1685" y="395"/>
                        <a:pt x="1790" y="346"/>
                      </a:cubicBezTo>
                      <a:cubicBezTo>
                        <a:pt x="1905" y="292"/>
                        <a:pt x="2004" y="47"/>
                        <a:pt x="1828" y="9"/>
                      </a:cubicBezTo>
                      <a:cubicBezTo>
                        <a:pt x="1806" y="3"/>
                        <a:pt x="1767" y="1"/>
                        <a:pt x="17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7"/>
                <p:cNvSpPr/>
                <p:nvPr/>
              </p:nvSpPr>
              <p:spPr>
                <a:xfrm>
                  <a:off x="5416021" y="4141917"/>
                  <a:ext cx="50425" cy="15175"/>
                </a:xfrm>
                <a:custGeom>
                  <a:avLst/>
                  <a:gdLst/>
                  <a:ahLst/>
                  <a:cxnLst/>
                  <a:rect l="l" t="t" r="r" b="b"/>
                  <a:pathLst>
                    <a:path w="2017" h="607" extrusionOk="0">
                      <a:moveTo>
                        <a:pt x="128" y="0"/>
                      </a:moveTo>
                      <a:cubicBezTo>
                        <a:pt x="41" y="0"/>
                        <a:pt x="1" y="277"/>
                        <a:pt x="112" y="322"/>
                      </a:cubicBezTo>
                      <a:cubicBezTo>
                        <a:pt x="222" y="358"/>
                        <a:pt x="1507" y="606"/>
                        <a:pt x="1713" y="606"/>
                      </a:cubicBezTo>
                      <a:cubicBezTo>
                        <a:pt x="1722" y="606"/>
                        <a:pt x="1729" y="606"/>
                        <a:pt x="1734" y="605"/>
                      </a:cubicBezTo>
                      <a:cubicBezTo>
                        <a:pt x="1856" y="590"/>
                        <a:pt x="2017" y="375"/>
                        <a:pt x="1856" y="284"/>
                      </a:cubicBezTo>
                      <a:cubicBezTo>
                        <a:pt x="1695" y="199"/>
                        <a:pt x="342" y="24"/>
                        <a:pt x="135" y="1"/>
                      </a:cubicBezTo>
                      <a:cubicBezTo>
                        <a:pt x="133" y="0"/>
                        <a:pt x="131"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a:off x="5467050" y="4028350"/>
                  <a:ext cx="50425" cy="16125"/>
                </a:xfrm>
                <a:custGeom>
                  <a:avLst/>
                  <a:gdLst/>
                  <a:ahLst/>
                  <a:cxnLst/>
                  <a:rect l="l" t="t" r="r" b="b"/>
                  <a:pathLst>
                    <a:path w="2017" h="645" extrusionOk="0">
                      <a:moveTo>
                        <a:pt x="143" y="1"/>
                      </a:moveTo>
                      <a:cubicBezTo>
                        <a:pt x="62" y="1"/>
                        <a:pt x="0" y="270"/>
                        <a:pt x="112" y="315"/>
                      </a:cubicBezTo>
                      <a:cubicBezTo>
                        <a:pt x="231" y="367"/>
                        <a:pt x="1541" y="644"/>
                        <a:pt x="1728" y="644"/>
                      </a:cubicBezTo>
                      <a:cubicBezTo>
                        <a:pt x="1733" y="644"/>
                        <a:pt x="1737" y="644"/>
                        <a:pt x="1741" y="644"/>
                      </a:cubicBezTo>
                      <a:cubicBezTo>
                        <a:pt x="1863" y="628"/>
                        <a:pt x="2016" y="414"/>
                        <a:pt x="1863" y="322"/>
                      </a:cubicBezTo>
                      <a:cubicBezTo>
                        <a:pt x="1710" y="231"/>
                        <a:pt x="356" y="24"/>
                        <a:pt x="150" y="1"/>
                      </a:cubicBezTo>
                      <a:cubicBezTo>
                        <a:pt x="148" y="1"/>
                        <a:pt x="146" y="1"/>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7"/>
                <p:cNvSpPr/>
                <p:nvPr/>
              </p:nvSpPr>
              <p:spPr>
                <a:xfrm>
                  <a:off x="5552225" y="4017700"/>
                  <a:ext cx="43275" cy="31975"/>
                </a:xfrm>
                <a:custGeom>
                  <a:avLst/>
                  <a:gdLst/>
                  <a:ahLst/>
                  <a:cxnLst/>
                  <a:rect l="l" t="t" r="r" b="b"/>
                  <a:pathLst>
                    <a:path w="1731" h="1279" extrusionOk="0">
                      <a:moveTo>
                        <a:pt x="215" y="0"/>
                      </a:moveTo>
                      <a:cubicBezTo>
                        <a:pt x="133" y="0"/>
                        <a:pt x="0" y="192"/>
                        <a:pt x="70" y="282"/>
                      </a:cubicBezTo>
                      <a:cubicBezTo>
                        <a:pt x="146" y="374"/>
                        <a:pt x="1270" y="1230"/>
                        <a:pt x="1393" y="1268"/>
                      </a:cubicBezTo>
                      <a:cubicBezTo>
                        <a:pt x="1409" y="1275"/>
                        <a:pt x="1429" y="1278"/>
                        <a:pt x="1449" y="1278"/>
                      </a:cubicBezTo>
                      <a:cubicBezTo>
                        <a:pt x="1569" y="1278"/>
                        <a:pt x="1730" y="1170"/>
                        <a:pt x="1645" y="1039"/>
                      </a:cubicBezTo>
                      <a:cubicBezTo>
                        <a:pt x="1538" y="886"/>
                        <a:pt x="414" y="121"/>
                        <a:pt x="238" y="7"/>
                      </a:cubicBezTo>
                      <a:cubicBezTo>
                        <a:pt x="231" y="2"/>
                        <a:pt x="223"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7"/>
                <p:cNvSpPr/>
                <p:nvPr/>
              </p:nvSpPr>
              <p:spPr>
                <a:xfrm>
                  <a:off x="5579775" y="4116700"/>
                  <a:ext cx="50500" cy="10750"/>
                </a:xfrm>
                <a:custGeom>
                  <a:avLst/>
                  <a:gdLst/>
                  <a:ahLst/>
                  <a:cxnLst/>
                  <a:rect l="l" t="t" r="r" b="b"/>
                  <a:pathLst>
                    <a:path w="2020" h="430" extrusionOk="0">
                      <a:moveTo>
                        <a:pt x="115" y="0"/>
                      </a:moveTo>
                      <a:cubicBezTo>
                        <a:pt x="23" y="0"/>
                        <a:pt x="0" y="291"/>
                        <a:pt x="123" y="322"/>
                      </a:cubicBezTo>
                      <a:cubicBezTo>
                        <a:pt x="227" y="348"/>
                        <a:pt x="1263" y="429"/>
                        <a:pt x="1644" y="429"/>
                      </a:cubicBezTo>
                      <a:cubicBezTo>
                        <a:pt x="1710" y="429"/>
                        <a:pt x="1756" y="427"/>
                        <a:pt x="1775" y="421"/>
                      </a:cubicBezTo>
                      <a:cubicBezTo>
                        <a:pt x="1889" y="391"/>
                        <a:pt x="2019" y="169"/>
                        <a:pt x="1859" y="92"/>
                      </a:cubicBezTo>
                      <a:cubicBezTo>
                        <a:pt x="1690" y="16"/>
                        <a:pt x="321"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a:off x="5444050" y="4162375"/>
                  <a:ext cx="48750" cy="18400"/>
                </a:xfrm>
                <a:custGeom>
                  <a:avLst/>
                  <a:gdLst/>
                  <a:ahLst/>
                  <a:cxnLst/>
                  <a:rect l="l" t="t" r="r" b="b"/>
                  <a:pathLst>
                    <a:path w="1950" h="736" extrusionOk="0">
                      <a:moveTo>
                        <a:pt x="1755" y="1"/>
                      </a:moveTo>
                      <a:cubicBezTo>
                        <a:pt x="1540" y="1"/>
                        <a:pt x="278" y="377"/>
                        <a:pt x="83" y="437"/>
                      </a:cubicBezTo>
                      <a:cubicBezTo>
                        <a:pt x="0" y="467"/>
                        <a:pt x="59" y="736"/>
                        <a:pt x="178" y="736"/>
                      </a:cubicBezTo>
                      <a:cubicBezTo>
                        <a:pt x="180" y="736"/>
                        <a:pt x="181" y="736"/>
                        <a:pt x="183" y="736"/>
                      </a:cubicBezTo>
                      <a:cubicBezTo>
                        <a:pt x="305" y="736"/>
                        <a:pt x="1689" y="414"/>
                        <a:pt x="1789" y="345"/>
                      </a:cubicBezTo>
                      <a:cubicBezTo>
                        <a:pt x="1896" y="277"/>
                        <a:pt x="1950" y="24"/>
                        <a:pt x="1766" y="1"/>
                      </a:cubicBezTo>
                      <a:cubicBezTo>
                        <a:pt x="1763" y="1"/>
                        <a:pt x="1759"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7"/>
                <p:cNvSpPr/>
                <p:nvPr/>
              </p:nvSpPr>
              <p:spPr>
                <a:xfrm>
                  <a:off x="5587214" y="4145891"/>
                  <a:ext cx="44225" cy="31125"/>
                </a:xfrm>
                <a:custGeom>
                  <a:avLst/>
                  <a:gdLst/>
                  <a:ahLst/>
                  <a:cxnLst/>
                  <a:rect l="l" t="t" r="r" b="b"/>
                  <a:pathLst>
                    <a:path w="1769" h="1245" extrusionOk="0">
                      <a:moveTo>
                        <a:pt x="217" y="0"/>
                      </a:moveTo>
                      <a:cubicBezTo>
                        <a:pt x="140" y="0"/>
                        <a:pt x="0" y="205"/>
                        <a:pt x="84" y="281"/>
                      </a:cubicBezTo>
                      <a:cubicBezTo>
                        <a:pt x="168" y="373"/>
                        <a:pt x="1308" y="1207"/>
                        <a:pt x="1430" y="1237"/>
                      </a:cubicBezTo>
                      <a:cubicBezTo>
                        <a:pt x="1444" y="1242"/>
                        <a:pt x="1461" y="1245"/>
                        <a:pt x="1478" y="1245"/>
                      </a:cubicBezTo>
                      <a:cubicBezTo>
                        <a:pt x="1599" y="1245"/>
                        <a:pt x="1768" y="1134"/>
                        <a:pt x="1675" y="1000"/>
                      </a:cubicBezTo>
                      <a:cubicBezTo>
                        <a:pt x="1568" y="855"/>
                        <a:pt x="421" y="113"/>
                        <a:pt x="237" y="6"/>
                      </a:cubicBezTo>
                      <a:cubicBezTo>
                        <a:pt x="231" y="2"/>
                        <a:pt x="224"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a:off x="5591000" y="4070550"/>
                  <a:ext cx="44125" cy="29075"/>
                </a:xfrm>
                <a:custGeom>
                  <a:avLst/>
                  <a:gdLst/>
                  <a:ahLst/>
                  <a:cxnLst/>
                  <a:rect l="l" t="t" r="r" b="b"/>
                  <a:pathLst>
                    <a:path w="1765" h="1163" extrusionOk="0">
                      <a:moveTo>
                        <a:pt x="1598" y="1"/>
                      </a:moveTo>
                      <a:cubicBezTo>
                        <a:pt x="1589" y="1"/>
                        <a:pt x="1580" y="2"/>
                        <a:pt x="1570" y="3"/>
                      </a:cubicBezTo>
                      <a:cubicBezTo>
                        <a:pt x="1394" y="42"/>
                        <a:pt x="247" y="776"/>
                        <a:pt x="71" y="891"/>
                      </a:cubicBezTo>
                      <a:cubicBezTo>
                        <a:pt x="0" y="940"/>
                        <a:pt x="114" y="1162"/>
                        <a:pt x="229" y="1162"/>
                      </a:cubicBezTo>
                      <a:cubicBezTo>
                        <a:pt x="238" y="1162"/>
                        <a:pt x="246" y="1161"/>
                        <a:pt x="255" y="1158"/>
                      </a:cubicBezTo>
                      <a:cubicBezTo>
                        <a:pt x="377" y="1112"/>
                        <a:pt x="1608" y="424"/>
                        <a:pt x="1685" y="325"/>
                      </a:cubicBezTo>
                      <a:cubicBezTo>
                        <a:pt x="1764" y="238"/>
                        <a:pt x="1748" y="1"/>
                        <a:pt x="1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5447650" y="4099650"/>
                  <a:ext cx="40750" cy="33975"/>
                </a:xfrm>
                <a:custGeom>
                  <a:avLst/>
                  <a:gdLst/>
                  <a:ahLst/>
                  <a:cxnLst/>
                  <a:rect l="l" t="t" r="r" b="b"/>
                  <a:pathLst>
                    <a:path w="1630" h="1359" extrusionOk="0">
                      <a:moveTo>
                        <a:pt x="1458" y="0"/>
                      </a:moveTo>
                      <a:cubicBezTo>
                        <a:pt x="1442" y="0"/>
                        <a:pt x="1426" y="3"/>
                        <a:pt x="1408" y="9"/>
                      </a:cubicBezTo>
                      <a:cubicBezTo>
                        <a:pt x="1232" y="63"/>
                        <a:pt x="215" y="973"/>
                        <a:pt x="62" y="1118"/>
                      </a:cubicBezTo>
                      <a:cubicBezTo>
                        <a:pt x="1" y="1173"/>
                        <a:pt x="131" y="1358"/>
                        <a:pt x="242" y="1358"/>
                      </a:cubicBezTo>
                      <a:cubicBezTo>
                        <a:pt x="256" y="1358"/>
                        <a:pt x="270" y="1355"/>
                        <a:pt x="284" y="1348"/>
                      </a:cubicBezTo>
                      <a:cubicBezTo>
                        <a:pt x="391" y="1287"/>
                        <a:pt x="1507" y="415"/>
                        <a:pt x="1568" y="308"/>
                      </a:cubicBezTo>
                      <a:cubicBezTo>
                        <a:pt x="1630" y="212"/>
                        <a:pt x="1588" y="0"/>
                        <a:pt x="1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17"/>
              <p:cNvSpPr/>
              <p:nvPr/>
            </p:nvSpPr>
            <p:spPr>
              <a:xfrm>
                <a:off x="1734960" y="2643701"/>
                <a:ext cx="534805" cy="112808"/>
              </a:xfrm>
              <a:custGeom>
                <a:avLst/>
                <a:gdLst/>
                <a:ahLst/>
                <a:cxnLst/>
                <a:rect l="l" t="t" r="r" b="b"/>
                <a:pathLst>
                  <a:path w="7396" h="1560" extrusionOk="0">
                    <a:moveTo>
                      <a:pt x="7396" y="1"/>
                    </a:moveTo>
                    <a:cubicBezTo>
                      <a:pt x="7128" y="306"/>
                      <a:pt x="5828" y="383"/>
                      <a:pt x="5308" y="436"/>
                    </a:cubicBezTo>
                    <a:cubicBezTo>
                      <a:pt x="4780" y="482"/>
                      <a:pt x="3442" y="1048"/>
                      <a:pt x="2532" y="1278"/>
                    </a:cubicBezTo>
                    <a:cubicBezTo>
                      <a:pt x="1907" y="1434"/>
                      <a:pt x="1200" y="1469"/>
                      <a:pt x="692" y="1469"/>
                    </a:cubicBezTo>
                    <a:cubicBezTo>
                      <a:pt x="281" y="1469"/>
                      <a:pt x="0" y="1446"/>
                      <a:pt x="0" y="1446"/>
                    </a:cubicBezTo>
                    <a:lnTo>
                      <a:pt x="0" y="1446"/>
                    </a:lnTo>
                    <a:cubicBezTo>
                      <a:pt x="0" y="1446"/>
                      <a:pt x="773" y="1560"/>
                      <a:pt x="1523" y="1560"/>
                    </a:cubicBezTo>
                    <a:cubicBezTo>
                      <a:pt x="1821" y="1560"/>
                      <a:pt x="2115" y="1542"/>
                      <a:pt x="2356" y="1492"/>
                    </a:cubicBezTo>
                    <a:cubicBezTo>
                      <a:pt x="3067" y="1339"/>
                      <a:pt x="4145" y="957"/>
                      <a:pt x="4673" y="742"/>
                    </a:cubicBezTo>
                    <a:cubicBezTo>
                      <a:pt x="5201" y="528"/>
                      <a:pt x="5759" y="582"/>
                      <a:pt x="6424" y="467"/>
                    </a:cubicBezTo>
                    <a:cubicBezTo>
                      <a:pt x="7097" y="352"/>
                      <a:pt x="7395" y="1"/>
                      <a:pt x="73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8" name="Google Shape;468;p17"/>
            <p:cNvSpPr/>
            <p:nvPr/>
          </p:nvSpPr>
          <p:spPr>
            <a:xfrm>
              <a:off x="6993447" y="2602849"/>
              <a:ext cx="396962" cy="223442"/>
            </a:xfrm>
            <a:custGeom>
              <a:avLst/>
              <a:gdLst/>
              <a:ahLst/>
              <a:cxnLst/>
              <a:rect l="l" t="t" r="r" b="b"/>
              <a:pathLst>
                <a:path w="18567" h="10451" extrusionOk="0">
                  <a:moveTo>
                    <a:pt x="1338" y="31"/>
                  </a:moveTo>
                  <a:cubicBezTo>
                    <a:pt x="1076" y="7"/>
                    <a:pt x="798" y="-104"/>
                    <a:pt x="576" y="317"/>
                  </a:cubicBezTo>
                  <a:cubicBezTo>
                    <a:pt x="354" y="738"/>
                    <a:pt x="25" y="1764"/>
                    <a:pt x="5" y="2555"/>
                  </a:cubicBezTo>
                  <a:cubicBezTo>
                    <a:pt x="-14" y="3346"/>
                    <a:pt x="3" y="4319"/>
                    <a:pt x="459" y="5061"/>
                  </a:cubicBezTo>
                  <a:cubicBezTo>
                    <a:pt x="915" y="5804"/>
                    <a:pt x="1619" y="6602"/>
                    <a:pt x="2742" y="7010"/>
                  </a:cubicBezTo>
                  <a:cubicBezTo>
                    <a:pt x="3865" y="7418"/>
                    <a:pt x="6044" y="7073"/>
                    <a:pt x="7195" y="7509"/>
                  </a:cubicBezTo>
                  <a:cubicBezTo>
                    <a:pt x="8346" y="7945"/>
                    <a:pt x="8644" y="9144"/>
                    <a:pt x="9647" y="9627"/>
                  </a:cubicBezTo>
                  <a:cubicBezTo>
                    <a:pt x="10650" y="10110"/>
                    <a:pt x="11834" y="10601"/>
                    <a:pt x="13211" y="10407"/>
                  </a:cubicBezTo>
                  <a:cubicBezTo>
                    <a:pt x="14589" y="10213"/>
                    <a:pt x="17041" y="9199"/>
                    <a:pt x="17912" y="8462"/>
                  </a:cubicBezTo>
                  <a:cubicBezTo>
                    <a:pt x="18783" y="7725"/>
                    <a:pt x="18587" y="6699"/>
                    <a:pt x="18436" y="5984"/>
                  </a:cubicBezTo>
                  <a:cubicBezTo>
                    <a:pt x="18285" y="5269"/>
                    <a:pt x="17944" y="4460"/>
                    <a:pt x="17007" y="4174"/>
                  </a:cubicBezTo>
                  <a:cubicBezTo>
                    <a:pt x="16070" y="3888"/>
                    <a:pt x="14196" y="4270"/>
                    <a:pt x="12815" y="4270"/>
                  </a:cubicBezTo>
                  <a:cubicBezTo>
                    <a:pt x="11434" y="4270"/>
                    <a:pt x="10173" y="4563"/>
                    <a:pt x="8720" y="4174"/>
                  </a:cubicBezTo>
                  <a:cubicBezTo>
                    <a:pt x="7268" y="3785"/>
                    <a:pt x="5196" y="2555"/>
                    <a:pt x="4100" y="1936"/>
                  </a:cubicBezTo>
                  <a:cubicBezTo>
                    <a:pt x="3005" y="1317"/>
                    <a:pt x="2607" y="778"/>
                    <a:pt x="2147" y="460"/>
                  </a:cubicBezTo>
                  <a:cubicBezTo>
                    <a:pt x="1687" y="143"/>
                    <a:pt x="1600" y="55"/>
                    <a:pt x="1338" y="31"/>
                  </a:cubicBezTo>
                  <a:close/>
                </a:path>
              </a:pathLst>
            </a:custGeom>
            <a:solidFill>
              <a:schemeClr val="accent5"/>
            </a:solidFill>
            <a:ln>
              <a:noFill/>
            </a:ln>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grpSp>
        <p:nvGrpSpPr>
          <p:cNvPr id="898" name="Google Shape;898;p21"/>
          <p:cNvGrpSpPr/>
          <p:nvPr/>
        </p:nvGrpSpPr>
        <p:grpSpPr>
          <a:xfrm>
            <a:off x="6443663" y="1744695"/>
            <a:ext cx="2289025" cy="1917919"/>
            <a:chOff x="6443663" y="1744695"/>
            <a:chExt cx="2289025" cy="1917919"/>
          </a:xfrm>
        </p:grpSpPr>
        <p:sp>
          <p:nvSpPr>
            <p:cNvPr id="899" name="Google Shape;899;p21"/>
            <p:cNvSpPr/>
            <p:nvPr/>
          </p:nvSpPr>
          <p:spPr>
            <a:xfrm>
              <a:off x="6443663" y="2857500"/>
              <a:ext cx="1728300" cy="2478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0" name="Google Shape;900;p21"/>
            <p:cNvGrpSpPr/>
            <p:nvPr/>
          </p:nvGrpSpPr>
          <p:grpSpPr>
            <a:xfrm>
              <a:off x="6639178" y="1744695"/>
              <a:ext cx="2093510" cy="1917919"/>
              <a:chOff x="6772528" y="1723263"/>
              <a:chExt cx="2093510" cy="1917919"/>
            </a:xfrm>
          </p:grpSpPr>
          <p:sp>
            <p:nvSpPr>
              <p:cNvPr id="901" name="Google Shape;901;p21"/>
              <p:cNvSpPr/>
              <p:nvPr/>
            </p:nvSpPr>
            <p:spPr>
              <a:xfrm flipH="1">
                <a:off x="7044499" y="2893141"/>
                <a:ext cx="1611717" cy="401244"/>
              </a:xfrm>
              <a:custGeom>
                <a:avLst/>
                <a:gdLst/>
                <a:ahLst/>
                <a:cxnLst/>
                <a:rect l="l" t="t" r="r" b="b"/>
                <a:pathLst>
                  <a:path w="30134" h="7502" extrusionOk="0">
                    <a:moveTo>
                      <a:pt x="9706" y="1"/>
                    </a:moveTo>
                    <a:cubicBezTo>
                      <a:pt x="7954" y="1"/>
                      <a:pt x="957" y="804"/>
                      <a:pt x="482" y="1194"/>
                    </a:cubicBezTo>
                    <a:cubicBezTo>
                      <a:pt x="1" y="1591"/>
                      <a:pt x="651" y="4696"/>
                      <a:pt x="1178" y="5369"/>
                    </a:cubicBezTo>
                    <a:cubicBezTo>
                      <a:pt x="1178" y="5369"/>
                      <a:pt x="1374" y="5465"/>
                      <a:pt x="1562" y="5465"/>
                    </a:cubicBezTo>
                    <a:cubicBezTo>
                      <a:pt x="1706" y="5465"/>
                      <a:pt x="1846" y="5408"/>
                      <a:pt x="1890" y="5209"/>
                    </a:cubicBezTo>
                    <a:cubicBezTo>
                      <a:pt x="1997" y="4750"/>
                      <a:pt x="1209" y="3473"/>
                      <a:pt x="1874" y="2731"/>
                    </a:cubicBezTo>
                    <a:cubicBezTo>
                      <a:pt x="2252" y="2314"/>
                      <a:pt x="2701" y="2203"/>
                      <a:pt x="3214" y="2203"/>
                    </a:cubicBezTo>
                    <a:cubicBezTo>
                      <a:pt x="3604" y="2203"/>
                      <a:pt x="4030" y="2267"/>
                      <a:pt x="4490" y="2310"/>
                    </a:cubicBezTo>
                    <a:cubicBezTo>
                      <a:pt x="5458" y="2401"/>
                      <a:pt x="6668" y="2828"/>
                      <a:pt x="7801" y="2828"/>
                    </a:cubicBezTo>
                    <a:cubicBezTo>
                      <a:pt x="7912" y="2828"/>
                      <a:pt x="8021" y="2824"/>
                      <a:pt x="8130" y="2815"/>
                    </a:cubicBezTo>
                    <a:cubicBezTo>
                      <a:pt x="8774" y="2766"/>
                      <a:pt x="9726" y="2651"/>
                      <a:pt x="10490" y="2651"/>
                    </a:cubicBezTo>
                    <a:cubicBezTo>
                      <a:pt x="11169" y="2651"/>
                      <a:pt x="11700" y="2742"/>
                      <a:pt x="11732" y="3052"/>
                    </a:cubicBezTo>
                    <a:cubicBezTo>
                      <a:pt x="11801" y="3702"/>
                      <a:pt x="11373" y="4719"/>
                      <a:pt x="12818" y="4964"/>
                    </a:cubicBezTo>
                    <a:cubicBezTo>
                      <a:pt x="12923" y="4981"/>
                      <a:pt x="13020" y="4989"/>
                      <a:pt x="13110" y="4989"/>
                    </a:cubicBezTo>
                    <a:cubicBezTo>
                      <a:pt x="14248" y="4989"/>
                      <a:pt x="14155" y="3667"/>
                      <a:pt x="14233" y="3021"/>
                    </a:cubicBezTo>
                    <a:cubicBezTo>
                      <a:pt x="14288" y="2575"/>
                      <a:pt x="14776" y="2090"/>
                      <a:pt x="15314" y="2090"/>
                    </a:cubicBezTo>
                    <a:cubicBezTo>
                      <a:pt x="15605" y="2090"/>
                      <a:pt x="15910" y="2233"/>
                      <a:pt x="16168" y="2601"/>
                    </a:cubicBezTo>
                    <a:cubicBezTo>
                      <a:pt x="16902" y="3656"/>
                      <a:pt x="15640" y="5323"/>
                      <a:pt x="16199" y="6302"/>
                    </a:cubicBezTo>
                    <a:cubicBezTo>
                      <a:pt x="16582" y="6965"/>
                      <a:pt x="17420" y="7501"/>
                      <a:pt x="18046" y="7501"/>
                    </a:cubicBezTo>
                    <a:cubicBezTo>
                      <a:pt x="18344" y="7501"/>
                      <a:pt x="18594" y="7379"/>
                      <a:pt x="18722" y="7090"/>
                    </a:cubicBezTo>
                    <a:cubicBezTo>
                      <a:pt x="19112" y="6203"/>
                      <a:pt x="18914" y="2830"/>
                      <a:pt x="19648" y="2570"/>
                    </a:cubicBezTo>
                    <a:cubicBezTo>
                      <a:pt x="19704" y="2551"/>
                      <a:pt x="19761" y="2542"/>
                      <a:pt x="19819" y="2542"/>
                    </a:cubicBezTo>
                    <a:cubicBezTo>
                      <a:pt x="20474" y="2542"/>
                      <a:pt x="21288" y="3655"/>
                      <a:pt x="22546" y="3655"/>
                    </a:cubicBezTo>
                    <a:cubicBezTo>
                      <a:pt x="22645" y="3655"/>
                      <a:pt x="22747" y="3648"/>
                      <a:pt x="22852" y="3633"/>
                    </a:cubicBezTo>
                    <a:cubicBezTo>
                      <a:pt x="24352" y="3426"/>
                      <a:pt x="26316" y="2099"/>
                      <a:pt x="27213" y="2099"/>
                    </a:cubicBezTo>
                    <a:cubicBezTo>
                      <a:pt x="27244" y="2099"/>
                      <a:pt x="27274" y="2100"/>
                      <a:pt x="27303" y="2104"/>
                    </a:cubicBezTo>
                    <a:cubicBezTo>
                      <a:pt x="28152" y="2211"/>
                      <a:pt x="28772" y="2547"/>
                      <a:pt x="28772" y="3205"/>
                    </a:cubicBezTo>
                    <a:cubicBezTo>
                      <a:pt x="28772" y="3340"/>
                      <a:pt x="28803" y="3399"/>
                      <a:pt x="28851" y="3399"/>
                    </a:cubicBezTo>
                    <a:cubicBezTo>
                      <a:pt x="29037" y="3399"/>
                      <a:pt x="29476" y="2519"/>
                      <a:pt x="29330" y="1760"/>
                    </a:cubicBezTo>
                    <a:cubicBezTo>
                      <a:pt x="29143" y="824"/>
                      <a:pt x="30134" y="650"/>
                      <a:pt x="28159" y="650"/>
                    </a:cubicBezTo>
                    <a:cubicBezTo>
                      <a:pt x="28115" y="650"/>
                      <a:pt x="28069" y="650"/>
                      <a:pt x="28022" y="651"/>
                    </a:cubicBezTo>
                    <a:cubicBezTo>
                      <a:pt x="26527" y="656"/>
                      <a:pt x="22664" y="1014"/>
                      <a:pt x="20147" y="1014"/>
                    </a:cubicBezTo>
                    <a:cubicBezTo>
                      <a:pt x="19034" y="1014"/>
                      <a:pt x="18184" y="944"/>
                      <a:pt x="17919" y="742"/>
                    </a:cubicBezTo>
                    <a:cubicBezTo>
                      <a:pt x="17047" y="92"/>
                      <a:pt x="11457" y="1"/>
                      <a:pt x="9706" y="1"/>
                    </a:cubicBezTo>
                    <a:close/>
                  </a:path>
                </a:pathLst>
              </a:custGeom>
              <a:solidFill>
                <a:srgbClr val="C68F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1"/>
              <p:cNvSpPr/>
              <p:nvPr/>
            </p:nvSpPr>
            <p:spPr>
              <a:xfrm flipH="1">
                <a:off x="8024986" y="1733907"/>
                <a:ext cx="719587" cy="1048039"/>
              </a:xfrm>
              <a:custGeom>
                <a:avLst/>
                <a:gdLst/>
                <a:ahLst/>
                <a:cxnLst/>
                <a:rect l="l" t="t" r="r" b="b"/>
                <a:pathLst>
                  <a:path w="13454" h="19595" extrusionOk="0">
                    <a:moveTo>
                      <a:pt x="9645" y="1"/>
                    </a:moveTo>
                    <a:cubicBezTo>
                      <a:pt x="9645" y="1"/>
                      <a:pt x="1232" y="3289"/>
                      <a:pt x="131" y="3687"/>
                    </a:cubicBezTo>
                    <a:cubicBezTo>
                      <a:pt x="1" y="4085"/>
                      <a:pt x="5683" y="19594"/>
                      <a:pt x="5683" y="19594"/>
                    </a:cubicBezTo>
                    <a:cubicBezTo>
                      <a:pt x="5683" y="19594"/>
                      <a:pt x="13453" y="18202"/>
                      <a:pt x="13262" y="17629"/>
                    </a:cubicBezTo>
                    <a:cubicBezTo>
                      <a:pt x="13071" y="17055"/>
                      <a:pt x="12581" y="14187"/>
                      <a:pt x="12382" y="13002"/>
                    </a:cubicBezTo>
                    <a:cubicBezTo>
                      <a:pt x="12382" y="13002"/>
                      <a:pt x="10516" y="2953"/>
                      <a:pt x="96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1"/>
              <p:cNvSpPr/>
              <p:nvPr/>
            </p:nvSpPr>
            <p:spPr>
              <a:xfrm flipH="1">
                <a:off x="8024986" y="1786697"/>
                <a:ext cx="682362" cy="995249"/>
              </a:xfrm>
              <a:custGeom>
                <a:avLst/>
                <a:gdLst/>
                <a:ahLst/>
                <a:cxnLst/>
                <a:rect l="l" t="t" r="r" b="b"/>
                <a:pathLst>
                  <a:path w="12758" h="18608" extrusionOk="0">
                    <a:moveTo>
                      <a:pt x="8283" y="0"/>
                    </a:moveTo>
                    <a:cubicBezTo>
                      <a:pt x="8283" y="0"/>
                      <a:pt x="1240" y="2547"/>
                      <a:pt x="131" y="2952"/>
                    </a:cubicBezTo>
                    <a:cubicBezTo>
                      <a:pt x="1" y="3342"/>
                      <a:pt x="4987" y="18607"/>
                      <a:pt x="4987" y="18607"/>
                    </a:cubicBezTo>
                    <a:cubicBezTo>
                      <a:pt x="4987" y="18607"/>
                      <a:pt x="12757" y="17215"/>
                      <a:pt x="12566" y="16642"/>
                    </a:cubicBezTo>
                    <a:cubicBezTo>
                      <a:pt x="12375" y="16068"/>
                      <a:pt x="11885" y="13200"/>
                      <a:pt x="11686" y="12015"/>
                    </a:cubicBezTo>
                    <a:cubicBezTo>
                      <a:pt x="11686" y="12015"/>
                      <a:pt x="9155" y="2952"/>
                      <a:pt x="8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1"/>
              <p:cNvSpPr/>
              <p:nvPr/>
            </p:nvSpPr>
            <p:spPr>
              <a:xfrm flipH="1">
                <a:off x="8225020" y="1848472"/>
                <a:ext cx="165750" cy="59743"/>
              </a:xfrm>
              <a:custGeom>
                <a:avLst/>
                <a:gdLst/>
                <a:ahLst/>
                <a:cxnLst/>
                <a:rect l="l" t="t" r="r" b="b"/>
                <a:pathLst>
                  <a:path w="3099" h="1117" extrusionOk="0">
                    <a:moveTo>
                      <a:pt x="1" y="0"/>
                    </a:moveTo>
                    <a:lnTo>
                      <a:pt x="1" y="0"/>
                    </a:lnTo>
                    <a:cubicBezTo>
                      <a:pt x="991" y="559"/>
                      <a:pt x="3049" y="1096"/>
                      <a:pt x="3097" y="1116"/>
                    </a:cubicBezTo>
                    <a:lnTo>
                      <a:pt x="3097" y="1116"/>
                    </a:lnTo>
                    <a:cubicBezTo>
                      <a:pt x="2271" y="650"/>
                      <a:pt x="1" y="0"/>
                      <a:pt x="1" y="0"/>
                    </a:cubicBezTo>
                    <a:close/>
                    <a:moveTo>
                      <a:pt x="3097" y="1116"/>
                    </a:moveTo>
                    <a:cubicBezTo>
                      <a:pt x="3098" y="1116"/>
                      <a:pt x="3098" y="1117"/>
                      <a:pt x="3098" y="1117"/>
                    </a:cubicBezTo>
                    <a:cubicBezTo>
                      <a:pt x="3098" y="1117"/>
                      <a:pt x="3098" y="1116"/>
                      <a:pt x="3097" y="111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1"/>
              <p:cNvSpPr/>
              <p:nvPr/>
            </p:nvSpPr>
            <p:spPr>
              <a:xfrm flipH="1">
                <a:off x="8201326" y="1891795"/>
                <a:ext cx="334602" cy="114190"/>
              </a:xfrm>
              <a:custGeom>
                <a:avLst/>
                <a:gdLst/>
                <a:ahLst/>
                <a:cxnLst/>
                <a:rect l="l" t="t" r="r" b="b"/>
                <a:pathLst>
                  <a:path w="6256" h="2135" extrusionOk="0">
                    <a:moveTo>
                      <a:pt x="0" y="1"/>
                    </a:moveTo>
                    <a:cubicBezTo>
                      <a:pt x="1216" y="773"/>
                      <a:pt x="6256" y="2134"/>
                      <a:pt x="6256" y="2134"/>
                    </a:cubicBezTo>
                    <a:cubicBezTo>
                      <a:pt x="4275" y="1110"/>
                      <a:pt x="0"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1"/>
              <p:cNvSpPr/>
              <p:nvPr/>
            </p:nvSpPr>
            <p:spPr>
              <a:xfrm flipH="1">
                <a:off x="8167363" y="1951537"/>
                <a:ext cx="507680" cy="173505"/>
              </a:xfrm>
              <a:custGeom>
                <a:avLst/>
                <a:gdLst/>
                <a:ahLst/>
                <a:cxnLst/>
                <a:rect l="l" t="t" r="r" b="b"/>
                <a:pathLst>
                  <a:path w="9492" h="3244" extrusionOk="0">
                    <a:moveTo>
                      <a:pt x="1" y="0"/>
                    </a:moveTo>
                    <a:lnTo>
                      <a:pt x="1" y="0"/>
                    </a:lnTo>
                    <a:cubicBezTo>
                      <a:pt x="1385" y="905"/>
                      <a:pt x="9400" y="3209"/>
                      <a:pt x="9491" y="3243"/>
                    </a:cubicBezTo>
                    <a:lnTo>
                      <a:pt x="9491" y="3243"/>
                    </a:lnTo>
                    <a:cubicBezTo>
                      <a:pt x="7715" y="2439"/>
                      <a:pt x="1" y="1"/>
                      <a:pt x="1" y="0"/>
                    </a:cubicBezTo>
                    <a:close/>
                    <a:moveTo>
                      <a:pt x="9491" y="3243"/>
                    </a:moveTo>
                    <a:lnTo>
                      <a:pt x="9491" y="3243"/>
                    </a:lnTo>
                    <a:cubicBezTo>
                      <a:pt x="9491" y="3243"/>
                      <a:pt x="9491" y="3243"/>
                      <a:pt x="9492" y="3243"/>
                    </a:cubicBezTo>
                    <a:cubicBezTo>
                      <a:pt x="9492" y="3243"/>
                      <a:pt x="9491" y="3243"/>
                      <a:pt x="9491" y="3243"/>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1"/>
              <p:cNvSpPr/>
              <p:nvPr/>
            </p:nvSpPr>
            <p:spPr>
              <a:xfrm flipH="1">
                <a:off x="8143241" y="2067707"/>
                <a:ext cx="510514" cy="161204"/>
              </a:xfrm>
              <a:custGeom>
                <a:avLst/>
                <a:gdLst/>
                <a:ahLst/>
                <a:cxnLst/>
                <a:rect l="l" t="t" r="r" b="b"/>
                <a:pathLst>
                  <a:path w="9545" h="3014" extrusionOk="0">
                    <a:moveTo>
                      <a:pt x="0" y="0"/>
                    </a:moveTo>
                    <a:lnTo>
                      <a:pt x="0" y="0"/>
                    </a:lnTo>
                    <a:cubicBezTo>
                      <a:pt x="1729" y="681"/>
                      <a:pt x="9545" y="3014"/>
                      <a:pt x="9545" y="3014"/>
                    </a:cubicBezTo>
                    <a:cubicBezTo>
                      <a:pt x="7992" y="1981"/>
                      <a:pt x="1" y="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1"/>
              <p:cNvSpPr/>
              <p:nvPr/>
            </p:nvSpPr>
            <p:spPr>
              <a:xfrm flipH="1">
                <a:off x="8142386" y="2196980"/>
                <a:ext cx="485590" cy="128471"/>
              </a:xfrm>
              <a:custGeom>
                <a:avLst/>
                <a:gdLst/>
                <a:ahLst/>
                <a:cxnLst/>
                <a:rect l="l" t="t" r="r" b="b"/>
                <a:pathLst>
                  <a:path w="9079" h="2402" extrusionOk="0">
                    <a:moveTo>
                      <a:pt x="0" y="0"/>
                    </a:moveTo>
                    <a:lnTo>
                      <a:pt x="0" y="0"/>
                    </a:lnTo>
                    <a:cubicBezTo>
                      <a:pt x="1140" y="306"/>
                      <a:pt x="9078" y="2401"/>
                      <a:pt x="9078" y="2401"/>
                    </a:cubicBezTo>
                    <a:cubicBezTo>
                      <a:pt x="7166" y="1354"/>
                      <a:pt x="1"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1"/>
              <p:cNvSpPr/>
              <p:nvPr/>
            </p:nvSpPr>
            <p:spPr>
              <a:xfrm flipH="1">
                <a:off x="8547374" y="1889334"/>
                <a:ext cx="99856" cy="256568"/>
              </a:xfrm>
              <a:custGeom>
                <a:avLst/>
                <a:gdLst/>
                <a:ahLst/>
                <a:cxnLst/>
                <a:rect l="l" t="t" r="r" b="b"/>
                <a:pathLst>
                  <a:path w="1867" h="4797" extrusionOk="0">
                    <a:moveTo>
                      <a:pt x="1844" y="1"/>
                    </a:moveTo>
                    <a:cubicBezTo>
                      <a:pt x="1844" y="1"/>
                      <a:pt x="253" y="3595"/>
                      <a:pt x="1" y="4796"/>
                    </a:cubicBezTo>
                    <a:cubicBezTo>
                      <a:pt x="1" y="4796"/>
                      <a:pt x="1867" y="1140"/>
                      <a:pt x="1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1"/>
              <p:cNvSpPr/>
              <p:nvPr/>
            </p:nvSpPr>
            <p:spPr>
              <a:xfrm flipH="1">
                <a:off x="8390716" y="1848472"/>
                <a:ext cx="191048" cy="460185"/>
              </a:xfrm>
              <a:custGeom>
                <a:avLst/>
                <a:gdLst/>
                <a:ahLst/>
                <a:cxnLst/>
                <a:rect l="l" t="t" r="r" b="b"/>
                <a:pathLst>
                  <a:path w="3572" h="8604" extrusionOk="0">
                    <a:moveTo>
                      <a:pt x="3572" y="0"/>
                    </a:moveTo>
                    <a:lnTo>
                      <a:pt x="3572" y="0"/>
                    </a:lnTo>
                    <a:cubicBezTo>
                      <a:pt x="2295" y="1453"/>
                      <a:pt x="0" y="8604"/>
                      <a:pt x="0" y="8604"/>
                    </a:cubicBezTo>
                    <a:cubicBezTo>
                      <a:pt x="1186" y="6516"/>
                      <a:pt x="3572" y="1"/>
                      <a:pt x="35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1"/>
              <p:cNvSpPr/>
              <p:nvPr/>
            </p:nvSpPr>
            <p:spPr>
              <a:xfrm flipH="1">
                <a:off x="8246735" y="1861148"/>
                <a:ext cx="231964" cy="545707"/>
              </a:xfrm>
              <a:custGeom>
                <a:avLst/>
                <a:gdLst/>
                <a:ahLst/>
                <a:cxnLst/>
                <a:rect l="l" t="t" r="r" b="b"/>
                <a:pathLst>
                  <a:path w="4337" h="10203" extrusionOk="0">
                    <a:moveTo>
                      <a:pt x="4337" y="0"/>
                    </a:moveTo>
                    <a:lnTo>
                      <a:pt x="4337" y="0"/>
                    </a:lnTo>
                    <a:cubicBezTo>
                      <a:pt x="4337" y="1"/>
                      <a:pt x="911" y="7709"/>
                      <a:pt x="1" y="10202"/>
                    </a:cubicBezTo>
                    <a:cubicBezTo>
                      <a:pt x="1" y="10202"/>
                      <a:pt x="3916" y="2080"/>
                      <a:pt x="43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1"/>
              <p:cNvSpPr/>
              <p:nvPr/>
            </p:nvSpPr>
            <p:spPr>
              <a:xfrm flipH="1">
                <a:off x="8185762" y="2075462"/>
                <a:ext cx="132161" cy="340806"/>
              </a:xfrm>
              <a:custGeom>
                <a:avLst/>
                <a:gdLst/>
                <a:ahLst/>
                <a:cxnLst/>
                <a:rect l="l" t="t" r="r" b="b"/>
                <a:pathLst>
                  <a:path w="2471" h="6372" extrusionOk="0">
                    <a:moveTo>
                      <a:pt x="2471" y="1"/>
                    </a:moveTo>
                    <a:lnTo>
                      <a:pt x="2471" y="1"/>
                    </a:lnTo>
                    <a:cubicBezTo>
                      <a:pt x="2042" y="1056"/>
                      <a:pt x="0" y="6371"/>
                      <a:pt x="0" y="6371"/>
                    </a:cubicBezTo>
                    <a:cubicBezTo>
                      <a:pt x="949" y="5033"/>
                      <a:pt x="2471" y="8"/>
                      <a:pt x="24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1"/>
              <p:cNvSpPr/>
              <p:nvPr/>
            </p:nvSpPr>
            <p:spPr>
              <a:xfrm flipH="1">
                <a:off x="7424135" y="1723263"/>
                <a:ext cx="501957" cy="931869"/>
              </a:xfrm>
              <a:custGeom>
                <a:avLst/>
                <a:gdLst/>
                <a:ahLst/>
                <a:cxnLst/>
                <a:rect l="l" t="t" r="r" b="b"/>
                <a:pathLst>
                  <a:path w="9385" h="17423" extrusionOk="0">
                    <a:moveTo>
                      <a:pt x="4345" y="1"/>
                    </a:moveTo>
                    <a:cubicBezTo>
                      <a:pt x="3993" y="720"/>
                      <a:pt x="1" y="16635"/>
                      <a:pt x="1" y="16635"/>
                    </a:cubicBezTo>
                    <a:cubicBezTo>
                      <a:pt x="1163" y="17270"/>
                      <a:pt x="1913" y="17423"/>
                      <a:pt x="1913" y="17423"/>
                    </a:cubicBezTo>
                    <a:cubicBezTo>
                      <a:pt x="3052" y="16161"/>
                      <a:pt x="9385" y="2226"/>
                      <a:pt x="9385" y="2226"/>
                    </a:cubicBezTo>
                    <a:cubicBezTo>
                      <a:pt x="8008" y="880"/>
                      <a:pt x="4345" y="1"/>
                      <a:pt x="43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1"/>
              <p:cNvSpPr/>
              <p:nvPr/>
            </p:nvSpPr>
            <p:spPr>
              <a:xfrm flipH="1">
                <a:off x="7590581" y="1767121"/>
                <a:ext cx="279994" cy="741676"/>
              </a:xfrm>
              <a:custGeom>
                <a:avLst/>
                <a:gdLst/>
                <a:ahLst/>
                <a:cxnLst/>
                <a:rect l="l" t="t" r="r" b="b"/>
                <a:pathLst>
                  <a:path w="5235" h="13867" extrusionOk="0">
                    <a:moveTo>
                      <a:pt x="3926" y="0"/>
                    </a:moveTo>
                    <a:cubicBezTo>
                      <a:pt x="3794" y="0"/>
                      <a:pt x="3688" y="25"/>
                      <a:pt x="3628" y="83"/>
                    </a:cubicBezTo>
                    <a:cubicBezTo>
                      <a:pt x="3383" y="328"/>
                      <a:pt x="34" y="13046"/>
                      <a:pt x="11" y="13536"/>
                    </a:cubicBezTo>
                    <a:cubicBezTo>
                      <a:pt x="0" y="13759"/>
                      <a:pt x="104" y="13866"/>
                      <a:pt x="257" y="13866"/>
                    </a:cubicBezTo>
                    <a:cubicBezTo>
                      <a:pt x="447" y="13866"/>
                      <a:pt x="712" y="13703"/>
                      <a:pt x="936" y="13390"/>
                    </a:cubicBezTo>
                    <a:cubicBezTo>
                      <a:pt x="1334" y="12832"/>
                      <a:pt x="5234" y="512"/>
                      <a:pt x="5234" y="512"/>
                    </a:cubicBezTo>
                    <a:cubicBezTo>
                      <a:pt x="5036" y="260"/>
                      <a:pt x="4351" y="0"/>
                      <a:pt x="39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1"/>
              <p:cNvSpPr/>
              <p:nvPr/>
            </p:nvSpPr>
            <p:spPr>
              <a:xfrm flipH="1">
                <a:off x="7514097" y="1827613"/>
                <a:ext cx="180886" cy="149758"/>
              </a:xfrm>
              <a:custGeom>
                <a:avLst/>
                <a:gdLst/>
                <a:ahLst/>
                <a:cxnLst/>
                <a:rect l="l" t="t" r="r" b="b"/>
                <a:pathLst>
                  <a:path w="3382" h="2800" extrusionOk="0">
                    <a:moveTo>
                      <a:pt x="1" y="0"/>
                    </a:moveTo>
                    <a:cubicBezTo>
                      <a:pt x="1" y="0"/>
                      <a:pt x="575" y="1874"/>
                      <a:pt x="3381" y="2799"/>
                    </a:cubicBezTo>
                    <a:cubicBezTo>
                      <a:pt x="3381" y="2799"/>
                      <a:pt x="1186" y="158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1"/>
              <p:cNvSpPr/>
              <p:nvPr/>
            </p:nvSpPr>
            <p:spPr>
              <a:xfrm flipH="1">
                <a:off x="7605717" y="2032941"/>
                <a:ext cx="154304" cy="130503"/>
              </a:xfrm>
              <a:custGeom>
                <a:avLst/>
                <a:gdLst/>
                <a:ahLst/>
                <a:cxnLst/>
                <a:rect l="l" t="t" r="r" b="b"/>
                <a:pathLst>
                  <a:path w="2885" h="2440" extrusionOk="0">
                    <a:moveTo>
                      <a:pt x="1" y="0"/>
                    </a:moveTo>
                    <a:cubicBezTo>
                      <a:pt x="1" y="0"/>
                      <a:pt x="1" y="0"/>
                      <a:pt x="1" y="0"/>
                    </a:cubicBezTo>
                    <a:cubicBezTo>
                      <a:pt x="1" y="0"/>
                      <a:pt x="1" y="0"/>
                      <a:pt x="1" y="0"/>
                    </a:cubicBezTo>
                    <a:lnTo>
                      <a:pt x="1" y="0"/>
                    </a:lnTo>
                    <a:cubicBezTo>
                      <a:pt x="1" y="0"/>
                      <a:pt x="1" y="0"/>
                      <a:pt x="1" y="0"/>
                    </a:cubicBezTo>
                    <a:close/>
                    <a:moveTo>
                      <a:pt x="1" y="0"/>
                    </a:moveTo>
                    <a:cubicBezTo>
                      <a:pt x="14" y="28"/>
                      <a:pt x="910" y="2425"/>
                      <a:pt x="2884" y="2440"/>
                    </a:cubicBezTo>
                    <a:cubicBezTo>
                      <a:pt x="2884" y="2440"/>
                      <a:pt x="1255" y="192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1"/>
              <p:cNvSpPr/>
              <p:nvPr/>
            </p:nvSpPr>
            <p:spPr>
              <a:xfrm flipH="1">
                <a:off x="7677708" y="2245651"/>
                <a:ext cx="147351" cy="105258"/>
              </a:xfrm>
              <a:custGeom>
                <a:avLst/>
                <a:gdLst/>
                <a:ahLst/>
                <a:cxnLst/>
                <a:rect l="l" t="t" r="r" b="b"/>
                <a:pathLst>
                  <a:path w="2755" h="1968" extrusionOk="0">
                    <a:moveTo>
                      <a:pt x="1" y="0"/>
                    </a:moveTo>
                    <a:cubicBezTo>
                      <a:pt x="1" y="1"/>
                      <a:pt x="711" y="1968"/>
                      <a:pt x="2239" y="1968"/>
                    </a:cubicBezTo>
                    <a:cubicBezTo>
                      <a:pt x="2336" y="1968"/>
                      <a:pt x="2436" y="1960"/>
                      <a:pt x="2540" y="1943"/>
                    </a:cubicBezTo>
                    <a:cubicBezTo>
                      <a:pt x="2754" y="1912"/>
                      <a:pt x="1064" y="175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1"/>
              <p:cNvSpPr/>
              <p:nvPr/>
            </p:nvSpPr>
            <p:spPr>
              <a:xfrm flipH="1">
                <a:off x="6772528" y="2159327"/>
                <a:ext cx="773126" cy="658186"/>
              </a:xfrm>
              <a:custGeom>
                <a:avLst/>
                <a:gdLst/>
                <a:ahLst/>
                <a:cxnLst/>
                <a:rect l="l" t="t" r="r" b="b"/>
                <a:pathLst>
                  <a:path w="14455" h="12306" extrusionOk="0">
                    <a:moveTo>
                      <a:pt x="11656" y="0"/>
                    </a:moveTo>
                    <a:cubicBezTo>
                      <a:pt x="11028" y="390"/>
                      <a:pt x="0" y="10746"/>
                      <a:pt x="0" y="10746"/>
                    </a:cubicBezTo>
                    <a:cubicBezTo>
                      <a:pt x="589" y="11809"/>
                      <a:pt x="1094" y="12306"/>
                      <a:pt x="1094" y="12306"/>
                    </a:cubicBezTo>
                    <a:cubicBezTo>
                      <a:pt x="2601" y="11893"/>
                      <a:pt x="14455" y="4237"/>
                      <a:pt x="14455" y="4237"/>
                    </a:cubicBezTo>
                    <a:cubicBezTo>
                      <a:pt x="14065" y="2509"/>
                      <a:pt x="11656" y="0"/>
                      <a:pt x="116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1"/>
              <p:cNvSpPr/>
              <p:nvPr/>
            </p:nvSpPr>
            <p:spPr>
              <a:xfrm flipH="1">
                <a:off x="6877251" y="2205377"/>
                <a:ext cx="573948" cy="486179"/>
              </a:xfrm>
              <a:custGeom>
                <a:avLst/>
                <a:gdLst/>
                <a:ahLst/>
                <a:cxnLst/>
                <a:rect l="l" t="t" r="r" b="b"/>
                <a:pathLst>
                  <a:path w="10731" h="9090" extrusionOk="0">
                    <a:moveTo>
                      <a:pt x="9734" y="0"/>
                    </a:moveTo>
                    <a:cubicBezTo>
                      <a:pt x="9722" y="0"/>
                      <a:pt x="9710" y="1"/>
                      <a:pt x="9698" y="4"/>
                    </a:cubicBezTo>
                    <a:cubicBezTo>
                      <a:pt x="9385" y="72"/>
                      <a:pt x="445" y="8271"/>
                      <a:pt x="184" y="8646"/>
                    </a:cubicBezTo>
                    <a:cubicBezTo>
                      <a:pt x="0" y="8906"/>
                      <a:pt x="177" y="9090"/>
                      <a:pt x="509" y="9090"/>
                    </a:cubicBezTo>
                    <a:cubicBezTo>
                      <a:pt x="645" y="9090"/>
                      <a:pt x="806" y="9059"/>
                      <a:pt x="980" y="8990"/>
                    </a:cubicBezTo>
                    <a:cubicBezTo>
                      <a:pt x="1569" y="8753"/>
                      <a:pt x="10731" y="1143"/>
                      <a:pt x="10731" y="1143"/>
                    </a:cubicBezTo>
                    <a:cubicBezTo>
                      <a:pt x="10687" y="760"/>
                      <a:pt x="10060" y="0"/>
                      <a:pt x="9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1"/>
              <p:cNvSpPr/>
              <p:nvPr/>
            </p:nvSpPr>
            <p:spPr>
              <a:xfrm flipH="1">
                <a:off x="6909556" y="2239501"/>
                <a:ext cx="91245" cy="206185"/>
              </a:xfrm>
              <a:custGeom>
                <a:avLst/>
                <a:gdLst/>
                <a:ahLst/>
                <a:cxnLst/>
                <a:rect l="l" t="t" r="r" b="b"/>
                <a:pathLst>
                  <a:path w="1706" h="3855" extrusionOk="0">
                    <a:moveTo>
                      <a:pt x="482" y="0"/>
                    </a:moveTo>
                    <a:lnTo>
                      <a:pt x="482" y="0"/>
                    </a:lnTo>
                    <a:cubicBezTo>
                      <a:pt x="482" y="1"/>
                      <a:pt x="0" y="1744"/>
                      <a:pt x="1706" y="3855"/>
                    </a:cubicBezTo>
                    <a:cubicBezTo>
                      <a:pt x="1706" y="3855"/>
                      <a:pt x="612" y="1828"/>
                      <a:pt x="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1"/>
              <p:cNvSpPr/>
              <p:nvPr/>
            </p:nvSpPr>
            <p:spPr>
              <a:xfrm flipH="1">
                <a:off x="7073167" y="2366688"/>
                <a:ext cx="82260" cy="177998"/>
              </a:xfrm>
              <a:custGeom>
                <a:avLst/>
                <a:gdLst/>
                <a:ahLst/>
                <a:cxnLst/>
                <a:rect l="l" t="t" r="r" b="b"/>
                <a:pathLst>
                  <a:path w="1538" h="3328" extrusionOk="0">
                    <a:moveTo>
                      <a:pt x="520" y="1"/>
                    </a:moveTo>
                    <a:lnTo>
                      <a:pt x="520" y="1"/>
                    </a:lnTo>
                    <a:cubicBezTo>
                      <a:pt x="520" y="1"/>
                      <a:pt x="0" y="2326"/>
                      <a:pt x="1538" y="3328"/>
                    </a:cubicBezTo>
                    <a:cubicBezTo>
                      <a:pt x="1538" y="3328"/>
                      <a:pt x="536" y="2119"/>
                      <a:pt x="5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1"/>
              <p:cNvSpPr/>
              <p:nvPr/>
            </p:nvSpPr>
            <p:spPr>
              <a:xfrm flipH="1">
                <a:off x="7225599" y="2499224"/>
                <a:ext cx="84453" cy="148795"/>
              </a:xfrm>
              <a:custGeom>
                <a:avLst/>
                <a:gdLst/>
                <a:ahLst/>
                <a:cxnLst/>
                <a:rect l="l" t="t" r="r" b="b"/>
                <a:pathLst>
                  <a:path w="1579" h="2782" extrusionOk="0">
                    <a:moveTo>
                      <a:pt x="482" y="1"/>
                    </a:moveTo>
                    <a:cubicBezTo>
                      <a:pt x="482" y="1"/>
                      <a:pt x="1" y="2127"/>
                      <a:pt x="1484" y="2777"/>
                    </a:cubicBezTo>
                    <a:cubicBezTo>
                      <a:pt x="1491" y="2780"/>
                      <a:pt x="1496" y="2781"/>
                      <a:pt x="1499" y="2781"/>
                    </a:cubicBezTo>
                    <a:cubicBezTo>
                      <a:pt x="1578" y="2781"/>
                      <a:pt x="431" y="1820"/>
                      <a:pt x="482" y="1"/>
                    </a:cubicBezTo>
                    <a:close/>
                  </a:path>
                </a:pathLst>
              </a:custGeom>
              <a:solidFill>
                <a:srgbClr val="BC83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1"/>
              <p:cNvSpPr/>
              <p:nvPr/>
            </p:nvSpPr>
            <p:spPr>
              <a:xfrm flipH="1">
                <a:off x="7846667" y="2297157"/>
                <a:ext cx="760075" cy="644173"/>
              </a:xfrm>
              <a:custGeom>
                <a:avLst/>
                <a:gdLst/>
                <a:ahLst/>
                <a:cxnLst/>
                <a:rect l="l" t="t" r="r" b="b"/>
                <a:pathLst>
                  <a:path w="14211" h="12044" extrusionOk="0">
                    <a:moveTo>
                      <a:pt x="6478" y="0"/>
                    </a:moveTo>
                    <a:cubicBezTo>
                      <a:pt x="5932" y="0"/>
                      <a:pt x="5360" y="35"/>
                      <a:pt x="4758" y="70"/>
                    </a:cubicBezTo>
                    <a:cubicBezTo>
                      <a:pt x="697" y="299"/>
                      <a:pt x="1" y="3450"/>
                      <a:pt x="177" y="5530"/>
                    </a:cubicBezTo>
                    <a:cubicBezTo>
                      <a:pt x="353" y="7603"/>
                      <a:pt x="2066" y="8597"/>
                      <a:pt x="1622" y="8918"/>
                    </a:cubicBezTo>
                    <a:cubicBezTo>
                      <a:pt x="1186" y="9232"/>
                      <a:pt x="207" y="9308"/>
                      <a:pt x="200" y="9996"/>
                    </a:cubicBezTo>
                    <a:cubicBezTo>
                      <a:pt x="192" y="10688"/>
                      <a:pt x="759" y="11312"/>
                      <a:pt x="1569" y="11312"/>
                    </a:cubicBezTo>
                    <a:cubicBezTo>
                      <a:pt x="1574" y="11312"/>
                      <a:pt x="1579" y="11312"/>
                      <a:pt x="1584" y="11312"/>
                    </a:cubicBezTo>
                    <a:cubicBezTo>
                      <a:pt x="1588" y="11312"/>
                      <a:pt x="1592" y="11312"/>
                      <a:pt x="1596" y="11312"/>
                    </a:cubicBezTo>
                    <a:cubicBezTo>
                      <a:pt x="2371" y="11312"/>
                      <a:pt x="2929" y="12043"/>
                      <a:pt x="4011" y="12043"/>
                    </a:cubicBezTo>
                    <a:cubicBezTo>
                      <a:pt x="4063" y="12043"/>
                      <a:pt x="4115" y="12042"/>
                      <a:pt x="4169" y="12038"/>
                    </a:cubicBezTo>
                    <a:cubicBezTo>
                      <a:pt x="5298" y="11974"/>
                      <a:pt x="6305" y="11125"/>
                      <a:pt x="6917" y="11125"/>
                    </a:cubicBezTo>
                    <a:cubicBezTo>
                      <a:pt x="6956" y="11125"/>
                      <a:pt x="6993" y="11129"/>
                      <a:pt x="7029" y="11136"/>
                    </a:cubicBezTo>
                    <a:cubicBezTo>
                      <a:pt x="7210" y="11171"/>
                      <a:pt x="7478" y="11188"/>
                      <a:pt x="7784" y="11188"/>
                    </a:cubicBezTo>
                    <a:cubicBezTo>
                      <a:pt x="8486" y="11188"/>
                      <a:pt x="9388" y="11098"/>
                      <a:pt x="9905" y="10922"/>
                    </a:cubicBezTo>
                    <a:cubicBezTo>
                      <a:pt x="10647" y="10662"/>
                      <a:pt x="12283" y="10708"/>
                      <a:pt x="13247" y="9377"/>
                    </a:cubicBezTo>
                    <a:cubicBezTo>
                      <a:pt x="14211" y="8046"/>
                      <a:pt x="12949" y="7366"/>
                      <a:pt x="12253" y="7366"/>
                    </a:cubicBezTo>
                    <a:cubicBezTo>
                      <a:pt x="12251" y="7366"/>
                      <a:pt x="12250" y="7366"/>
                      <a:pt x="12249" y="7366"/>
                    </a:cubicBezTo>
                    <a:cubicBezTo>
                      <a:pt x="11570" y="7366"/>
                      <a:pt x="13221" y="5280"/>
                      <a:pt x="11350" y="2525"/>
                    </a:cubicBezTo>
                    <a:cubicBezTo>
                      <a:pt x="9903" y="397"/>
                      <a:pt x="8336" y="0"/>
                      <a:pt x="64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1"/>
              <p:cNvSpPr/>
              <p:nvPr/>
            </p:nvSpPr>
            <p:spPr>
              <a:xfrm flipH="1">
                <a:off x="8117034" y="2318819"/>
                <a:ext cx="473717" cy="457832"/>
              </a:xfrm>
              <a:custGeom>
                <a:avLst/>
                <a:gdLst/>
                <a:ahLst/>
                <a:cxnLst/>
                <a:rect l="l" t="t" r="r" b="b"/>
                <a:pathLst>
                  <a:path w="8857" h="8560" extrusionOk="0">
                    <a:moveTo>
                      <a:pt x="4346" y="1"/>
                    </a:moveTo>
                    <a:cubicBezTo>
                      <a:pt x="2128" y="1"/>
                      <a:pt x="838" y="1250"/>
                      <a:pt x="428" y="2808"/>
                    </a:cubicBezTo>
                    <a:cubicBezTo>
                      <a:pt x="0" y="4429"/>
                      <a:pt x="222" y="5836"/>
                      <a:pt x="1017" y="7006"/>
                    </a:cubicBezTo>
                    <a:cubicBezTo>
                      <a:pt x="1622" y="7905"/>
                      <a:pt x="3033" y="8559"/>
                      <a:pt x="4320" y="8559"/>
                    </a:cubicBezTo>
                    <a:cubicBezTo>
                      <a:pt x="4710" y="8559"/>
                      <a:pt x="5089" y="8499"/>
                      <a:pt x="5430" y="8368"/>
                    </a:cubicBezTo>
                    <a:cubicBezTo>
                      <a:pt x="6899" y="7794"/>
                      <a:pt x="8298" y="5653"/>
                      <a:pt x="8581" y="4376"/>
                    </a:cubicBezTo>
                    <a:cubicBezTo>
                      <a:pt x="8856" y="3167"/>
                      <a:pt x="8245" y="1156"/>
                      <a:pt x="7189" y="468"/>
                    </a:cubicBezTo>
                    <a:cubicBezTo>
                      <a:pt x="6585" y="70"/>
                      <a:pt x="5484" y="47"/>
                      <a:pt x="4658" y="9"/>
                    </a:cubicBezTo>
                    <a:cubicBezTo>
                      <a:pt x="4552" y="3"/>
                      <a:pt x="4448" y="1"/>
                      <a:pt x="43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1"/>
              <p:cNvSpPr/>
              <p:nvPr/>
            </p:nvSpPr>
            <p:spPr>
              <a:xfrm flipH="1">
                <a:off x="8161212" y="2489008"/>
                <a:ext cx="81886" cy="18345"/>
              </a:xfrm>
              <a:custGeom>
                <a:avLst/>
                <a:gdLst/>
                <a:ahLst/>
                <a:cxnLst/>
                <a:rect l="l" t="t" r="r" b="b"/>
                <a:pathLst>
                  <a:path w="1531" h="343" extrusionOk="0">
                    <a:moveTo>
                      <a:pt x="100" y="1"/>
                    </a:moveTo>
                    <a:cubicBezTo>
                      <a:pt x="31" y="1"/>
                      <a:pt x="1" y="222"/>
                      <a:pt x="93" y="245"/>
                    </a:cubicBezTo>
                    <a:cubicBezTo>
                      <a:pt x="179" y="265"/>
                      <a:pt x="987" y="343"/>
                      <a:pt x="1258" y="343"/>
                    </a:cubicBezTo>
                    <a:cubicBezTo>
                      <a:pt x="1298" y="343"/>
                      <a:pt x="1327" y="341"/>
                      <a:pt x="1339" y="337"/>
                    </a:cubicBezTo>
                    <a:cubicBezTo>
                      <a:pt x="1431" y="314"/>
                      <a:pt x="1530" y="146"/>
                      <a:pt x="1408" y="92"/>
                    </a:cubicBezTo>
                    <a:cubicBezTo>
                      <a:pt x="1278" y="39"/>
                      <a:pt x="253" y="1"/>
                      <a:pt x="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21"/>
              <p:cNvSpPr/>
              <p:nvPr/>
            </p:nvSpPr>
            <p:spPr>
              <a:xfrm flipH="1">
                <a:off x="8294550" y="2468149"/>
                <a:ext cx="77714" cy="31556"/>
              </a:xfrm>
              <a:custGeom>
                <a:avLst/>
                <a:gdLst/>
                <a:ahLst/>
                <a:cxnLst/>
                <a:rect l="l" t="t" r="r" b="b"/>
                <a:pathLst>
                  <a:path w="1453" h="590" extrusionOk="0">
                    <a:moveTo>
                      <a:pt x="1312" y="0"/>
                    </a:moveTo>
                    <a:cubicBezTo>
                      <a:pt x="1141" y="0"/>
                      <a:pt x="210" y="315"/>
                      <a:pt x="60" y="368"/>
                    </a:cubicBezTo>
                    <a:cubicBezTo>
                      <a:pt x="0" y="390"/>
                      <a:pt x="51" y="590"/>
                      <a:pt x="147" y="590"/>
                    </a:cubicBezTo>
                    <a:cubicBezTo>
                      <a:pt x="148" y="590"/>
                      <a:pt x="150" y="590"/>
                      <a:pt x="152" y="589"/>
                    </a:cubicBezTo>
                    <a:cubicBezTo>
                      <a:pt x="244" y="582"/>
                      <a:pt x="1269" y="306"/>
                      <a:pt x="1345" y="253"/>
                    </a:cubicBezTo>
                    <a:cubicBezTo>
                      <a:pt x="1422" y="199"/>
                      <a:pt x="1452" y="8"/>
                      <a:pt x="1322" y="1"/>
                    </a:cubicBezTo>
                    <a:cubicBezTo>
                      <a:pt x="1319" y="0"/>
                      <a:pt x="1316" y="0"/>
                      <a:pt x="1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21"/>
              <p:cNvSpPr/>
              <p:nvPr/>
            </p:nvSpPr>
            <p:spPr>
              <a:xfrm flipH="1">
                <a:off x="8412645" y="2479434"/>
                <a:ext cx="75949" cy="42039"/>
              </a:xfrm>
              <a:custGeom>
                <a:avLst/>
                <a:gdLst/>
                <a:ahLst/>
                <a:cxnLst/>
                <a:rect l="l" t="t" r="r" b="b"/>
                <a:pathLst>
                  <a:path w="1420" h="786" extrusionOk="0">
                    <a:moveTo>
                      <a:pt x="141" y="0"/>
                    </a:moveTo>
                    <a:cubicBezTo>
                      <a:pt x="80" y="0"/>
                      <a:pt x="0" y="169"/>
                      <a:pt x="71" y="225"/>
                    </a:cubicBezTo>
                    <a:cubicBezTo>
                      <a:pt x="140" y="279"/>
                      <a:pt x="1081" y="776"/>
                      <a:pt x="1172" y="784"/>
                    </a:cubicBezTo>
                    <a:cubicBezTo>
                      <a:pt x="1178" y="785"/>
                      <a:pt x="1184" y="785"/>
                      <a:pt x="1190" y="785"/>
                    </a:cubicBezTo>
                    <a:cubicBezTo>
                      <a:pt x="1283" y="785"/>
                      <a:pt x="1419" y="678"/>
                      <a:pt x="1333" y="585"/>
                    </a:cubicBezTo>
                    <a:cubicBezTo>
                      <a:pt x="1233" y="478"/>
                      <a:pt x="300" y="65"/>
                      <a:pt x="155" y="4"/>
                    </a:cubicBezTo>
                    <a:cubicBezTo>
                      <a:pt x="151" y="1"/>
                      <a:pt x="146" y="0"/>
                      <a:pt x="1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21"/>
              <p:cNvSpPr/>
              <p:nvPr/>
            </p:nvSpPr>
            <p:spPr>
              <a:xfrm flipH="1">
                <a:off x="8177579" y="2604910"/>
                <a:ext cx="80227" cy="19629"/>
              </a:xfrm>
              <a:custGeom>
                <a:avLst/>
                <a:gdLst/>
                <a:ahLst/>
                <a:cxnLst/>
                <a:rect l="l" t="t" r="r" b="b"/>
                <a:pathLst>
                  <a:path w="1500" h="367" extrusionOk="0">
                    <a:moveTo>
                      <a:pt x="1300" y="1"/>
                    </a:moveTo>
                    <a:cubicBezTo>
                      <a:pt x="1030" y="1"/>
                      <a:pt x="206" y="107"/>
                      <a:pt x="62" y="128"/>
                    </a:cubicBezTo>
                    <a:cubicBezTo>
                      <a:pt x="1" y="143"/>
                      <a:pt x="1" y="357"/>
                      <a:pt x="100" y="365"/>
                    </a:cubicBezTo>
                    <a:cubicBezTo>
                      <a:pt x="108" y="366"/>
                      <a:pt x="124" y="367"/>
                      <a:pt x="146" y="367"/>
                    </a:cubicBezTo>
                    <a:cubicBezTo>
                      <a:pt x="373" y="367"/>
                      <a:pt x="1262" y="300"/>
                      <a:pt x="1339" y="266"/>
                    </a:cubicBezTo>
                    <a:cubicBezTo>
                      <a:pt x="1423" y="227"/>
                      <a:pt x="1499" y="44"/>
                      <a:pt x="1369" y="6"/>
                    </a:cubicBezTo>
                    <a:cubicBezTo>
                      <a:pt x="1355" y="2"/>
                      <a:pt x="1331" y="1"/>
                      <a:pt x="1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1"/>
              <p:cNvSpPr/>
              <p:nvPr/>
            </p:nvSpPr>
            <p:spPr>
              <a:xfrm flipH="1">
                <a:off x="8503998" y="2484890"/>
                <a:ext cx="77660" cy="32840"/>
              </a:xfrm>
              <a:custGeom>
                <a:avLst/>
                <a:gdLst/>
                <a:ahLst/>
                <a:cxnLst/>
                <a:rect l="l" t="t" r="r" b="b"/>
                <a:pathLst>
                  <a:path w="1452" h="614" extrusionOk="0">
                    <a:moveTo>
                      <a:pt x="1309" y="1"/>
                    </a:moveTo>
                    <a:cubicBezTo>
                      <a:pt x="1155" y="1"/>
                      <a:pt x="211" y="338"/>
                      <a:pt x="67" y="391"/>
                    </a:cubicBezTo>
                    <a:cubicBezTo>
                      <a:pt x="1" y="413"/>
                      <a:pt x="56" y="614"/>
                      <a:pt x="142" y="614"/>
                    </a:cubicBezTo>
                    <a:cubicBezTo>
                      <a:pt x="145" y="614"/>
                      <a:pt x="148" y="613"/>
                      <a:pt x="151" y="613"/>
                    </a:cubicBezTo>
                    <a:cubicBezTo>
                      <a:pt x="251" y="605"/>
                      <a:pt x="1268" y="307"/>
                      <a:pt x="1344" y="253"/>
                    </a:cubicBezTo>
                    <a:cubicBezTo>
                      <a:pt x="1421" y="200"/>
                      <a:pt x="1452" y="1"/>
                      <a:pt x="1314" y="1"/>
                    </a:cubicBezTo>
                    <a:cubicBezTo>
                      <a:pt x="1312" y="1"/>
                      <a:pt x="1311" y="1"/>
                      <a:pt x="13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1"/>
              <p:cNvSpPr/>
              <p:nvPr/>
            </p:nvSpPr>
            <p:spPr>
              <a:xfrm flipH="1">
                <a:off x="8416443" y="2566722"/>
                <a:ext cx="80976" cy="23854"/>
              </a:xfrm>
              <a:custGeom>
                <a:avLst/>
                <a:gdLst/>
                <a:ahLst/>
                <a:cxnLst/>
                <a:rect l="l" t="t" r="r" b="b"/>
                <a:pathLst>
                  <a:path w="1514" h="446" extrusionOk="0">
                    <a:moveTo>
                      <a:pt x="102" y="0"/>
                    </a:moveTo>
                    <a:cubicBezTo>
                      <a:pt x="36" y="0"/>
                      <a:pt x="0" y="200"/>
                      <a:pt x="83" y="238"/>
                    </a:cubicBezTo>
                    <a:cubicBezTo>
                      <a:pt x="171" y="267"/>
                      <a:pt x="1144" y="445"/>
                      <a:pt x="1293" y="445"/>
                    </a:cubicBezTo>
                    <a:cubicBezTo>
                      <a:pt x="1299" y="445"/>
                      <a:pt x="1303" y="445"/>
                      <a:pt x="1307" y="444"/>
                    </a:cubicBezTo>
                    <a:cubicBezTo>
                      <a:pt x="1398" y="429"/>
                      <a:pt x="1513" y="268"/>
                      <a:pt x="1398" y="199"/>
                    </a:cubicBezTo>
                    <a:cubicBezTo>
                      <a:pt x="1276" y="138"/>
                      <a:pt x="259" y="16"/>
                      <a:pt x="106" y="1"/>
                    </a:cubicBezTo>
                    <a:cubicBezTo>
                      <a:pt x="105" y="1"/>
                      <a:pt x="103" y="0"/>
                      <a:pt x="1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1"/>
              <p:cNvSpPr/>
              <p:nvPr/>
            </p:nvSpPr>
            <p:spPr>
              <a:xfrm flipH="1">
                <a:off x="8488059" y="2605552"/>
                <a:ext cx="80923" cy="24229"/>
              </a:xfrm>
              <a:custGeom>
                <a:avLst/>
                <a:gdLst/>
                <a:ahLst/>
                <a:cxnLst/>
                <a:rect l="l" t="t" r="r" b="b"/>
                <a:pathLst>
                  <a:path w="1513" h="453" extrusionOk="0">
                    <a:moveTo>
                      <a:pt x="102" y="1"/>
                    </a:moveTo>
                    <a:cubicBezTo>
                      <a:pt x="35" y="1"/>
                      <a:pt x="0" y="208"/>
                      <a:pt x="83" y="238"/>
                    </a:cubicBezTo>
                    <a:cubicBezTo>
                      <a:pt x="173" y="276"/>
                      <a:pt x="1180" y="453"/>
                      <a:pt x="1300" y="453"/>
                    </a:cubicBezTo>
                    <a:cubicBezTo>
                      <a:pt x="1302" y="453"/>
                      <a:pt x="1305" y="453"/>
                      <a:pt x="1306" y="452"/>
                    </a:cubicBezTo>
                    <a:cubicBezTo>
                      <a:pt x="1398" y="429"/>
                      <a:pt x="1513" y="269"/>
                      <a:pt x="1398" y="208"/>
                    </a:cubicBezTo>
                    <a:cubicBezTo>
                      <a:pt x="1276" y="139"/>
                      <a:pt x="259" y="16"/>
                      <a:pt x="106" y="1"/>
                    </a:cubicBezTo>
                    <a:cubicBezTo>
                      <a:pt x="104" y="1"/>
                      <a:pt x="103" y="1"/>
                      <a:pt x="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1"/>
              <p:cNvSpPr/>
              <p:nvPr/>
            </p:nvSpPr>
            <p:spPr>
              <a:xfrm flipH="1">
                <a:off x="8390609" y="2350375"/>
                <a:ext cx="65894" cy="55945"/>
              </a:xfrm>
              <a:custGeom>
                <a:avLst/>
                <a:gdLst/>
                <a:ahLst/>
                <a:cxnLst/>
                <a:rect l="l" t="t" r="r" b="b"/>
                <a:pathLst>
                  <a:path w="1232" h="1046" extrusionOk="0">
                    <a:moveTo>
                      <a:pt x="212" y="0"/>
                    </a:moveTo>
                    <a:cubicBezTo>
                      <a:pt x="122" y="0"/>
                      <a:pt x="1" y="65"/>
                      <a:pt x="52" y="168"/>
                    </a:cubicBezTo>
                    <a:cubicBezTo>
                      <a:pt x="121" y="283"/>
                      <a:pt x="909" y="941"/>
                      <a:pt x="1031" y="1040"/>
                    </a:cubicBezTo>
                    <a:cubicBezTo>
                      <a:pt x="1037" y="1044"/>
                      <a:pt x="1043" y="1046"/>
                      <a:pt x="1051" y="1046"/>
                    </a:cubicBezTo>
                    <a:cubicBezTo>
                      <a:pt x="1114" y="1046"/>
                      <a:pt x="1231" y="911"/>
                      <a:pt x="1176" y="849"/>
                    </a:cubicBezTo>
                    <a:cubicBezTo>
                      <a:pt x="1115" y="772"/>
                      <a:pt x="343" y="46"/>
                      <a:pt x="259" y="8"/>
                    </a:cubicBezTo>
                    <a:cubicBezTo>
                      <a:pt x="245" y="3"/>
                      <a:pt x="229" y="0"/>
                      <a:pt x="2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1"/>
              <p:cNvSpPr/>
              <p:nvPr/>
            </p:nvSpPr>
            <p:spPr>
              <a:xfrm flipH="1">
                <a:off x="8317709" y="2295927"/>
                <a:ext cx="57068" cy="63059"/>
              </a:xfrm>
              <a:custGeom>
                <a:avLst/>
                <a:gdLst/>
                <a:ahLst/>
                <a:cxnLst/>
                <a:rect l="l" t="t" r="r" b="b"/>
                <a:pathLst>
                  <a:path w="1067" h="1179" extrusionOk="0">
                    <a:moveTo>
                      <a:pt x="925" y="1"/>
                    </a:moveTo>
                    <a:cubicBezTo>
                      <a:pt x="908" y="1"/>
                      <a:pt x="891" y="6"/>
                      <a:pt x="872" y="16"/>
                    </a:cubicBezTo>
                    <a:cubicBezTo>
                      <a:pt x="757" y="85"/>
                      <a:pt x="130" y="896"/>
                      <a:pt x="38" y="1026"/>
                    </a:cubicBezTo>
                    <a:cubicBezTo>
                      <a:pt x="0" y="1070"/>
                      <a:pt x="110" y="1178"/>
                      <a:pt x="192" y="1178"/>
                    </a:cubicBezTo>
                    <a:cubicBezTo>
                      <a:pt x="209" y="1178"/>
                      <a:pt x="224" y="1174"/>
                      <a:pt x="237" y="1163"/>
                    </a:cubicBezTo>
                    <a:cubicBezTo>
                      <a:pt x="306" y="1102"/>
                      <a:pt x="1002" y="299"/>
                      <a:pt x="1040" y="215"/>
                    </a:cubicBezTo>
                    <a:cubicBezTo>
                      <a:pt x="1066" y="144"/>
                      <a:pt x="1015" y="1"/>
                      <a:pt x="9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1"/>
              <p:cNvSpPr/>
              <p:nvPr/>
            </p:nvSpPr>
            <p:spPr>
              <a:xfrm flipH="1">
                <a:off x="8255720" y="2364762"/>
                <a:ext cx="80227" cy="18078"/>
              </a:xfrm>
              <a:custGeom>
                <a:avLst/>
                <a:gdLst/>
                <a:ahLst/>
                <a:cxnLst/>
                <a:rect l="l" t="t" r="r" b="b"/>
                <a:pathLst>
                  <a:path w="1500" h="338" extrusionOk="0">
                    <a:moveTo>
                      <a:pt x="1277" y="0"/>
                    </a:moveTo>
                    <a:cubicBezTo>
                      <a:pt x="987" y="0"/>
                      <a:pt x="201" y="78"/>
                      <a:pt x="62" y="98"/>
                    </a:cubicBezTo>
                    <a:cubicBezTo>
                      <a:pt x="1" y="113"/>
                      <a:pt x="1" y="320"/>
                      <a:pt x="100" y="335"/>
                    </a:cubicBezTo>
                    <a:cubicBezTo>
                      <a:pt x="111" y="337"/>
                      <a:pt x="137" y="338"/>
                      <a:pt x="173" y="338"/>
                    </a:cubicBezTo>
                    <a:cubicBezTo>
                      <a:pt x="435" y="338"/>
                      <a:pt x="1265" y="293"/>
                      <a:pt x="1339" y="266"/>
                    </a:cubicBezTo>
                    <a:cubicBezTo>
                      <a:pt x="1423" y="228"/>
                      <a:pt x="1500" y="45"/>
                      <a:pt x="1370" y="6"/>
                    </a:cubicBezTo>
                    <a:cubicBezTo>
                      <a:pt x="1353" y="2"/>
                      <a:pt x="1320" y="0"/>
                      <a:pt x="1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1"/>
              <p:cNvSpPr/>
              <p:nvPr/>
            </p:nvSpPr>
            <p:spPr>
              <a:xfrm flipH="1">
                <a:off x="8276579" y="2421082"/>
                <a:ext cx="81351" cy="25459"/>
              </a:xfrm>
              <a:custGeom>
                <a:avLst/>
                <a:gdLst/>
                <a:ahLst/>
                <a:cxnLst/>
                <a:rect l="l" t="t" r="r" b="b"/>
                <a:pathLst>
                  <a:path w="1521" h="476" extrusionOk="0">
                    <a:moveTo>
                      <a:pt x="110" y="1"/>
                    </a:moveTo>
                    <a:cubicBezTo>
                      <a:pt x="43" y="1"/>
                      <a:pt x="0" y="208"/>
                      <a:pt x="91" y="238"/>
                    </a:cubicBezTo>
                    <a:cubicBezTo>
                      <a:pt x="173" y="276"/>
                      <a:pt x="1177" y="475"/>
                      <a:pt x="1301" y="475"/>
                    </a:cubicBezTo>
                    <a:cubicBezTo>
                      <a:pt x="1303" y="475"/>
                      <a:pt x="1305" y="475"/>
                      <a:pt x="1307" y="475"/>
                    </a:cubicBezTo>
                    <a:cubicBezTo>
                      <a:pt x="1406" y="460"/>
                      <a:pt x="1521" y="299"/>
                      <a:pt x="1406" y="230"/>
                    </a:cubicBezTo>
                    <a:cubicBezTo>
                      <a:pt x="1284" y="162"/>
                      <a:pt x="274" y="16"/>
                      <a:pt x="114" y="1"/>
                    </a:cubicBezTo>
                    <a:cubicBezTo>
                      <a:pt x="112" y="1"/>
                      <a:pt x="111" y="1"/>
                      <a:pt x="1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1"/>
              <p:cNvSpPr/>
              <p:nvPr/>
            </p:nvSpPr>
            <p:spPr>
              <a:xfrm flipH="1">
                <a:off x="8457359" y="2421938"/>
                <a:ext cx="75628" cy="37333"/>
              </a:xfrm>
              <a:custGeom>
                <a:avLst/>
                <a:gdLst/>
                <a:ahLst/>
                <a:cxnLst/>
                <a:rect l="l" t="t" r="r" b="b"/>
                <a:pathLst>
                  <a:path w="1414" h="698" extrusionOk="0">
                    <a:moveTo>
                      <a:pt x="1283" y="0"/>
                    </a:moveTo>
                    <a:cubicBezTo>
                      <a:pt x="1146" y="0"/>
                      <a:pt x="205" y="413"/>
                      <a:pt x="60" y="474"/>
                    </a:cubicBezTo>
                    <a:cubicBezTo>
                      <a:pt x="1" y="504"/>
                      <a:pt x="70" y="697"/>
                      <a:pt x="157" y="697"/>
                    </a:cubicBezTo>
                    <a:cubicBezTo>
                      <a:pt x="160" y="697"/>
                      <a:pt x="164" y="697"/>
                      <a:pt x="167" y="696"/>
                    </a:cubicBezTo>
                    <a:cubicBezTo>
                      <a:pt x="259" y="681"/>
                      <a:pt x="1260" y="314"/>
                      <a:pt x="1329" y="253"/>
                    </a:cubicBezTo>
                    <a:cubicBezTo>
                      <a:pt x="1398" y="192"/>
                      <a:pt x="1413" y="0"/>
                      <a:pt x="1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1"/>
              <p:cNvSpPr/>
              <p:nvPr/>
            </p:nvSpPr>
            <p:spPr>
              <a:xfrm flipH="1">
                <a:off x="8129870" y="2389740"/>
                <a:ext cx="70333" cy="50971"/>
              </a:xfrm>
              <a:custGeom>
                <a:avLst/>
                <a:gdLst/>
                <a:ahLst/>
                <a:cxnLst/>
                <a:rect l="l" t="t" r="r" b="b"/>
                <a:pathLst>
                  <a:path w="1315" h="953" extrusionOk="0">
                    <a:moveTo>
                      <a:pt x="174" y="0"/>
                    </a:moveTo>
                    <a:cubicBezTo>
                      <a:pt x="107" y="0"/>
                      <a:pt x="1" y="150"/>
                      <a:pt x="63" y="212"/>
                    </a:cubicBezTo>
                    <a:cubicBezTo>
                      <a:pt x="124" y="281"/>
                      <a:pt x="965" y="924"/>
                      <a:pt x="1057" y="946"/>
                    </a:cubicBezTo>
                    <a:cubicBezTo>
                      <a:pt x="1070" y="951"/>
                      <a:pt x="1085" y="952"/>
                      <a:pt x="1100" y="952"/>
                    </a:cubicBezTo>
                    <a:cubicBezTo>
                      <a:pt x="1197" y="952"/>
                      <a:pt x="1315" y="870"/>
                      <a:pt x="1248" y="771"/>
                    </a:cubicBezTo>
                    <a:cubicBezTo>
                      <a:pt x="1172" y="664"/>
                      <a:pt x="323" y="90"/>
                      <a:pt x="193" y="6"/>
                    </a:cubicBezTo>
                    <a:cubicBezTo>
                      <a:pt x="187" y="2"/>
                      <a:pt x="181" y="0"/>
                      <a:pt x="1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1"/>
              <p:cNvSpPr/>
              <p:nvPr/>
            </p:nvSpPr>
            <p:spPr>
              <a:xfrm flipH="1">
                <a:off x="8060179" y="2436539"/>
                <a:ext cx="79800" cy="22678"/>
              </a:xfrm>
              <a:custGeom>
                <a:avLst/>
                <a:gdLst/>
                <a:ahLst/>
                <a:cxnLst/>
                <a:rect l="l" t="t" r="r" b="b"/>
                <a:pathLst>
                  <a:path w="1492" h="424" extrusionOk="0">
                    <a:moveTo>
                      <a:pt x="1327" y="1"/>
                    </a:moveTo>
                    <a:cubicBezTo>
                      <a:pt x="1104" y="1"/>
                      <a:pt x="205" y="158"/>
                      <a:pt x="61" y="194"/>
                    </a:cubicBezTo>
                    <a:cubicBezTo>
                      <a:pt x="0" y="201"/>
                      <a:pt x="23" y="416"/>
                      <a:pt x="115" y="423"/>
                    </a:cubicBezTo>
                    <a:cubicBezTo>
                      <a:pt x="117" y="423"/>
                      <a:pt x="121" y="424"/>
                      <a:pt x="125" y="424"/>
                    </a:cubicBezTo>
                    <a:cubicBezTo>
                      <a:pt x="266" y="424"/>
                      <a:pt x="1264" y="300"/>
                      <a:pt x="1346" y="263"/>
                    </a:cubicBezTo>
                    <a:cubicBezTo>
                      <a:pt x="1430" y="217"/>
                      <a:pt x="1491" y="33"/>
                      <a:pt x="1361" y="3"/>
                    </a:cubicBezTo>
                    <a:cubicBezTo>
                      <a:pt x="1353" y="1"/>
                      <a:pt x="1341" y="1"/>
                      <a:pt x="1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1"/>
              <p:cNvSpPr/>
              <p:nvPr/>
            </p:nvSpPr>
            <p:spPr>
              <a:xfrm flipH="1">
                <a:off x="8186992" y="2329034"/>
                <a:ext cx="78837" cy="36905"/>
              </a:xfrm>
              <a:custGeom>
                <a:avLst/>
                <a:gdLst/>
                <a:ahLst/>
                <a:cxnLst/>
                <a:rect l="l" t="t" r="r" b="b"/>
                <a:pathLst>
                  <a:path w="1474" h="690" extrusionOk="0">
                    <a:moveTo>
                      <a:pt x="143" y="0"/>
                    </a:moveTo>
                    <a:cubicBezTo>
                      <a:pt x="76" y="0"/>
                      <a:pt x="1" y="187"/>
                      <a:pt x="82" y="231"/>
                    </a:cubicBezTo>
                    <a:cubicBezTo>
                      <a:pt x="158" y="284"/>
                      <a:pt x="1145" y="682"/>
                      <a:pt x="1237" y="690"/>
                    </a:cubicBezTo>
                    <a:cubicBezTo>
                      <a:pt x="1328" y="690"/>
                      <a:pt x="1474" y="560"/>
                      <a:pt x="1374" y="468"/>
                    </a:cubicBezTo>
                    <a:cubicBezTo>
                      <a:pt x="1267" y="376"/>
                      <a:pt x="296" y="47"/>
                      <a:pt x="151" y="1"/>
                    </a:cubicBezTo>
                    <a:cubicBezTo>
                      <a:pt x="148" y="1"/>
                      <a:pt x="145" y="0"/>
                      <a:pt x="1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1"/>
              <p:cNvSpPr/>
              <p:nvPr/>
            </p:nvSpPr>
            <p:spPr>
              <a:xfrm flipH="1">
                <a:off x="8093714" y="2349519"/>
                <a:ext cx="78142" cy="31556"/>
              </a:xfrm>
              <a:custGeom>
                <a:avLst/>
                <a:gdLst/>
                <a:ahLst/>
                <a:cxnLst/>
                <a:rect l="l" t="t" r="r" b="b"/>
                <a:pathLst>
                  <a:path w="1461" h="590" extrusionOk="0">
                    <a:moveTo>
                      <a:pt x="1312" y="0"/>
                    </a:moveTo>
                    <a:cubicBezTo>
                      <a:pt x="1141" y="0"/>
                      <a:pt x="210" y="315"/>
                      <a:pt x="68" y="360"/>
                    </a:cubicBezTo>
                    <a:cubicBezTo>
                      <a:pt x="1" y="383"/>
                      <a:pt x="59" y="590"/>
                      <a:pt x="148" y="590"/>
                    </a:cubicBezTo>
                    <a:cubicBezTo>
                      <a:pt x="149" y="590"/>
                      <a:pt x="151" y="590"/>
                      <a:pt x="153" y="590"/>
                    </a:cubicBezTo>
                    <a:cubicBezTo>
                      <a:pt x="244" y="582"/>
                      <a:pt x="1269" y="307"/>
                      <a:pt x="1346" y="253"/>
                    </a:cubicBezTo>
                    <a:cubicBezTo>
                      <a:pt x="1422" y="200"/>
                      <a:pt x="1460" y="8"/>
                      <a:pt x="1323" y="1"/>
                    </a:cubicBezTo>
                    <a:cubicBezTo>
                      <a:pt x="1319" y="0"/>
                      <a:pt x="1316" y="0"/>
                      <a:pt x="1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1"/>
              <p:cNvSpPr/>
              <p:nvPr/>
            </p:nvSpPr>
            <p:spPr>
              <a:xfrm flipH="1">
                <a:off x="8072053" y="2609296"/>
                <a:ext cx="81458" cy="16634"/>
              </a:xfrm>
              <a:custGeom>
                <a:avLst/>
                <a:gdLst/>
                <a:ahLst/>
                <a:cxnLst/>
                <a:rect l="l" t="t" r="r" b="b"/>
                <a:pathLst>
                  <a:path w="1523" h="311" extrusionOk="0">
                    <a:moveTo>
                      <a:pt x="92" y="0"/>
                    </a:moveTo>
                    <a:cubicBezTo>
                      <a:pt x="24" y="0"/>
                      <a:pt x="1" y="214"/>
                      <a:pt x="92" y="237"/>
                    </a:cubicBezTo>
                    <a:cubicBezTo>
                      <a:pt x="178" y="257"/>
                      <a:pt x="971" y="311"/>
                      <a:pt x="1249" y="311"/>
                    </a:cubicBezTo>
                    <a:cubicBezTo>
                      <a:pt x="1295" y="311"/>
                      <a:pt x="1326" y="309"/>
                      <a:pt x="1339" y="306"/>
                    </a:cubicBezTo>
                    <a:cubicBezTo>
                      <a:pt x="1431" y="275"/>
                      <a:pt x="1523" y="107"/>
                      <a:pt x="1400" y="54"/>
                    </a:cubicBezTo>
                    <a:cubicBezTo>
                      <a:pt x="1270" y="0"/>
                      <a:pt x="245" y="0"/>
                      <a:pt x="92" y="0"/>
                    </a:cubicBezTo>
                    <a:close/>
                  </a:path>
                </a:pathLst>
              </a:custGeom>
              <a:solidFill>
                <a:srgbClr val="3F25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1"/>
              <p:cNvSpPr/>
              <p:nvPr/>
            </p:nvSpPr>
            <p:spPr>
              <a:xfrm flipH="1">
                <a:off x="8303589" y="2642777"/>
                <a:ext cx="78569" cy="30379"/>
              </a:xfrm>
              <a:custGeom>
                <a:avLst/>
                <a:gdLst/>
                <a:ahLst/>
                <a:cxnLst/>
                <a:rect l="l" t="t" r="r" b="b"/>
                <a:pathLst>
                  <a:path w="1469" h="568" extrusionOk="0">
                    <a:moveTo>
                      <a:pt x="1326" y="1"/>
                    </a:moveTo>
                    <a:cubicBezTo>
                      <a:pt x="1168" y="1"/>
                      <a:pt x="213" y="285"/>
                      <a:pt x="62" y="338"/>
                    </a:cubicBezTo>
                    <a:cubicBezTo>
                      <a:pt x="1" y="361"/>
                      <a:pt x="54" y="567"/>
                      <a:pt x="146" y="567"/>
                    </a:cubicBezTo>
                    <a:cubicBezTo>
                      <a:pt x="238" y="559"/>
                      <a:pt x="1270" y="307"/>
                      <a:pt x="1347" y="261"/>
                    </a:cubicBezTo>
                    <a:cubicBezTo>
                      <a:pt x="1423" y="208"/>
                      <a:pt x="1469" y="16"/>
                      <a:pt x="1331" y="1"/>
                    </a:cubicBezTo>
                    <a:cubicBezTo>
                      <a:pt x="1330" y="1"/>
                      <a:pt x="1328" y="1"/>
                      <a:pt x="1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1"/>
              <p:cNvSpPr/>
              <p:nvPr/>
            </p:nvSpPr>
            <p:spPr>
              <a:xfrm flipH="1">
                <a:off x="8058575" y="2683693"/>
                <a:ext cx="78997" cy="27866"/>
              </a:xfrm>
              <a:custGeom>
                <a:avLst/>
                <a:gdLst/>
                <a:ahLst/>
                <a:cxnLst/>
                <a:rect l="l" t="t" r="r" b="b"/>
                <a:pathLst>
                  <a:path w="1477" h="521" extrusionOk="0">
                    <a:moveTo>
                      <a:pt x="1326" y="0"/>
                    </a:moveTo>
                    <a:cubicBezTo>
                      <a:pt x="1153" y="0"/>
                      <a:pt x="211" y="247"/>
                      <a:pt x="62" y="284"/>
                    </a:cubicBezTo>
                    <a:cubicBezTo>
                      <a:pt x="1" y="307"/>
                      <a:pt x="39" y="521"/>
                      <a:pt x="131" y="521"/>
                    </a:cubicBezTo>
                    <a:cubicBezTo>
                      <a:pt x="230" y="513"/>
                      <a:pt x="1270" y="307"/>
                      <a:pt x="1347" y="261"/>
                    </a:cubicBezTo>
                    <a:cubicBezTo>
                      <a:pt x="1431" y="207"/>
                      <a:pt x="1477" y="16"/>
                      <a:pt x="1339" y="1"/>
                    </a:cubicBezTo>
                    <a:cubicBezTo>
                      <a:pt x="1336" y="0"/>
                      <a:pt x="1331" y="0"/>
                      <a:pt x="13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1"/>
              <p:cNvSpPr/>
              <p:nvPr/>
            </p:nvSpPr>
            <p:spPr>
              <a:xfrm flipH="1">
                <a:off x="7997227" y="2522383"/>
                <a:ext cx="71349" cy="49902"/>
              </a:xfrm>
              <a:custGeom>
                <a:avLst/>
                <a:gdLst/>
                <a:ahLst/>
                <a:cxnLst/>
                <a:rect l="l" t="t" r="r" b="b"/>
                <a:pathLst>
                  <a:path w="1334" h="933" extrusionOk="0">
                    <a:moveTo>
                      <a:pt x="165" y="0"/>
                    </a:moveTo>
                    <a:cubicBezTo>
                      <a:pt x="107" y="0"/>
                      <a:pt x="1" y="154"/>
                      <a:pt x="57" y="218"/>
                    </a:cubicBezTo>
                    <a:cubicBezTo>
                      <a:pt x="126" y="287"/>
                      <a:pt x="990" y="898"/>
                      <a:pt x="1082" y="929"/>
                    </a:cubicBezTo>
                    <a:cubicBezTo>
                      <a:pt x="1090" y="931"/>
                      <a:pt x="1099" y="932"/>
                      <a:pt x="1109" y="932"/>
                    </a:cubicBezTo>
                    <a:cubicBezTo>
                      <a:pt x="1198" y="932"/>
                      <a:pt x="1334" y="842"/>
                      <a:pt x="1258" y="746"/>
                    </a:cubicBezTo>
                    <a:cubicBezTo>
                      <a:pt x="1181" y="638"/>
                      <a:pt x="317" y="88"/>
                      <a:pt x="179" y="4"/>
                    </a:cubicBezTo>
                    <a:cubicBezTo>
                      <a:pt x="175" y="1"/>
                      <a:pt x="170"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1"/>
              <p:cNvSpPr/>
              <p:nvPr/>
            </p:nvSpPr>
            <p:spPr>
              <a:xfrm flipH="1">
                <a:off x="8065688" y="2473765"/>
                <a:ext cx="70440" cy="46960"/>
              </a:xfrm>
              <a:custGeom>
                <a:avLst/>
                <a:gdLst/>
                <a:ahLst/>
                <a:cxnLst/>
                <a:rect l="l" t="t" r="r" b="b"/>
                <a:pathLst>
                  <a:path w="1317" h="878" extrusionOk="0">
                    <a:moveTo>
                      <a:pt x="1195" y="1"/>
                    </a:moveTo>
                    <a:cubicBezTo>
                      <a:pt x="1189" y="1"/>
                      <a:pt x="1182" y="1"/>
                      <a:pt x="1175" y="3"/>
                    </a:cubicBezTo>
                    <a:cubicBezTo>
                      <a:pt x="1037" y="26"/>
                      <a:pt x="180" y="591"/>
                      <a:pt x="50" y="676"/>
                    </a:cubicBezTo>
                    <a:cubicBezTo>
                      <a:pt x="1" y="718"/>
                      <a:pt x="89" y="878"/>
                      <a:pt x="175" y="878"/>
                    </a:cubicBezTo>
                    <a:cubicBezTo>
                      <a:pt x="182" y="878"/>
                      <a:pt x="189" y="877"/>
                      <a:pt x="196" y="874"/>
                    </a:cubicBezTo>
                    <a:cubicBezTo>
                      <a:pt x="280" y="844"/>
                      <a:pt x="1205" y="316"/>
                      <a:pt x="1266" y="247"/>
                    </a:cubicBezTo>
                    <a:cubicBezTo>
                      <a:pt x="1317" y="175"/>
                      <a:pt x="1306" y="1"/>
                      <a:pt x="11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1"/>
              <p:cNvSpPr/>
              <p:nvPr/>
            </p:nvSpPr>
            <p:spPr>
              <a:xfrm flipH="1">
                <a:off x="8300969" y="2522597"/>
                <a:ext cx="64931" cy="54822"/>
              </a:xfrm>
              <a:custGeom>
                <a:avLst/>
                <a:gdLst/>
                <a:ahLst/>
                <a:cxnLst/>
                <a:rect l="l" t="t" r="r" b="b"/>
                <a:pathLst>
                  <a:path w="1214" h="1025" extrusionOk="0">
                    <a:moveTo>
                      <a:pt x="1081" y="0"/>
                    </a:moveTo>
                    <a:cubicBezTo>
                      <a:pt x="1069" y="0"/>
                      <a:pt x="1056" y="3"/>
                      <a:pt x="1043" y="7"/>
                    </a:cubicBezTo>
                    <a:cubicBezTo>
                      <a:pt x="920" y="53"/>
                      <a:pt x="155" y="742"/>
                      <a:pt x="41" y="849"/>
                    </a:cubicBezTo>
                    <a:cubicBezTo>
                      <a:pt x="0" y="889"/>
                      <a:pt x="103" y="1025"/>
                      <a:pt x="185" y="1025"/>
                    </a:cubicBezTo>
                    <a:cubicBezTo>
                      <a:pt x="196" y="1025"/>
                      <a:pt x="207" y="1022"/>
                      <a:pt x="217" y="1017"/>
                    </a:cubicBezTo>
                    <a:cubicBezTo>
                      <a:pt x="293" y="979"/>
                      <a:pt x="1119" y="306"/>
                      <a:pt x="1173" y="229"/>
                    </a:cubicBezTo>
                    <a:cubicBezTo>
                      <a:pt x="1214" y="161"/>
                      <a:pt x="1181" y="0"/>
                      <a:pt x="10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1"/>
              <p:cNvSpPr/>
              <p:nvPr/>
            </p:nvSpPr>
            <p:spPr>
              <a:xfrm flipH="1">
                <a:off x="7185646" y="2312615"/>
                <a:ext cx="755155" cy="661021"/>
              </a:xfrm>
              <a:custGeom>
                <a:avLst/>
                <a:gdLst/>
                <a:ahLst/>
                <a:cxnLst/>
                <a:rect l="l" t="t" r="r" b="b"/>
                <a:pathLst>
                  <a:path w="14119" h="12359" extrusionOk="0">
                    <a:moveTo>
                      <a:pt x="6080" y="0"/>
                    </a:moveTo>
                    <a:cubicBezTo>
                      <a:pt x="3359" y="0"/>
                      <a:pt x="2099" y="2219"/>
                      <a:pt x="1668" y="3918"/>
                    </a:cubicBezTo>
                    <a:cubicBezTo>
                      <a:pt x="1155" y="5945"/>
                      <a:pt x="2448" y="7436"/>
                      <a:pt x="1935" y="7597"/>
                    </a:cubicBezTo>
                    <a:cubicBezTo>
                      <a:pt x="1415" y="7757"/>
                      <a:pt x="467" y="7497"/>
                      <a:pt x="230" y="8155"/>
                    </a:cubicBezTo>
                    <a:cubicBezTo>
                      <a:pt x="1" y="8813"/>
                      <a:pt x="337" y="9593"/>
                      <a:pt x="1117" y="9845"/>
                    </a:cubicBezTo>
                    <a:cubicBezTo>
                      <a:pt x="1890" y="10097"/>
                      <a:pt x="2165" y="11061"/>
                      <a:pt x="3320" y="11382"/>
                    </a:cubicBezTo>
                    <a:cubicBezTo>
                      <a:pt x="3599" y="11459"/>
                      <a:pt x="3886" y="11486"/>
                      <a:pt x="4169" y="11486"/>
                    </a:cubicBezTo>
                    <a:cubicBezTo>
                      <a:pt x="4787" y="11486"/>
                      <a:pt x="5384" y="11359"/>
                      <a:pt x="5827" y="11359"/>
                    </a:cubicBezTo>
                    <a:cubicBezTo>
                      <a:pt x="6026" y="11359"/>
                      <a:pt x="6193" y="11385"/>
                      <a:pt x="6318" y="11459"/>
                    </a:cubicBezTo>
                    <a:cubicBezTo>
                      <a:pt x="6841" y="11762"/>
                      <a:pt x="8295" y="12185"/>
                      <a:pt x="9088" y="12185"/>
                    </a:cubicBezTo>
                    <a:cubicBezTo>
                      <a:pt x="9095" y="12185"/>
                      <a:pt x="9102" y="12185"/>
                      <a:pt x="9109" y="12185"/>
                    </a:cubicBezTo>
                    <a:cubicBezTo>
                      <a:pt x="9538" y="12185"/>
                      <a:pt x="10195" y="12358"/>
                      <a:pt x="10923" y="12358"/>
                    </a:cubicBezTo>
                    <a:cubicBezTo>
                      <a:pt x="11521" y="12358"/>
                      <a:pt x="12166" y="12242"/>
                      <a:pt x="12772" y="11818"/>
                    </a:cubicBezTo>
                    <a:cubicBezTo>
                      <a:pt x="14118" y="10878"/>
                      <a:pt x="13139" y="9822"/>
                      <a:pt x="12482" y="9600"/>
                    </a:cubicBezTo>
                    <a:cubicBezTo>
                      <a:pt x="11824" y="9379"/>
                      <a:pt x="14080" y="7941"/>
                      <a:pt x="13208" y="4729"/>
                    </a:cubicBezTo>
                    <a:cubicBezTo>
                      <a:pt x="12336" y="1509"/>
                      <a:pt x="10325" y="981"/>
                      <a:pt x="7778" y="255"/>
                    </a:cubicBezTo>
                    <a:cubicBezTo>
                      <a:pt x="7158" y="79"/>
                      <a:pt x="6593" y="0"/>
                      <a:pt x="6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1"/>
              <p:cNvSpPr/>
              <p:nvPr/>
            </p:nvSpPr>
            <p:spPr>
              <a:xfrm flipH="1">
                <a:off x="7350487" y="2336629"/>
                <a:ext cx="490939" cy="455478"/>
              </a:xfrm>
              <a:custGeom>
                <a:avLst/>
                <a:gdLst/>
                <a:ahLst/>
                <a:cxnLst/>
                <a:rect l="l" t="t" r="r" b="b"/>
                <a:pathLst>
                  <a:path w="9179" h="8516" extrusionOk="0">
                    <a:moveTo>
                      <a:pt x="4187" y="1"/>
                    </a:moveTo>
                    <a:cubicBezTo>
                      <a:pt x="2399" y="1"/>
                      <a:pt x="1200" y="979"/>
                      <a:pt x="651" y="2284"/>
                    </a:cubicBezTo>
                    <a:cubicBezTo>
                      <a:pt x="1" y="3836"/>
                      <a:pt x="238" y="4960"/>
                      <a:pt x="865" y="6230"/>
                    </a:cubicBezTo>
                    <a:cubicBezTo>
                      <a:pt x="1421" y="7355"/>
                      <a:pt x="3177" y="8516"/>
                      <a:pt x="4640" y="8516"/>
                    </a:cubicBezTo>
                    <a:cubicBezTo>
                      <a:pt x="4828" y="8516"/>
                      <a:pt x="5011" y="8496"/>
                      <a:pt x="5186" y="8455"/>
                    </a:cubicBezTo>
                    <a:cubicBezTo>
                      <a:pt x="6716" y="8096"/>
                      <a:pt x="9178" y="6360"/>
                      <a:pt x="9041" y="5052"/>
                    </a:cubicBezTo>
                    <a:cubicBezTo>
                      <a:pt x="8934" y="4027"/>
                      <a:pt x="8628" y="1741"/>
                      <a:pt x="7679" y="915"/>
                    </a:cubicBezTo>
                    <a:cubicBezTo>
                      <a:pt x="7129" y="433"/>
                      <a:pt x="6050" y="265"/>
                      <a:pt x="5232" y="104"/>
                    </a:cubicBezTo>
                    <a:cubicBezTo>
                      <a:pt x="4864" y="34"/>
                      <a:pt x="4516" y="1"/>
                      <a:pt x="41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1"/>
              <p:cNvSpPr/>
              <p:nvPr/>
            </p:nvSpPr>
            <p:spPr>
              <a:xfrm flipH="1">
                <a:off x="7418413" y="2531154"/>
                <a:ext cx="80923" cy="28294"/>
              </a:xfrm>
              <a:custGeom>
                <a:avLst/>
                <a:gdLst/>
                <a:ahLst/>
                <a:cxnLst/>
                <a:rect l="l" t="t" r="r" b="b"/>
                <a:pathLst>
                  <a:path w="1513" h="529" extrusionOk="0">
                    <a:moveTo>
                      <a:pt x="117" y="0"/>
                    </a:moveTo>
                    <a:cubicBezTo>
                      <a:pt x="50" y="0"/>
                      <a:pt x="0" y="200"/>
                      <a:pt x="83" y="237"/>
                    </a:cubicBezTo>
                    <a:cubicBezTo>
                      <a:pt x="166" y="283"/>
                      <a:pt x="1169" y="528"/>
                      <a:pt x="1286" y="528"/>
                    </a:cubicBezTo>
                    <a:cubicBezTo>
                      <a:pt x="1288" y="528"/>
                      <a:pt x="1290" y="528"/>
                      <a:pt x="1291" y="528"/>
                    </a:cubicBezTo>
                    <a:cubicBezTo>
                      <a:pt x="1390" y="520"/>
                      <a:pt x="1513" y="367"/>
                      <a:pt x="1398" y="291"/>
                    </a:cubicBezTo>
                    <a:cubicBezTo>
                      <a:pt x="1283" y="214"/>
                      <a:pt x="274" y="31"/>
                      <a:pt x="121" y="0"/>
                    </a:cubicBezTo>
                    <a:cubicBezTo>
                      <a:pt x="120" y="0"/>
                      <a:pt x="118" y="0"/>
                      <a:pt x="1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1"/>
              <p:cNvSpPr/>
              <p:nvPr/>
            </p:nvSpPr>
            <p:spPr>
              <a:xfrm flipH="1">
                <a:off x="7545600" y="2523185"/>
                <a:ext cx="79853" cy="22303"/>
              </a:xfrm>
              <a:custGeom>
                <a:avLst/>
                <a:gdLst/>
                <a:ahLst/>
                <a:cxnLst/>
                <a:rect l="l" t="t" r="r" b="b"/>
                <a:pathLst>
                  <a:path w="1493" h="417" extrusionOk="0">
                    <a:moveTo>
                      <a:pt x="1314" y="0"/>
                    </a:moveTo>
                    <a:cubicBezTo>
                      <a:pt x="1070" y="0"/>
                      <a:pt x="203" y="152"/>
                      <a:pt x="62" y="180"/>
                    </a:cubicBezTo>
                    <a:cubicBezTo>
                      <a:pt x="1" y="195"/>
                      <a:pt x="16" y="409"/>
                      <a:pt x="116" y="417"/>
                    </a:cubicBezTo>
                    <a:cubicBezTo>
                      <a:pt x="207" y="417"/>
                      <a:pt x="1263" y="302"/>
                      <a:pt x="1347" y="264"/>
                    </a:cubicBezTo>
                    <a:cubicBezTo>
                      <a:pt x="1431" y="218"/>
                      <a:pt x="1492" y="35"/>
                      <a:pt x="1362" y="4"/>
                    </a:cubicBezTo>
                    <a:cubicBezTo>
                      <a:pt x="1351" y="2"/>
                      <a:pt x="1335" y="0"/>
                      <a:pt x="13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1"/>
              <p:cNvSpPr/>
              <p:nvPr/>
            </p:nvSpPr>
            <p:spPr>
              <a:xfrm flipH="1">
                <a:off x="7670060" y="2485050"/>
                <a:ext cx="70761" cy="50115"/>
              </a:xfrm>
              <a:custGeom>
                <a:avLst/>
                <a:gdLst/>
                <a:ahLst/>
                <a:cxnLst/>
                <a:rect l="l" t="t" r="r" b="b"/>
                <a:pathLst>
                  <a:path w="1323" h="937" extrusionOk="0">
                    <a:moveTo>
                      <a:pt x="166" y="0"/>
                    </a:moveTo>
                    <a:cubicBezTo>
                      <a:pt x="101" y="0"/>
                      <a:pt x="0" y="150"/>
                      <a:pt x="63" y="212"/>
                    </a:cubicBezTo>
                    <a:cubicBezTo>
                      <a:pt x="124" y="281"/>
                      <a:pt x="980" y="908"/>
                      <a:pt x="1072" y="931"/>
                    </a:cubicBezTo>
                    <a:cubicBezTo>
                      <a:pt x="1083" y="935"/>
                      <a:pt x="1096" y="937"/>
                      <a:pt x="1109" y="937"/>
                    </a:cubicBezTo>
                    <a:cubicBezTo>
                      <a:pt x="1202" y="937"/>
                      <a:pt x="1322" y="849"/>
                      <a:pt x="1256" y="755"/>
                    </a:cubicBezTo>
                    <a:cubicBezTo>
                      <a:pt x="1179" y="641"/>
                      <a:pt x="315" y="82"/>
                      <a:pt x="185" y="6"/>
                    </a:cubicBezTo>
                    <a:cubicBezTo>
                      <a:pt x="179" y="2"/>
                      <a:pt x="172" y="0"/>
                      <a:pt x="1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1"/>
              <p:cNvSpPr/>
              <p:nvPr/>
            </p:nvSpPr>
            <p:spPr>
              <a:xfrm flipH="1">
                <a:off x="7470347" y="2697225"/>
                <a:ext cx="81886" cy="17864"/>
              </a:xfrm>
              <a:custGeom>
                <a:avLst/>
                <a:gdLst/>
                <a:ahLst/>
                <a:cxnLst/>
                <a:rect l="l" t="t" r="r" b="b"/>
                <a:pathLst>
                  <a:path w="1531" h="334" extrusionOk="0">
                    <a:moveTo>
                      <a:pt x="100" y="0"/>
                    </a:moveTo>
                    <a:cubicBezTo>
                      <a:pt x="32" y="0"/>
                      <a:pt x="1" y="214"/>
                      <a:pt x="100" y="237"/>
                    </a:cubicBezTo>
                    <a:cubicBezTo>
                      <a:pt x="181" y="264"/>
                      <a:pt x="1013" y="333"/>
                      <a:pt x="1270" y="333"/>
                    </a:cubicBezTo>
                    <a:cubicBezTo>
                      <a:pt x="1304" y="333"/>
                      <a:pt x="1329" y="332"/>
                      <a:pt x="1339" y="329"/>
                    </a:cubicBezTo>
                    <a:cubicBezTo>
                      <a:pt x="1431" y="299"/>
                      <a:pt x="1531" y="130"/>
                      <a:pt x="1400" y="77"/>
                    </a:cubicBezTo>
                    <a:cubicBezTo>
                      <a:pt x="1278" y="23"/>
                      <a:pt x="253" y="0"/>
                      <a:pt x="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1"/>
              <p:cNvSpPr/>
              <p:nvPr/>
            </p:nvSpPr>
            <p:spPr>
              <a:xfrm flipH="1">
                <a:off x="7755849" y="2485585"/>
                <a:ext cx="79800" cy="23533"/>
              </a:xfrm>
              <a:custGeom>
                <a:avLst/>
                <a:gdLst/>
                <a:ahLst/>
                <a:cxnLst/>
                <a:rect l="l" t="t" r="r" b="b"/>
                <a:pathLst>
                  <a:path w="1492" h="440" extrusionOk="0">
                    <a:moveTo>
                      <a:pt x="1321" y="0"/>
                    </a:moveTo>
                    <a:cubicBezTo>
                      <a:pt x="1092" y="0"/>
                      <a:pt x="211" y="174"/>
                      <a:pt x="69" y="202"/>
                    </a:cubicBezTo>
                    <a:cubicBezTo>
                      <a:pt x="0" y="218"/>
                      <a:pt x="31" y="432"/>
                      <a:pt x="122" y="439"/>
                    </a:cubicBezTo>
                    <a:cubicBezTo>
                      <a:pt x="214" y="439"/>
                      <a:pt x="1270" y="302"/>
                      <a:pt x="1354" y="256"/>
                    </a:cubicBezTo>
                    <a:cubicBezTo>
                      <a:pt x="1438" y="218"/>
                      <a:pt x="1491" y="26"/>
                      <a:pt x="1361" y="3"/>
                    </a:cubicBezTo>
                    <a:cubicBezTo>
                      <a:pt x="1352" y="1"/>
                      <a:pt x="1338" y="0"/>
                      <a:pt x="13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1"/>
              <p:cNvSpPr/>
              <p:nvPr/>
            </p:nvSpPr>
            <p:spPr>
              <a:xfrm flipH="1">
                <a:off x="7639306" y="2588330"/>
                <a:ext cx="79158" cy="33268"/>
              </a:xfrm>
              <a:custGeom>
                <a:avLst/>
                <a:gdLst/>
                <a:ahLst/>
                <a:cxnLst/>
                <a:rect l="l" t="t" r="r" b="b"/>
                <a:pathLst>
                  <a:path w="1480" h="622" extrusionOk="0">
                    <a:moveTo>
                      <a:pt x="124" y="0"/>
                    </a:moveTo>
                    <a:cubicBezTo>
                      <a:pt x="65" y="0"/>
                      <a:pt x="0" y="188"/>
                      <a:pt x="73" y="231"/>
                    </a:cubicBezTo>
                    <a:cubicBezTo>
                      <a:pt x="157" y="277"/>
                      <a:pt x="1159" y="621"/>
                      <a:pt x="1258" y="621"/>
                    </a:cubicBezTo>
                    <a:cubicBezTo>
                      <a:pt x="1350" y="621"/>
                      <a:pt x="1480" y="476"/>
                      <a:pt x="1381" y="392"/>
                    </a:cubicBezTo>
                    <a:cubicBezTo>
                      <a:pt x="1273" y="316"/>
                      <a:pt x="287" y="40"/>
                      <a:pt x="134" y="2"/>
                    </a:cubicBezTo>
                    <a:cubicBezTo>
                      <a:pt x="131" y="1"/>
                      <a:pt x="128" y="0"/>
                      <a:pt x="1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1"/>
              <p:cNvSpPr/>
              <p:nvPr/>
            </p:nvSpPr>
            <p:spPr>
              <a:xfrm flipH="1">
                <a:off x="7760342" y="2597369"/>
                <a:ext cx="79639" cy="33214"/>
              </a:xfrm>
              <a:custGeom>
                <a:avLst/>
                <a:gdLst/>
                <a:ahLst/>
                <a:cxnLst/>
                <a:rect l="l" t="t" r="r" b="b"/>
                <a:pathLst>
                  <a:path w="1489" h="621" extrusionOk="0">
                    <a:moveTo>
                      <a:pt x="135" y="0"/>
                    </a:moveTo>
                    <a:cubicBezTo>
                      <a:pt x="68" y="0"/>
                      <a:pt x="0" y="186"/>
                      <a:pt x="81" y="231"/>
                    </a:cubicBezTo>
                    <a:cubicBezTo>
                      <a:pt x="158" y="277"/>
                      <a:pt x="1167" y="621"/>
                      <a:pt x="1259" y="621"/>
                    </a:cubicBezTo>
                    <a:cubicBezTo>
                      <a:pt x="1351" y="621"/>
                      <a:pt x="1488" y="483"/>
                      <a:pt x="1381" y="399"/>
                    </a:cubicBezTo>
                    <a:cubicBezTo>
                      <a:pt x="1282" y="315"/>
                      <a:pt x="295" y="39"/>
                      <a:pt x="142" y="1"/>
                    </a:cubicBezTo>
                    <a:cubicBezTo>
                      <a:pt x="140" y="1"/>
                      <a:pt x="137" y="0"/>
                      <a:pt x="13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1"/>
              <p:cNvSpPr/>
              <p:nvPr/>
            </p:nvSpPr>
            <p:spPr>
              <a:xfrm flipH="1">
                <a:off x="7633904" y="2353905"/>
                <a:ext cx="57978" cy="62470"/>
              </a:xfrm>
              <a:custGeom>
                <a:avLst/>
                <a:gdLst/>
                <a:ahLst/>
                <a:cxnLst/>
                <a:rect l="l" t="t" r="r" b="b"/>
                <a:pathLst>
                  <a:path w="1084" h="1168" extrusionOk="0">
                    <a:moveTo>
                      <a:pt x="182" y="1"/>
                    </a:moveTo>
                    <a:cubicBezTo>
                      <a:pt x="98" y="1"/>
                      <a:pt x="0" y="51"/>
                      <a:pt x="35" y="148"/>
                    </a:cubicBezTo>
                    <a:cubicBezTo>
                      <a:pt x="81" y="270"/>
                      <a:pt x="761" y="1043"/>
                      <a:pt x="868" y="1158"/>
                    </a:cubicBezTo>
                    <a:cubicBezTo>
                      <a:pt x="875" y="1164"/>
                      <a:pt x="884" y="1167"/>
                      <a:pt x="895" y="1167"/>
                    </a:cubicBezTo>
                    <a:cubicBezTo>
                      <a:pt x="960" y="1167"/>
                      <a:pt x="1083" y="1061"/>
                      <a:pt x="1044" y="989"/>
                    </a:cubicBezTo>
                    <a:cubicBezTo>
                      <a:pt x="998" y="905"/>
                      <a:pt x="341" y="72"/>
                      <a:pt x="256" y="18"/>
                    </a:cubicBezTo>
                    <a:cubicBezTo>
                      <a:pt x="237" y="6"/>
                      <a:pt x="210" y="1"/>
                      <a:pt x="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1"/>
              <p:cNvSpPr/>
              <p:nvPr/>
            </p:nvSpPr>
            <p:spPr>
              <a:xfrm flipH="1">
                <a:off x="7569668" y="2299511"/>
                <a:ext cx="64022" cy="56320"/>
              </a:xfrm>
              <a:custGeom>
                <a:avLst/>
                <a:gdLst/>
                <a:ahLst/>
                <a:cxnLst/>
                <a:rect l="l" t="t" r="r" b="b"/>
                <a:pathLst>
                  <a:path w="1197" h="1053" extrusionOk="0">
                    <a:moveTo>
                      <a:pt x="1063" y="1"/>
                    </a:moveTo>
                    <a:cubicBezTo>
                      <a:pt x="1049" y="1"/>
                      <a:pt x="1035" y="4"/>
                      <a:pt x="1019" y="10"/>
                    </a:cubicBezTo>
                    <a:cubicBezTo>
                      <a:pt x="897" y="56"/>
                      <a:pt x="155" y="767"/>
                      <a:pt x="40" y="874"/>
                    </a:cubicBezTo>
                    <a:cubicBezTo>
                      <a:pt x="0" y="914"/>
                      <a:pt x="105" y="1053"/>
                      <a:pt x="183" y="1053"/>
                    </a:cubicBezTo>
                    <a:cubicBezTo>
                      <a:pt x="195" y="1053"/>
                      <a:pt x="206" y="1050"/>
                      <a:pt x="216" y="1043"/>
                    </a:cubicBezTo>
                    <a:cubicBezTo>
                      <a:pt x="293" y="989"/>
                      <a:pt x="1103" y="309"/>
                      <a:pt x="1149" y="224"/>
                    </a:cubicBezTo>
                    <a:cubicBezTo>
                      <a:pt x="1196" y="157"/>
                      <a:pt x="1161" y="1"/>
                      <a:pt x="10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1"/>
              <p:cNvSpPr/>
              <p:nvPr/>
            </p:nvSpPr>
            <p:spPr>
              <a:xfrm flipH="1">
                <a:off x="7492008" y="2399421"/>
                <a:ext cx="81458" cy="19469"/>
              </a:xfrm>
              <a:custGeom>
                <a:avLst/>
                <a:gdLst/>
                <a:ahLst/>
                <a:cxnLst/>
                <a:rect l="l" t="t" r="r" b="b"/>
                <a:pathLst>
                  <a:path w="1523" h="364" extrusionOk="0">
                    <a:moveTo>
                      <a:pt x="92" y="1"/>
                    </a:moveTo>
                    <a:cubicBezTo>
                      <a:pt x="23" y="1"/>
                      <a:pt x="0" y="215"/>
                      <a:pt x="92" y="245"/>
                    </a:cubicBezTo>
                    <a:cubicBezTo>
                      <a:pt x="169" y="266"/>
                      <a:pt x="1049" y="363"/>
                      <a:pt x="1276" y="363"/>
                    </a:cubicBezTo>
                    <a:cubicBezTo>
                      <a:pt x="1299" y="363"/>
                      <a:pt x="1315" y="362"/>
                      <a:pt x="1323" y="360"/>
                    </a:cubicBezTo>
                    <a:cubicBezTo>
                      <a:pt x="1415" y="337"/>
                      <a:pt x="1522" y="169"/>
                      <a:pt x="1392" y="115"/>
                    </a:cubicBezTo>
                    <a:cubicBezTo>
                      <a:pt x="1270" y="54"/>
                      <a:pt x="253" y="1"/>
                      <a:pt x="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1"/>
              <p:cNvSpPr/>
              <p:nvPr/>
            </p:nvSpPr>
            <p:spPr>
              <a:xfrm flipH="1">
                <a:off x="7530464" y="2451729"/>
                <a:ext cx="79265" cy="34872"/>
              </a:xfrm>
              <a:custGeom>
                <a:avLst/>
                <a:gdLst/>
                <a:ahLst/>
                <a:cxnLst/>
                <a:rect l="l" t="t" r="r" b="b"/>
                <a:pathLst>
                  <a:path w="1482" h="652" extrusionOk="0">
                    <a:moveTo>
                      <a:pt x="121" y="1"/>
                    </a:moveTo>
                    <a:cubicBezTo>
                      <a:pt x="62" y="1"/>
                      <a:pt x="0" y="187"/>
                      <a:pt x="74" y="231"/>
                    </a:cubicBezTo>
                    <a:cubicBezTo>
                      <a:pt x="158" y="285"/>
                      <a:pt x="1152" y="644"/>
                      <a:pt x="1244" y="652"/>
                    </a:cubicBezTo>
                    <a:cubicBezTo>
                      <a:pt x="1336" y="652"/>
                      <a:pt x="1481" y="506"/>
                      <a:pt x="1374" y="422"/>
                    </a:cubicBezTo>
                    <a:cubicBezTo>
                      <a:pt x="1259" y="338"/>
                      <a:pt x="281" y="47"/>
                      <a:pt x="128" y="2"/>
                    </a:cubicBezTo>
                    <a:cubicBezTo>
                      <a:pt x="125" y="1"/>
                      <a:pt x="123" y="1"/>
                      <a:pt x="1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1"/>
              <p:cNvSpPr/>
              <p:nvPr/>
            </p:nvSpPr>
            <p:spPr>
              <a:xfrm flipH="1">
                <a:off x="7699797" y="2430495"/>
                <a:ext cx="78997" cy="27866"/>
              </a:xfrm>
              <a:custGeom>
                <a:avLst/>
                <a:gdLst/>
                <a:ahLst/>
                <a:cxnLst/>
                <a:rect l="l" t="t" r="r" b="b"/>
                <a:pathLst>
                  <a:path w="1477" h="521" extrusionOk="0">
                    <a:moveTo>
                      <a:pt x="1332" y="0"/>
                    </a:moveTo>
                    <a:cubicBezTo>
                      <a:pt x="1152" y="0"/>
                      <a:pt x="210" y="247"/>
                      <a:pt x="69" y="292"/>
                    </a:cubicBezTo>
                    <a:cubicBezTo>
                      <a:pt x="0" y="307"/>
                      <a:pt x="46" y="521"/>
                      <a:pt x="138" y="521"/>
                    </a:cubicBezTo>
                    <a:cubicBezTo>
                      <a:pt x="230" y="521"/>
                      <a:pt x="1270" y="307"/>
                      <a:pt x="1354" y="261"/>
                    </a:cubicBezTo>
                    <a:cubicBezTo>
                      <a:pt x="1430" y="207"/>
                      <a:pt x="1476" y="24"/>
                      <a:pt x="1346" y="1"/>
                    </a:cubicBezTo>
                    <a:cubicBezTo>
                      <a:pt x="1342" y="0"/>
                      <a:pt x="1338" y="0"/>
                      <a:pt x="13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1"/>
              <p:cNvSpPr/>
              <p:nvPr/>
            </p:nvSpPr>
            <p:spPr>
              <a:xfrm flipH="1">
                <a:off x="7378513" y="2440283"/>
                <a:ext cx="62952" cy="58138"/>
              </a:xfrm>
              <a:custGeom>
                <a:avLst/>
                <a:gdLst/>
                <a:ahLst/>
                <a:cxnLst/>
                <a:rect l="l" t="t" r="r" b="b"/>
                <a:pathLst>
                  <a:path w="1177" h="1087" extrusionOk="0">
                    <a:moveTo>
                      <a:pt x="177" y="1"/>
                    </a:moveTo>
                    <a:cubicBezTo>
                      <a:pt x="112" y="1"/>
                      <a:pt x="1" y="126"/>
                      <a:pt x="41" y="193"/>
                    </a:cubicBezTo>
                    <a:cubicBezTo>
                      <a:pt x="94" y="269"/>
                      <a:pt x="836" y="1026"/>
                      <a:pt x="920" y="1072"/>
                    </a:cubicBezTo>
                    <a:cubicBezTo>
                      <a:pt x="938" y="1082"/>
                      <a:pt x="960" y="1086"/>
                      <a:pt x="984" y="1086"/>
                    </a:cubicBezTo>
                    <a:cubicBezTo>
                      <a:pt x="1072" y="1086"/>
                      <a:pt x="1177" y="1023"/>
                      <a:pt x="1134" y="927"/>
                    </a:cubicBezTo>
                    <a:cubicBezTo>
                      <a:pt x="1073" y="804"/>
                      <a:pt x="316" y="109"/>
                      <a:pt x="201" y="9"/>
                    </a:cubicBezTo>
                    <a:cubicBezTo>
                      <a:pt x="195" y="3"/>
                      <a:pt x="186" y="1"/>
                      <a:pt x="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1"/>
              <p:cNvSpPr/>
              <p:nvPr/>
            </p:nvSpPr>
            <p:spPr>
              <a:xfrm flipH="1">
                <a:off x="7271543" y="2492003"/>
                <a:ext cx="81458" cy="15564"/>
              </a:xfrm>
              <a:custGeom>
                <a:avLst/>
                <a:gdLst/>
                <a:ahLst/>
                <a:cxnLst/>
                <a:rect l="l" t="t" r="r" b="b"/>
                <a:pathLst>
                  <a:path w="1523" h="291" extrusionOk="0">
                    <a:moveTo>
                      <a:pt x="806" y="1"/>
                    </a:moveTo>
                    <a:cubicBezTo>
                      <a:pt x="496" y="1"/>
                      <a:pt x="166" y="9"/>
                      <a:pt x="85" y="13"/>
                    </a:cubicBezTo>
                    <a:cubicBezTo>
                      <a:pt x="16" y="13"/>
                      <a:pt x="0" y="228"/>
                      <a:pt x="100" y="250"/>
                    </a:cubicBezTo>
                    <a:cubicBezTo>
                      <a:pt x="166" y="272"/>
                      <a:pt x="730" y="290"/>
                      <a:pt x="1076" y="290"/>
                    </a:cubicBezTo>
                    <a:cubicBezTo>
                      <a:pt x="1212" y="290"/>
                      <a:pt x="1315" y="288"/>
                      <a:pt x="1339" y="281"/>
                    </a:cubicBezTo>
                    <a:cubicBezTo>
                      <a:pt x="1431" y="250"/>
                      <a:pt x="1522" y="75"/>
                      <a:pt x="1392" y="29"/>
                    </a:cubicBezTo>
                    <a:cubicBezTo>
                      <a:pt x="1332" y="7"/>
                      <a:pt x="1077" y="1"/>
                      <a:pt x="8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1"/>
              <p:cNvSpPr/>
              <p:nvPr/>
            </p:nvSpPr>
            <p:spPr>
              <a:xfrm flipH="1">
                <a:off x="7423333" y="2369843"/>
                <a:ext cx="74237" cy="44927"/>
              </a:xfrm>
              <a:custGeom>
                <a:avLst/>
                <a:gdLst/>
                <a:ahLst/>
                <a:cxnLst/>
                <a:rect l="l" t="t" r="r" b="b"/>
                <a:pathLst>
                  <a:path w="1388" h="840" extrusionOk="0">
                    <a:moveTo>
                      <a:pt x="153" y="1"/>
                    </a:moveTo>
                    <a:cubicBezTo>
                      <a:pt x="91" y="1"/>
                      <a:pt x="0" y="160"/>
                      <a:pt x="65" y="217"/>
                    </a:cubicBezTo>
                    <a:cubicBezTo>
                      <a:pt x="134" y="278"/>
                      <a:pt x="1051" y="821"/>
                      <a:pt x="1143" y="837"/>
                    </a:cubicBezTo>
                    <a:cubicBezTo>
                      <a:pt x="1152" y="839"/>
                      <a:pt x="1161" y="840"/>
                      <a:pt x="1170" y="840"/>
                    </a:cubicBezTo>
                    <a:cubicBezTo>
                      <a:pt x="1263" y="840"/>
                      <a:pt x="1387" y="743"/>
                      <a:pt x="1304" y="645"/>
                    </a:cubicBezTo>
                    <a:cubicBezTo>
                      <a:pt x="1220" y="546"/>
                      <a:pt x="310" y="72"/>
                      <a:pt x="164" y="3"/>
                    </a:cubicBezTo>
                    <a:cubicBezTo>
                      <a:pt x="161" y="2"/>
                      <a:pt x="157" y="1"/>
                      <a:pt x="1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1"/>
              <p:cNvSpPr/>
              <p:nvPr/>
            </p:nvSpPr>
            <p:spPr>
              <a:xfrm flipH="1">
                <a:off x="7310801" y="2413541"/>
                <a:ext cx="80227" cy="21982"/>
              </a:xfrm>
              <a:custGeom>
                <a:avLst/>
                <a:gdLst/>
                <a:ahLst/>
                <a:cxnLst/>
                <a:rect l="l" t="t" r="r" b="b"/>
                <a:pathLst>
                  <a:path w="1500" h="411" extrusionOk="0">
                    <a:moveTo>
                      <a:pt x="1318" y="1"/>
                    </a:moveTo>
                    <a:cubicBezTo>
                      <a:pt x="1070" y="1"/>
                      <a:pt x="209" y="145"/>
                      <a:pt x="69" y="173"/>
                    </a:cubicBezTo>
                    <a:cubicBezTo>
                      <a:pt x="0" y="188"/>
                      <a:pt x="23" y="402"/>
                      <a:pt x="123" y="410"/>
                    </a:cubicBezTo>
                    <a:cubicBezTo>
                      <a:pt x="125" y="410"/>
                      <a:pt x="129" y="410"/>
                      <a:pt x="134" y="410"/>
                    </a:cubicBezTo>
                    <a:cubicBezTo>
                      <a:pt x="281" y="410"/>
                      <a:pt x="1272" y="301"/>
                      <a:pt x="1354" y="257"/>
                    </a:cubicBezTo>
                    <a:cubicBezTo>
                      <a:pt x="1438" y="219"/>
                      <a:pt x="1499" y="35"/>
                      <a:pt x="1369" y="4"/>
                    </a:cubicBezTo>
                    <a:cubicBezTo>
                      <a:pt x="1358" y="2"/>
                      <a:pt x="1340" y="1"/>
                      <a:pt x="1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1"/>
              <p:cNvSpPr/>
              <p:nvPr/>
            </p:nvSpPr>
            <p:spPr>
              <a:xfrm flipH="1">
                <a:off x="7348026" y="2663262"/>
                <a:ext cx="80976" cy="26636"/>
              </a:xfrm>
              <a:custGeom>
                <a:avLst/>
                <a:gdLst/>
                <a:ahLst/>
                <a:cxnLst/>
                <a:rect l="l" t="t" r="r" b="b"/>
                <a:pathLst>
                  <a:path w="1514" h="498" extrusionOk="0">
                    <a:moveTo>
                      <a:pt x="110" y="0"/>
                    </a:moveTo>
                    <a:cubicBezTo>
                      <a:pt x="43" y="0"/>
                      <a:pt x="0" y="208"/>
                      <a:pt x="83" y="238"/>
                    </a:cubicBezTo>
                    <a:cubicBezTo>
                      <a:pt x="166" y="275"/>
                      <a:pt x="1173" y="498"/>
                      <a:pt x="1294" y="498"/>
                    </a:cubicBezTo>
                    <a:cubicBezTo>
                      <a:pt x="1296" y="498"/>
                      <a:pt x="1298" y="498"/>
                      <a:pt x="1299" y="498"/>
                    </a:cubicBezTo>
                    <a:cubicBezTo>
                      <a:pt x="1398" y="482"/>
                      <a:pt x="1513" y="329"/>
                      <a:pt x="1398" y="261"/>
                    </a:cubicBezTo>
                    <a:cubicBezTo>
                      <a:pt x="1284" y="184"/>
                      <a:pt x="267" y="23"/>
                      <a:pt x="114" y="1"/>
                    </a:cubicBezTo>
                    <a:cubicBezTo>
                      <a:pt x="112" y="0"/>
                      <a:pt x="111" y="0"/>
                      <a:pt x="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1"/>
              <p:cNvSpPr/>
              <p:nvPr/>
            </p:nvSpPr>
            <p:spPr>
              <a:xfrm flipH="1">
                <a:off x="7599994" y="2676045"/>
                <a:ext cx="79853" cy="20431"/>
              </a:xfrm>
              <a:custGeom>
                <a:avLst/>
                <a:gdLst/>
                <a:ahLst/>
                <a:cxnLst/>
                <a:rect l="l" t="t" r="r" b="b"/>
                <a:pathLst>
                  <a:path w="1493" h="382" extrusionOk="0">
                    <a:moveTo>
                      <a:pt x="1289" y="0"/>
                    </a:moveTo>
                    <a:cubicBezTo>
                      <a:pt x="1018" y="0"/>
                      <a:pt x="198" y="124"/>
                      <a:pt x="62" y="144"/>
                    </a:cubicBezTo>
                    <a:cubicBezTo>
                      <a:pt x="1" y="159"/>
                      <a:pt x="16" y="373"/>
                      <a:pt x="108" y="381"/>
                    </a:cubicBezTo>
                    <a:cubicBezTo>
                      <a:pt x="112" y="381"/>
                      <a:pt x="117" y="381"/>
                      <a:pt x="123" y="381"/>
                    </a:cubicBezTo>
                    <a:cubicBezTo>
                      <a:pt x="282" y="381"/>
                      <a:pt x="1259" y="295"/>
                      <a:pt x="1347" y="259"/>
                    </a:cubicBezTo>
                    <a:cubicBezTo>
                      <a:pt x="1431" y="220"/>
                      <a:pt x="1492" y="37"/>
                      <a:pt x="1362" y="6"/>
                    </a:cubicBezTo>
                    <a:cubicBezTo>
                      <a:pt x="1348" y="2"/>
                      <a:pt x="1323" y="0"/>
                      <a:pt x="12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1"/>
              <p:cNvSpPr/>
              <p:nvPr/>
            </p:nvSpPr>
            <p:spPr>
              <a:xfrm flipH="1">
                <a:off x="7345192" y="2749159"/>
                <a:ext cx="80602" cy="18078"/>
              </a:xfrm>
              <a:custGeom>
                <a:avLst/>
                <a:gdLst/>
                <a:ahLst/>
                <a:cxnLst/>
                <a:rect l="l" t="t" r="r" b="b"/>
                <a:pathLst>
                  <a:path w="1507" h="338" extrusionOk="0">
                    <a:moveTo>
                      <a:pt x="1266" y="0"/>
                    </a:moveTo>
                    <a:cubicBezTo>
                      <a:pt x="968" y="0"/>
                      <a:pt x="200" y="87"/>
                      <a:pt x="69" y="100"/>
                    </a:cubicBezTo>
                    <a:cubicBezTo>
                      <a:pt x="0" y="108"/>
                      <a:pt x="0" y="322"/>
                      <a:pt x="100" y="337"/>
                    </a:cubicBezTo>
                    <a:cubicBezTo>
                      <a:pt x="106" y="338"/>
                      <a:pt x="119" y="338"/>
                      <a:pt x="135" y="338"/>
                    </a:cubicBezTo>
                    <a:cubicBezTo>
                      <a:pt x="344" y="338"/>
                      <a:pt x="1261" y="296"/>
                      <a:pt x="1338" y="261"/>
                    </a:cubicBezTo>
                    <a:cubicBezTo>
                      <a:pt x="1430" y="222"/>
                      <a:pt x="1507" y="39"/>
                      <a:pt x="1369" y="8"/>
                    </a:cubicBezTo>
                    <a:cubicBezTo>
                      <a:pt x="1351" y="3"/>
                      <a:pt x="1314" y="0"/>
                      <a:pt x="12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1"/>
              <p:cNvSpPr/>
              <p:nvPr/>
            </p:nvSpPr>
            <p:spPr>
              <a:xfrm flipH="1">
                <a:off x="7267264" y="2591218"/>
                <a:ext cx="64503" cy="57122"/>
              </a:xfrm>
              <a:custGeom>
                <a:avLst/>
                <a:gdLst/>
                <a:ahLst/>
                <a:cxnLst/>
                <a:rect l="l" t="t" r="r" b="b"/>
                <a:pathLst>
                  <a:path w="1206" h="1068" extrusionOk="0">
                    <a:moveTo>
                      <a:pt x="175" y="1"/>
                    </a:moveTo>
                    <a:cubicBezTo>
                      <a:pt x="111" y="1"/>
                      <a:pt x="0" y="126"/>
                      <a:pt x="47" y="193"/>
                    </a:cubicBezTo>
                    <a:cubicBezTo>
                      <a:pt x="101" y="277"/>
                      <a:pt x="858" y="1011"/>
                      <a:pt x="942" y="1057"/>
                    </a:cubicBezTo>
                    <a:cubicBezTo>
                      <a:pt x="959" y="1064"/>
                      <a:pt x="979" y="1067"/>
                      <a:pt x="1001" y="1067"/>
                    </a:cubicBezTo>
                    <a:cubicBezTo>
                      <a:pt x="1094" y="1067"/>
                      <a:pt x="1206" y="1003"/>
                      <a:pt x="1156" y="904"/>
                    </a:cubicBezTo>
                    <a:cubicBezTo>
                      <a:pt x="1095" y="782"/>
                      <a:pt x="315" y="109"/>
                      <a:pt x="200" y="9"/>
                    </a:cubicBezTo>
                    <a:cubicBezTo>
                      <a:pt x="193" y="3"/>
                      <a:pt x="185" y="1"/>
                      <a:pt x="17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1"/>
              <p:cNvSpPr/>
              <p:nvPr/>
            </p:nvSpPr>
            <p:spPr>
              <a:xfrm flipH="1">
                <a:off x="7320695" y="2541370"/>
                <a:ext cx="75521" cy="38135"/>
              </a:xfrm>
              <a:custGeom>
                <a:avLst/>
                <a:gdLst/>
                <a:ahLst/>
                <a:cxnLst/>
                <a:rect l="l" t="t" r="r" b="b"/>
                <a:pathLst>
                  <a:path w="1412" h="713" extrusionOk="0">
                    <a:moveTo>
                      <a:pt x="1283" y="0"/>
                    </a:moveTo>
                    <a:cubicBezTo>
                      <a:pt x="1280" y="0"/>
                      <a:pt x="1278" y="0"/>
                      <a:pt x="1275" y="0"/>
                    </a:cubicBezTo>
                    <a:cubicBezTo>
                      <a:pt x="1137" y="0"/>
                      <a:pt x="204" y="429"/>
                      <a:pt x="67" y="498"/>
                    </a:cubicBezTo>
                    <a:cubicBezTo>
                      <a:pt x="0" y="527"/>
                      <a:pt x="76" y="713"/>
                      <a:pt x="164" y="713"/>
                    </a:cubicBezTo>
                    <a:cubicBezTo>
                      <a:pt x="167" y="713"/>
                      <a:pt x="170" y="712"/>
                      <a:pt x="174" y="712"/>
                    </a:cubicBezTo>
                    <a:cubicBezTo>
                      <a:pt x="265" y="696"/>
                      <a:pt x="1260" y="306"/>
                      <a:pt x="1328" y="245"/>
                    </a:cubicBezTo>
                    <a:cubicBezTo>
                      <a:pt x="1396" y="193"/>
                      <a:pt x="1412" y="0"/>
                      <a:pt x="1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flipH="1">
                <a:off x="7511904" y="2580040"/>
                <a:ext cx="70333" cy="47067"/>
              </a:xfrm>
              <a:custGeom>
                <a:avLst/>
                <a:gdLst/>
                <a:ahLst/>
                <a:cxnLst/>
                <a:rect l="l" t="t" r="r" b="b"/>
                <a:pathLst>
                  <a:path w="1315" h="880" extrusionOk="0">
                    <a:moveTo>
                      <a:pt x="1193" y="1"/>
                    </a:moveTo>
                    <a:cubicBezTo>
                      <a:pt x="1185" y="1"/>
                      <a:pt x="1176" y="2"/>
                      <a:pt x="1166" y="4"/>
                    </a:cubicBezTo>
                    <a:cubicBezTo>
                      <a:pt x="1036" y="27"/>
                      <a:pt x="180" y="593"/>
                      <a:pt x="50" y="685"/>
                    </a:cubicBezTo>
                    <a:cubicBezTo>
                      <a:pt x="0" y="720"/>
                      <a:pt x="88" y="879"/>
                      <a:pt x="174" y="879"/>
                    </a:cubicBezTo>
                    <a:cubicBezTo>
                      <a:pt x="181" y="879"/>
                      <a:pt x="188" y="878"/>
                      <a:pt x="195" y="876"/>
                    </a:cubicBezTo>
                    <a:cubicBezTo>
                      <a:pt x="279" y="845"/>
                      <a:pt x="1197" y="310"/>
                      <a:pt x="1258" y="241"/>
                    </a:cubicBezTo>
                    <a:cubicBezTo>
                      <a:pt x="1315" y="177"/>
                      <a:pt x="1306" y="1"/>
                      <a:pt x="1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1"/>
              <p:cNvSpPr/>
              <p:nvPr/>
            </p:nvSpPr>
            <p:spPr>
              <a:xfrm flipH="1">
                <a:off x="8439762" y="2520083"/>
                <a:ext cx="426275" cy="392687"/>
              </a:xfrm>
              <a:custGeom>
                <a:avLst/>
                <a:gdLst/>
                <a:ahLst/>
                <a:cxnLst/>
                <a:rect l="l" t="t" r="r" b="b"/>
                <a:pathLst>
                  <a:path w="7970" h="7342" extrusionOk="0">
                    <a:moveTo>
                      <a:pt x="3488" y="1"/>
                    </a:moveTo>
                    <a:lnTo>
                      <a:pt x="3488" y="1"/>
                    </a:lnTo>
                    <a:cubicBezTo>
                      <a:pt x="4344" y="1202"/>
                      <a:pt x="2983" y="2203"/>
                      <a:pt x="1874" y="2723"/>
                    </a:cubicBezTo>
                    <a:cubicBezTo>
                      <a:pt x="765" y="3243"/>
                      <a:pt x="1040" y="4628"/>
                      <a:pt x="1040" y="4628"/>
                    </a:cubicBezTo>
                    <a:cubicBezTo>
                      <a:pt x="0" y="5737"/>
                      <a:pt x="2501" y="7289"/>
                      <a:pt x="2501" y="7289"/>
                    </a:cubicBezTo>
                    <a:cubicBezTo>
                      <a:pt x="2653" y="7324"/>
                      <a:pt x="2807" y="7341"/>
                      <a:pt x="2969" y="7341"/>
                    </a:cubicBezTo>
                    <a:cubicBezTo>
                      <a:pt x="3662" y="7341"/>
                      <a:pt x="4508" y="7027"/>
                      <a:pt x="6057" y="6433"/>
                    </a:cubicBezTo>
                    <a:cubicBezTo>
                      <a:pt x="7969" y="5691"/>
                      <a:pt x="7442" y="4742"/>
                      <a:pt x="6914" y="2785"/>
                    </a:cubicBezTo>
                    <a:cubicBezTo>
                      <a:pt x="6386" y="819"/>
                      <a:pt x="3488" y="1"/>
                      <a:pt x="3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1"/>
              <p:cNvSpPr/>
              <p:nvPr/>
            </p:nvSpPr>
            <p:spPr>
              <a:xfrm flipH="1">
                <a:off x="8528922" y="2545435"/>
                <a:ext cx="289675" cy="300425"/>
              </a:xfrm>
              <a:custGeom>
                <a:avLst/>
                <a:gdLst/>
                <a:ahLst/>
                <a:cxnLst/>
                <a:rect l="l" t="t" r="r" b="b"/>
                <a:pathLst>
                  <a:path w="5416" h="5617" extrusionOk="0">
                    <a:moveTo>
                      <a:pt x="2991" y="1"/>
                    </a:moveTo>
                    <a:cubicBezTo>
                      <a:pt x="2991" y="1"/>
                      <a:pt x="3549" y="1278"/>
                      <a:pt x="2478" y="1775"/>
                    </a:cubicBezTo>
                    <a:cubicBezTo>
                      <a:pt x="1415" y="2272"/>
                      <a:pt x="199" y="2678"/>
                      <a:pt x="322" y="4062"/>
                    </a:cubicBezTo>
                    <a:cubicBezTo>
                      <a:pt x="322" y="4062"/>
                      <a:pt x="0" y="4949"/>
                      <a:pt x="612" y="5400"/>
                    </a:cubicBezTo>
                    <a:cubicBezTo>
                      <a:pt x="812" y="5546"/>
                      <a:pt x="1233" y="5617"/>
                      <a:pt x="1738" y="5617"/>
                    </a:cubicBezTo>
                    <a:cubicBezTo>
                      <a:pt x="2797" y="5617"/>
                      <a:pt x="4222" y="5305"/>
                      <a:pt x="4734" y="4720"/>
                    </a:cubicBezTo>
                    <a:cubicBezTo>
                      <a:pt x="5178" y="4223"/>
                      <a:pt x="5415" y="3580"/>
                      <a:pt x="5392" y="2915"/>
                    </a:cubicBezTo>
                    <a:lnTo>
                      <a:pt x="5392" y="2915"/>
                    </a:lnTo>
                    <a:cubicBezTo>
                      <a:pt x="5392" y="2915"/>
                      <a:pt x="3150" y="3921"/>
                      <a:pt x="2025" y="3921"/>
                    </a:cubicBezTo>
                    <a:cubicBezTo>
                      <a:pt x="1937" y="3921"/>
                      <a:pt x="1855" y="3915"/>
                      <a:pt x="1782" y="3901"/>
                    </a:cubicBezTo>
                    <a:cubicBezTo>
                      <a:pt x="1782" y="3901"/>
                      <a:pt x="4895" y="3381"/>
                      <a:pt x="4711" y="2311"/>
                    </a:cubicBezTo>
                    <a:cubicBezTo>
                      <a:pt x="4528" y="1240"/>
                      <a:pt x="2991" y="1"/>
                      <a:pt x="29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flipH="1">
                <a:off x="7610263" y="2516820"/>
                <a:ext cx="454462" cy="356691"/>
              </a:xfrm>
              <a:custGeom>
                <a:avLst/>
                <a:gdLst/>
                <a:ahLst/>
                <a:cxnLst/>
                <a:rect l="l" t="t" r="r" b="b"/>
                <a:pathLst>
                  <a:path w="8497" h="6669" extrusionOk="0">
                    <a:moveTo>
                      <a:pt x="2440" y="1"/>
                    </a:moveTo>
                    <a:cubicBezTo>
                      <a:pt x="1675" y="888"/>
                      <a:pt x="1385" y="1813"/>
                      <a:pt x="1675" y="2815"/>
                    </a:cubicBezTo>
                    <a:cubicBezTo>
                      <a:pt x="1966" y="3817"/>
                      <a:pt x="1109" y="3809"/>
                      <a:pt x="559" y="4620"/>
                    </a:cubicBezTo>
                    <a:cubicBezTo>
                      <a:pt x="0" y="5431"/>
                      <a:pt x="61" y="6042"/>
                      <a:pt x="1300" y="6455"/>
                    </a:cubicBezTo>
                    <a:cubicBezTo>
                      <a:pt x="1730" y="6601"/>
                      <a:pt x="2317" y="6669"/>
                      <a:pt x="2972" y="6669"/>
                    </a:cubicBezTo>
                    <a:cubicBezTo>
                      <a:pt x="4205" y="6669"/>
                      <a:pt x="5678" y="6429"/>
                      <a:pt x="6792" y="6019"/>
                    </a:cubicBezTo>
                    <a:cubicBezTo>
                      <a:pt x="8497" y="5392"/>
                      <a:pt x="5988" y="4107"/>
                      <a:pt x="5988" y="4107"/>
                    </a:cubicBezTo>
                    <a:cubicBezTo>
                      <a:pt x="5981" y="3259"/>
                      <a:pt x="4046" y="2348"/>
                      <a:pt x="3449" y="2004"/>
                    </a:cubicBezTo>
                    <a:cubicBezTo>
                      <a:pt x="2845" y="1660"/>
                      <a:pt x="2440" y="1"/>
                      <a:pt x="24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1"/>
              <p:cNvSpPr/>
              <p:nvPr/>
            </p:nvSpPr>
            <p:spPr>
              <a:xfrm flipH="1">
                <a:off x="7752159" y="2538910"/>
                <a:ext cx="282026" cy="315829"/>
              </a:xfrm>
              <a:custGeom>
                <a:avLst/>
                <a:gdLst/>
                <a:ahLst/>
                <a:cxnLst/>
                <a:rect l="l" t="t" r="r" b="b"/>
                <a:pathLst>
                  <a:path w="5273" h="5905" extrusionOk="0">
                    <a:moveTo>
                      <a:pt x="1762" y="1"/>
                    </a:moveTo>
                    <a:cubicBezTo>
                      <a:pt x="1762" y="1"/>
                      <a:pt x="1165" y="689"/>
                      <a:pt x="1096" y="1370"/>
                    </a:cubicBezTo>
                    <a:cubicBezTo>
                      <a:pt x="1028" y="2058"/>
                      <a:pt x="1509" y="2922"/>
                      <a:pt x="1379" y="3113"/>
                    </a:cubicBezTo>
                    <a:cubicBezTo>
                      <a:pt x="1242" y="3312"/>
                      <a:pt x="125" y="4138"/>
                      <a:pt x="64" y="4742"/>
                    </a:cubicBezTo>
                    <a:cubicBezTo>
                      <a:pt x="1" y="5297"/>
                      <a:pt x="938" y="5904"/>
                      <a:pt x="2331" y="5904"/>
                    </a:cubicBezTo>
                    <a:cubicBezTo>
                      <a:pt x="2454" y="5904"/>
                      <a:pt x="2580" y="5899"/>
                      <a:pt x="2710" y="5889"/>
                    </a:cubicBezTo>
                    <a:cubicBezTo>
                      <a:pt x="4301" y="5767"/>
                      <a:pt x="5234" y="5018"/>
                      <a:pt x="5272" y="4475"/>
                    </a:cubicBezTo>
                    <a:cubicBezTo>
                      <a:pt x="5272" y="4475"/>
                      <a:pt x="2496" y="4322"/>
                      <a:pt x="2274" y="4031"/>
                    </a:cubicBezTo>
                    <a:lnTo>
                      <a:pt x="2274" y="4031"/>
                    </a:lnTo>
                    <a:cubicBezTo>
                      <a:pt x="2274" y="4031"/>
                      <a:pt x="2466" y="4045"/>
                      <a:pt x="2728" y="4045"/>
                    </a:cubicBezTo>
                    <a:cubicBezTo>
                      <a:pt x="3300" y="4045"/>
                      <a:pt x="4207" y="3977"/>
                      <a:pt x="4186" y="3542"/>
                    </a:cubicBezTo>
                    <a:cubicBezTo>
                      <a:pt x="4156" y="2914"/>
                      <a:pt x="2389" y="2578"/>
                      <a:pt x="2022" y="1668"/>
                    </a:cubicBezTo>
                    <a:cubicBezTo>
                      <a:pt x="1800" y="1140"/>
                      <a:pt x="1716" y="567"/>
                      <a:pt x="1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1"/>
              <p:cNvSpPr/>
              <p:nvPr/>
            </p:nvSpPr>
            <p:spPr>
              <a:xfrm flipH="1">
                <a:off x="6961918" y="2486548"/>
                <a:ext cx="476979" cy="399693"/>
              </a:xfrm>
              <a:custGeom>
                <a:avLst/>
                <a:gdLst/>
                <a:ahLst/>
                <a:cxnLst/>
                <a:rect l="l" t="t" r="r" b="b"/>
                <a:pathLst>
                  <a:path w="8918" h="7473" extrusionOk="0">
                    <a:moveTo>
                      <a:pt x="6486" y="1"/>
                    </a:moveTo>
                    <a:cubicBezTo>
                      <a:pt x="6486" y="1"/>
                      <a:pt x="6490" y="15"/>
                      <a:pt x="6497" y="42"/>
                    </a:cubicBezTo>
                    <a:lnTo>
                      <a:pt x="6497" y="42"/>
                    </a:lnTo>
                    <a:cubicBezTo>
                      <a:pt x="6494" y="28"/>
                      <a:pt x="6490" y="14"/>
                      <a:pt x="6486" y="1"/>
                    </a:cubicBezTo>
                    <a:close/>
                    <a:moveTo>
                      <a:pt x="6497" y="42"/>
                    </a:moveTo>
                    <a:cubicBezTo>
                      <a:pt x="6650" y="687"/>
                      <a:pt x="5670" y="1525"/>
                      <a:pt x="4023" y="1989"/>
                    </a:cubicBezTo>
                    <a:cubicBezTo>
                      <a:pt x="2333" y="2456"/>
                      <a:pt x="2578" y="3985"/>
                      <a:pt x="2578" y="3985"/>
                    </a:cubicBezTo>
                    <a:cubicBezTo>
                      <a:pt x="1193" y="4238"/>
                      <a:pt x="1170" y="6058"/>
                      <a:pt x="1170" y="6058"/>
                    </a:cubicBezTo>
                    <a:cubicBezTo>
                      <a:pt x="0" y="7105"/>
                      <a:pt x="1178" y="7144"/>
                      <a:pt x="1178" y="7144"/>
                    </a:cubicBezTo>
                    <a:cubicBezTo>
                      <a:pt x="2196" y="7316"/>
                      <a:pt x="3879" y="7473"/>
                      <a:pt x="5340" y="7473"/>
                    </a:cubicBezTo>
                    <a:cubicBezTo>
                      <a:pt x="6534" y="7473"/>
                      <a:pt x="7580" y="7368"/>
                      <a:pt x="7992" y="7083"/>
                    </a:cubicBezTo>
                    <a:cubicBezTo>
                      <a:pt x="8918" y="6455"/>
                      <a:pt x="7908" y="5400"/>
                      <a:pt x="7908" y="5400"/>
                    </a:cubicBezTo>
                    <a:cubicBezTo>
                      <a:pt x="8359" y="4429"/>
                      <a:pt x="6547" y="3756"/>
                      <a:pt x="6547" y="3756"/>
                    </a:cubicBezTo>
                    <a:cubicBezTo>
                      <a:pt x="7302" y="3108"/>
                      <a:pt x="6597" y="409"/>
                      <a:pt x="6497" y="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1"/>
              <p:cNvSpPr/>
              <p:nvPr/>
            </p:nvSpPr>
            <p:spPr>
              <a:xfrm flipH="1">
                <a:off x="7031930" y="2521741"/>
                <a:ext cx="369367" cy="332142"/>
              </a:xfrm>
              <a:custGeom>
                <a:avLst/>
                <a:gdLst/>
                <a:ahLst/>
                <a:cxnLst/>
                <a:rect l="l" t="t" r="r" b="b"/>
                <a:pathLst>
                  <a:path w="6906" h="6210" extrusionOk="0">
                    <a:moveTo>
                      <a:pt x="5790" y="0"/>
                    </a:moveTo>
                    <a:cubicBezTo>
                      <a:pt x="5790" y="1"/>
                      <a:pt x="4834" y="1262"/>
                      <a:pt x="3833" y="1392"/>
                    </a:cubicBezTo>
                    <a:cubicBezTo>
                      <a:pt x="2831" y="1515"/>
                      <a:pt x="1997" y="2264"/>
                      <a:pt x="2142" y="3274"/>
                    </a:cubicBezTo>
                    <a:cubicBezTo>
                      <a:pt x="2142" y="3274"/>
                      <a:pt x="628" y="3970"/>
                      <a:pt x="728" y="5300"/>
                    </a:cubicBezTo>
                    <a:cubicBezTo>
                      <a:pt x="728" y="5300"/>
                      <a:pt x="1" y="5897"/>
                      <a:pt x="246" y="6149"/>
                    </a:cubicBezTo>
                    <a:cubicBezTo>
                      <a:pt x="290" y="6192"/>
                      <a:pt x="455" y="6210"/>
                      <a:pt x="703" y="6210"/>
                    </a:cubicBezTo>
                    <a:cubicBezTo>
                      <a:pt x="1883" y="6210"/>
                      <a:pt x="4939" y="5804"/>
                      <a:pt x="5836" y="5690"/>
                    </a:cubicBezTo>
                    <a:cubicBezTo>
                      <a:pt x="6906" y="5555"/>
                      <a:pt x="6536" y="5078"/>
                      <a:pt x="5379" y="5078"/>
                    </a:cubicBezTo>
                    <a:cubicBezTo>
                      <a:pt x="5361" y="5078"/>
                      <a:pt x="5342" y="5078"/>
                      <a:pt x="5324" y="5079"/>
                    </a:cubicBezTo>
                    <a:cubicBezTo>
                      <a:pt x="4131" y="5094"/>
                      <a:pt x="2464" y="5254"/>
                      <a:pt x="2372" y="5262"/>
                    </a:cubicBezTo>
                    <a:cubicBezTo>
                      <a:pt x="2272" y="5262"/>
                      <a:pt x="5018" y="4987"/>
                      <a:pt x="5324" y="4558"/>
                    </a:cubicBezTo>
                    <a:cubicBezTo>
                      <a:pt x="5622" y="4123"/>
                      <a:pt x="4307" y="3503"/>
                      <a:pt x="3504" y="3388"/>
                    </a:cubicBezTo>
                    <a:cubicBezTo>
                      <a:pt x="3504" y="3388"/>
                      <a:pt x="6547" y="3243"/>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flipH="1">
                <a:off x="7084613" y="2905870"/>
                <a:ext cx="1561388" cy="730979"/>
              </a:xfrm>
              <a:custGeom>
                <a:avLst/>
                <a:gdLst/>
                <a:ahLst/>
                <a:cxnLst/>
                <a:rect l="l" t="t" r="r" b="b"/>
                <a:pathLst>
                  <a:path w="29193" h="13667" extrusionOk="0">
                    <a:moveTo>
                      <a:pt x="14246" y="1"/>
                    </a:moveTo>
                    <a:cubicBezTo>
                      <a:pt x="11485" y="1"/>
                      <a:pt x="8735" y="337"/>
                      <a:pt x="7266" y="466"/>
                    </a:cubicBezTo>
                    <a:cubicBezTo>
                      <a:pt x="6706" y="514"/>
                      <a:pt x="6026" y="530"/>
                      <a:pt x="5311" y="530"/>
                    </a:cubicBezTo>
                    <a:cubicBezTo>
                      <a:pt x="3775" y="530"/>
                      <a:pt x="2072" y="455"/>
                      <a:pt x="1009" y="455"/>
                    </a:cubicBezTo>
                    <a:cubicBezTo>
                      <a:pt x="485" y="455"/>
                      <a:pt x="116" y="473"/>
                      <a:pt x="1" y="527"/>
                    </a:cubicBezTo>
                    <a:cubicBezTo>
                      <a:pt x="1" y="527"/>
                      <a:pt x="2119" y="10523"/>
                      <a:pt x="2853" y="12091"/>
                    </a:cubicBezTo>
                    <a:cubicBezTo>
                      <a:pt x="3588" y="13666"/>
                      <a:pt x="5209" y="13207"/>
                      <a:pt x="8620" y="13360"/>
                    </a:cubicBezTo>
                    <a:cubicBezTo>
                      <a:pt x="10367" y="13443"/>
                      <a:pt x="14414" y="13609"/>
                      <a:pt x="18131" y="13609"/>
                    </a:cubicBezTo>
                    <a:cubicBezTo>
                      <a:pt x="21669" y="13609"/>
                      <a:pt x="24907" y="13458"/>
                      <a:pt x="25575" y="12940"/>
                    </a:cubicBezTo>
                    <a:cubicBezTo>
                      <a:pt x="26936" y="11884"/>
                      <a:pt x="28948" y="2829"/>
                      <a:pt x="29131" y="1231"/>
                    </a:cubicBezTo>
                    <a:cubicBezTo>
                      <a:pt x="29193" y="694"/>
                      <a:pt x="28491" y="542"/>
                      <a:pt x="27392" y="542"/>
                    </a:cubicBezTo>
                    <a:cubicBezTo>
                      <a:pt x="25976" y="542"/>
                      <a:pt x="23901" y="793"/>
                      <a:pt x="21945" y="793"/>
                    </a:cubicBezTo>
                    <a:cubicBezTo>
                      <a:pt x="20880" y="793"/>
                      <a:pt x="19851" y="719"/>
                      <a:pt x="18983" y="489"/>
                    </a:cubicBezTo>
                    <a:cubicBezTo>
                      <a:pt x="17586" y="123"/>
                      <a:pt x="15914" y="1"/>
                      <a:pt x="142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flipH="1">
                <a:off x="7085041" y="2905656"/>
                <a:ext cx="1560960" cy="735526"/>
              </a:xfrm>
              <a:custGeom>
                <a:avLst/>
                <a:gdLst/>
                <a:ahLst/>
                <a:cxnLst/>
                <a:rect l="l" t="t" r="r" b="b"/>
                <a:pathLst>
                  <a:path w="29185" h="13752" extrusionOk="0">
                    <a:moveTo>
                      <a:pt x="14241" y="1"/>
                    </a:moveTo>
                    <a:cubicBezTo>
                      <a:pt x="11481" y="1"/>
                      <a:pt x="8731" y="339"/>
                      <a:pt x="7259" y="463"/>
                    </a:cubicBezTo>
                    <a:cubicBezTo>
                      <a:pt x="6686" y="511"/>
                      <a:pt x="5991" y="527"/>
                      <a:pt x="5259" y="527"/>
                    </a:cubicBezTo>
                    <a:cubicBezTo>
                      <a:pt x="3753" y="527"/>
                      <a:pt x="2093" y="458"/>
                      <a:pt x="1040" y="458"/>
                    </a:cubicBezTo>
                    <a:cubicBezTo>
                      <a:pt x="499" y="458"/>
                      <a:pt x="119" y="476"/>
                      <a:pt x="1" y="531"/>
                    </a:cubicBezTo>
                    <a:cubicBezTo>
                      <a:pt x="1" y="531"/>
                      <a:pt x="2808" y="10542"/>
                      <a:pt x="3542" y="12110"/>
                    </a:cubicBezTo>
                    <a:cubicBezTo>
                      <a:pt x="4268" y="13678"/>
                      <a:pt x="5201" y="13204"/>
                      <a:pt x="8620" y="13364"/>
                    </a:cubicBezTo>
                    <a:cubicBezTo>
                      <a:pt x="10642" y="13460"/>
                      <a:pt x="15331" y="13751"/>
                      <a:pt x="19098" y="13751"/>
                    </a:cubicBezTo>
                    <a:cubicBezTo>
                      <a:pt x="21684" y="13751"/>
                      <a:pt x="23835" y="13614"/>
                      <a:pt x="24390" y="13181"/>
                    </a:cubicBezTo>
                    <a:cubicBezTo>
                      <a:pt x="25751" y="12125"/>
                      <a:pt x="28940" y="2833"/>
                      <a:pt x="29124" y="1227"/>
                    </a:cubicBezTo>
                    <a:cubicBezTo>
                      <a:pt x="29185" y="690"/>
                      <a:pt x="28485" y="539"/>
                      <a:pt x="27387" y="539"/>
                    </a:cubicBezTo>
                    <a:cubicBezTo>
                      <a:pt x="25966" y="539"/>
                      <a:pt x="23879" y="793"/>
                      <a:pt x="21915" y="793"/>
                    </a:cubicBezTo>
                    <a:cubicBezTo>
                      <a:pt x="20858" y="793"/>
                      <a:pt x="19837" y="719"/>
                      <a:pt x="18975" y="493"/>
                    </a:cubicBezTo>
                    <a:cubicBezTo>
                      <a:pt x="17580" y="124"/>
                      <a:pt x="15909" y="1"/>
                      <a:pt x="14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flipH="1">
                <a:off x="8194747" y="3046536"/>
                <a:ext cx="338346" cy="546135"/>
              </a:xfrm>
              <a:custGeom>
                <a:avLst/>
                <a:gdLst/>
                <a:ahLst/>
                <a:cxnLst/>
                <a:rect l="l" t="t" r="r" b="b"/>
                <a:pathLst>
                  <a:path w="6326" h="10211" extrusionOk="0">
                    <a:moveTo>
                      <a:pt x="1" y="1"/>
                    </a:moveTo>
                    <a:lnTo>
                      <a:pt x="1" y="1"/>
                    </a:lnTo>
                    <a:cubicBezTo>
                      <a:pt x="1" y="1"/>
                      <a:pt x="4345" y="7939"/>
                      <a:pt x="6325" y="10210"/>
                    </a:cubicBezTo>
                    <a:cubicBezTo>
                      <a:pt x="6325" y="10210"/>
                      <a:pt x="2823" y="351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flipH="1">
                <a:off x="7940747" y="3094405"/>
                <a:ext cx="384557" cy="514633"/>
              </a:xfrm>
              <a:custGeom>
                <a:avLst/>
                <a:gdLst/>
                <a:ahLst/>
                <a:cxnLst/>
                <a:rect l="l" t="t" r="r" b="b"/>
                <a:pathLst>
                  <a:path w="7190" h="9622" extrusionOk="0">
                    <a:moveTo>
                      <a:pt x="1" y="0"/>
                    </a:moveTo>
                    <a:cubicBezTo>
                      <a:pt x="1" y="1"/>
                      <a:pt x="5018" y="7526"/>
                      <a:pt x="7190" y="9621"/>
                    </a:cubicBezTo>
                    <a:cubicBezTo>
                      <a:pt x="7190" y="9621"/>
                      <a:pt x="3113" y="325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flipH="1">
                <a:off x="7764461" y="3074348"/>
                <a:ext cx="347332" cy="540412"/>
              </a:xfrm>
              <a:custGeom>
                <a:avLst/>
                <a:gdLst/>
                <a:ahLst/>
                <a:cxnLst/>
                <a:rect l="l" t="t" r="r" b="b"/>
                <a:pathLst>
                  <a:path w="6494" h="10104" extrusionOk="0">
                    <a:moveTo>
                      <a:pt x="1" y="1"/>
                    </a:moveTo>
                    <a:cubicBezTo>
                      <a:pt x="1" y="2"/>
                      <a:pt x="4475" y="7863"/>
                      <a:pt x="6494" y="10103"/>
                    </a:cubicBezTo>
                    <a:cubicBezTo>
                      <a:pt x="6494" y="10103"/>
                      <a:pt x="2884" y="345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1"/>
              <p:cNvSpPr/>
              <p:nvPr/>
            </p:nvSpPr>
            <p:spPr>
              <a:xfrm flipH="1">
                <a:off x="7576675" y="3076006"/>
                <a:ext cx="380492" cy="517467"/>
              </a:xfrm>
              <a:custGeom>
                <a:avLst/>
                <a:gdLst/>
                <a:ahLst/>
                <a:cxnLst/>
                <a:rect l="l" t="t" r="r" b="b"/>
                <a:pathLst>
                  <a:path w="7114" h="9675" extrusionOk="0">
                    <a:moveTo>
                      <a:pt x="1" y="0"/>
                    </a:moveTo>
                    <a:cubicBezTo>
                      <a:pt x="1" y="1"/>
                      <a:pt x="4957" y="7564"/>
                      <a:pt x="7113" y="9675"/>
                    </a:cubicBezTo>
                    <a:cubicBezTo>
                      <a:pt x="7113" y="9667"/>
                      <a:pt x="3090" y="327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1"/>
              <p:cNvSpPr/>
              <p:nvPr/>
            </p:nvSpPr>
            <p:spPr>
              <a:xfrm flipH="1">
                <a:off x="7368885" y="3053489"/>
                <a:ext cx="380867" cy="517521"/>
              </a:xfrm>
              <a:custGeom>
                <a:avLst/>
                <a:gdLst/>
                <a:ahLst/>
                <a:cxnLst/>
                <a:rect l="l" t="t" r="r" b="b"/>
                <a:pathLst>
                  <a:path w="7121" h="9676" extrusionOk="0">
                    <a:moveTo>
                      <a:pt x="0" y="1"/>
                    </a:moveTo>
                    <a:cubicBezTo>
                      <a:pt x="1" y="1"/>
                      <a:pt x="4956" y="7564"/>
                      <a:pt x="7120" y="9675"/>
                    </a:cubicBezTo>
                    <a:cubicBezTo>
                      <a:pt x="7120" y="9675"/>
                      <a:pt x="3090" y="3274"/>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1"/>
              <p:cNvSpPr/>
              <p:nvPr/>
            </p:nvSpPr>
            <p:spPr>
              <a:xfrm flipH="1">
                <a:off x="7249881" y="3082103"/>
                <a:ext cx="331393" cy="394826"/>
              </a:xfrm>
              <a:custGeom>
                <a:avLst/>
                <a:gdLst/>
                <a:ahLst/>
                <a:cxnLst/>
                <a:rect l="l" t="t" r="r" b="b"/>
                <a:pathLst>
                  <a:path w="6196" h="7382" extrusionOk="0">
                    <a:moveTo>
                      <a:pt x="1" y="1"/>
                    </a:moveTo>
                    <a:cubicBezTo>
                      <a:pt x="2" y="2"/>
                      <a:pt x="4032" y="5278"/>
                      <a:pt x="6196" y="7381"/>
                    </a:cubicBezTo>
                    <a:cubicBezTo>
                      <a:pt x="6196" y="7381"/>
                      <a:pt x="3091" y="3274"/>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1"/>
              <p:cNvSpPr/>
              <p:nvPr/>
            </p:nvSpPr>
            <p:spPr>
              <a:xfrm flipH="1">
                <a:off x="7189764" y="3051028"/>
                <a:ext cx="278978" cy="274539"/>
              </a:xfrm>
              <a:custGeom>
                <a:avLst/>
                <a:gdLst/>
                <a:ahLst/>
                <a:cxnLst/>
                <a:rect l="l" t="t" r="r" b="b"/>
                <a:pathLst>
                  <a:path w="5216" h="5133" extrusionOk="0">
                    <a:moveTo>
                      <a:pt x="0" y="1"/>
                    </a:moveTo>
                    <a:cubicBezTo>
                      <a:pt x="3097" y="3274"/>
                      <a:pt x="5216" y="5132"/>
                      <a:pt x="5216" y="5132"/>
                    </a:cubicBezTo>
                    <a:cubicBezTo>
                      <a:pt x="3488" y="2563"/>
                      <a:pt x="1" y="1"/>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1"/>
              <p:cNvSpPr/>
              <p:nvPr/>
            </p:nvSpPr>
            <p:spPr>
              <a:xfrm flipH="1">
                <a:off x="8384566" y="3237156"/>
                <a:ext cx="169815" cy="352627"/>
              </a:xfrm>
              <a:custGeom>
                <a:avLst/>
                <a:gdLst/>
                <a:ahLst/>
                <a:cxnLst/>
                <a:rect l="l" t="t" r="r" b="b"/>
                <a:pathLst>
                  <a:path w="3175" h="6593" extrusionOk="0">
                    <a:moveTo>
                      <a:pt x="1" y="0"/>
                    </a:moveTo>
                    <a:cubicBezTo>
                      <a:pt x="1806" y="4123"/>
                      <a:pt x="3175" y="6593"/>
                      <a:pt x="3175" y="6593"/>
                    </a:cubicBezTo>
                    <a:cubicBezTo>
                      <a:pt x="2418" y="3588"/>
                      <a:pt x="1" y="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flipH="1">
                <a:off x="7173398" y="3224855"/>
                <a:ext cx="419322" cy="380920"/>
              </a:xfrm>
              <a:custGeom>
                <a:avLst/>
                <a:gdLst/>
                <a:ahLst/>
                <a:cxnLst/>
                <a:rect l="l" t="t" r="r" b="b"/>
                <a:pathLst>
                  <a:path w="7840" h="7122" extrusionOk="0">
                    <a:moveTo>
                      <a:pt x="7840" y="1"/>
                    </a:moveTo>
                    <a:cubicBezTo>
                      <a:pt x="7839" y="1"/>
                      <a:pt x="2394" y="4116"/>
                      <a:pt x="1" y="7121"/>
                    </a:cubicBezTo>
                    <a:cubicBezTo>
                      <a:pt x="1" y="7121"/>
                      <a:pt x="6983" y="1072"/>
                      <a:pt x="78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p:nvPr/>
            </p:nvSpPr>
            <p:spPr>
              <a:xfrm flipH="1">
                <a:off x="7155801" y="3068625"/>
                <a:ext cx="589084" cy="538380"/>
              </a:xfrm>
              <a:custGeom>
                <a:avLst/>
                <a:gdLst/>
                <a:ahLst/>
                <a:cxnLst/>
                <a:rect l="l" t="t" r="r" b="b"/>
                <a:pathLst>
                  <a:path w="11014" h="10066" extrusionOk="0">
                    <a:moveTo>
                      <a:pt x="11014" y="1"/>
                    </a:moveTo>
                    <a:cubicBezTo>
                      <a:pt x="11012" y="2"/>
                      <a:pt x="2761" y="6540"/>
                      <a:pt x="1" y="10065"/>
                    </a:cubicBezTo>
                    <a:cubicBezTo>
                      <a:pt x="1" y="10065"/>
                      <a:pt x="9851" y="1094"/>
                      <a:pt x="11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flipH="1">
                <a:off x="7330430" y="3035892"/>
                <a:ext cx="636151" cy="560844"/>
              </a:xfrm>
              <a:custGeom>
                <a:avLst/>
                <a:gdLst/>
                <a:ahLst/>
                <a:cxnLst/>
                <a:rect l="l" t="t" r="r" b="b"/>
                <a:pathLst>
                  <a:path w="11894" h="10486" extrusionOk="0">
                    <a:moveTo>
                      <a:pt x="11893" y="1"/>
                    </a:moveTo>
                    <a:lnTo>
                      <a:pt x="11893" y="1"/>
                    </a:lnTo>
                    <a:cubicBezTo>
                      <a:pt x="8291" y="2800"/>
                      <a:pt x="1" y="10486"/>
                      <a:pt x="1" y="10486"/>
                    </a:cubicBezTo>
                    <a:cubicBezTo>
                      <a:pt x="2035" y="9216"/>
                      <a:pt x="11892" y="2"/>
                      <a:pt x="118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flipH="1">
                <a:off x="7561538" y="3069427"/>
                <a:ext cx="569455" cy="508535"/>
              </a:xfrm>
              <a:custGeom>
                <a:avLst/>
                <a:gdLst/>
                <a:ahLst/>
                <a:cxnLst/>
                <a:rect l="l" t="t" r="r" b="b"/>
                <a:pathLst>
                  <a:path w="10647" h="9508" extrusionOk="0">
                    <a:moveTo>
                      <a:pt x="10646" y="1"/>
                    </a:moveTo>
                    <a:cubicBezTo>
                      <a:pt x="10645" y="2"/>
                      <a:pt x="2425" y="6609"/>
                      <a:pt x="0" y="9507"/>
                    </a:cubicBezTo>
                    <a:cubicBezTo>
                      <a:pt x="0" y="9507"/>
                      <a:pt x="9377" y="1530"/>
                      <a:pt x="10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flipH="1">
                <a:off x="7721886" y="3031827"/>
                <a:ext cx="682362" cy="521158"/>
              </a:xfrm>
              <a:custGeom>
                <a:avLst/>
                <a:gdLst/>
                <a:ahLst/>
                <a:cxnLst/>
                <a:rect l="l" t="t" r="r" b="b"/>
                <a:pathLst>
                  <a:path w="12758" h="9744" extrusionOk="0">
                    <a:moveTo>
                      <a:pt x="12757" y="0"/>
                    </a:moveTo>
                    <a:lnTo>
                      <a:pt x="12757" y="0"/>
                    </a:lnTo>
                    <a:cubicBezTo>
                      <a:pt x="10256" y="1346"/>
                      <a:pt x="1" y="9744"/>
                      <a:pt x="1" y="9744"/>
                    </a:cubicBezTo>
                    <a:cubicBezTo>
                      <a:pt x="1989" y="8887"/>
                      <a:pt x="12756" y="1"/>
                      <a:pt x="127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21"/>
              <p:cNvSpPr/>
              <p:nvPr/>
            </p:nvSpPr>
            <p:spPr>
              <a:xfrm flipH="1">
                <a:off x="8012738" y="3055949"/>
                <a:ext cx="485162" cy="371453"/>
              </a:xfrm>
              <a:custGeom>
                <a:avLst/>
                <a:gdLst/>
                <a:ahLst/>
                <a:cxnLst/>
                <a:rect l="l" t="t" r="r" b="b"/>
                <a:pathLst>
                  <a:path w="9071" h="6945" extrusionOk="0">
                    <a:moveTo>
                      <a:pt x="9071" y="0"/>
                    </a:moveTo>
                    <a:lnTo>
                      <a:pt x="9071" y="0"/>
                    </a:lnTo>
                    <a:cubicBezTo>
                      <a:pt x="6241" y="1805"/>
                      <a:pt x="0" y="6945"/>
                      <a:pt x="0" y="6945"/>
                    </a:cubicBezTo>
                    <a:cubicBezTo>
                      <a:pt x="1239" y="6478"/>
                      <a:pt x="9070" y="1"/>
                      <a:pt x="90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21"/>
              <p:cNvSpPr/>
              <p:nvPr/>
            </p:nvSpPr>
            <p:spPr>
              <a:xfrm flipH="1">
                <a:off x="8221329" y="3043648"/>
                <a:ext cx="309304" cy="252877"/>
              </a:xfrm>
              <a:custGeom>
                <a:avLst/>
                <a:gdLst/>
                <a:ahLst/>
                <a:cxnLst/>
                <a:rect l="l" t="t" r="r" b="b"/>
                <a:pathLst>
                  <a:path w="5783" h="4728" extrusionOk="0">
                    <a:moveTo>
                      <a:pt x="5782" y="1"/>
                    </a:moveTo>
                    <a:lnTo>
                      <a:pt x="5782" y="1"/>
                    </a:lnTo>
                    <a:cubicBezTo>
                      <a:pt x="3442" y="1286"/>
                      <a:pt x="0" y="4727"/>
                      <a:pt x="0" y="4727"/>
                    </a:cubicBezTo>
                    <a:cubicBezTo>
                      <a:pt x="1553" y="3779"/>
                      <a:pt x="5782" y="1"/>
                      <a:pt x="5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1"/>
              <p:cNvSpPr/>
              <p:nvPr/>
            </p:nvSpPr>
            <p:spPr>
              <a:xfrm flipH="1">
                <a:off x="8389861" y="3016263"/>
                <a:ext cx="142431" cy="120341"/>
              </a:xfrm>
              <a:custGeom>
                <a:avLst/>
                <a:gdLst/>
                <a:ahLst/>
                <a:cxnLst/>
                <a:rect l="l" t="t" r="r" b="b"/>
                <a:pathLst>
                  <a:path w="2663" h="2250" extrusionOk="0">
                    <a:moveTo>
                      <a:pt x="2662" y="1"/>
                    </a:moveTo>
                    <a:lnTo>
                      <a:pt x="2662" y="1"/>
                    </a:lnTo>
                    <a:cubicBezTo>
                      <a:pt x="1033" y="804"/>
                      <a:pt x="1" y="2249"/>
                      <a:pt x="1" y="2249"/>
                    </a:cubicBezTo>
                    <a:cubicBezTo>
                      <a:pt x="842" y="1515"/>
                      <a:pt x="2662" y="1"/>
                      <a:pt x="2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1"/>
              <p:cNvSpPr/>
              <p:nvPr/>
            </p:nvSpPr>
            <p:spPr>
              <a:xfrm flipH="1">
                <a:off x="7153341" y="3027709"/>
                <a:ext cx="130557" cy="123604"/>
              </a:xfrm>
              <a:custGeom>
                <a:avLst/>
                <a:gdLst/>
                <a:ahLst/>
                <a:cxnLst/>
                <a:rect l="l" t="t" r="r" b="b"/>
                <a:pathLst>
                  <a:path w="2441" h="2311" extrusionOk="0">
                    <a:moveTo>
                      <a:pt x="1" y="1"/>
                    </a:moveTo>
                    <a:cubicBezTo>
                      <a:pt x="1" y="1"/>
                      <a:pt x="1622" y="1997"/>
                      <a:pt x="2440" y="2310"/>
                    </a:cubicBezTo>
                    <a:lnTo>
                      <a:pt x="2440" y="2310"/>
                    </a:lnTo>
                    <a:cubicBezTo>
                      <a:pt x="2422" y="2300"/>
                      <a:pt x="718" y="725"/>
                      <a:pt x="1" y="1"/>
                    </a:cubicBezTo>
                    <a:close/>
                    <a:moveTo>
                      <a:pt x="2440" y="2310"/>
                    </a:moveTo>
                    <a:cubicBezTo>
                      <a:pt x="2440" y="2310"/>
                      <a:pt x="2441" y="2310"/>
                      <a:pt x="2441" y="2310"/>
                    </a:cubicBezTo>
                    <a:cubicBezTo>
                      <a:pt x="2440" y="2310"/>
                      <a:pt x="2440" y="2310"/>
                      <a:pt x="2440" y="231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1"/>
              <p:cNvSpPr/>
              <p:nvPr/>
            </p:nvSpPr>
            <p:spPr>
              <a:xfrm flipH="1">
                <a:off x="6921056" y="2799863"/>
                <a:ext cx="1861545" cy="464838"/>
              </a:xfrm>
              <a:custGeom>
                <a:avLst/>
                <a:gdLst/>
                <a:ahLst/>
                <a:cxnLst/>
                <a:rect l="l" t="t" r="r" b="b"/>
                <a:pathLst>
                  <a:path w="34805" h="8691" extrusionOk="0">
                    <a:moveTo>
                      <a:pt x="17567" y="0"/>
                    </a:moveTo>
                    <a:cubicBezTo>
                      <a:pt x="17314" y="0"/>
                      <a:pt x="17100" y="22"/>
                      <a:pt x="16933" y="70"/>
                    </a:cubicBezTo>
                    <a:cubicBezTo>
                      <a:pt x="15841" y="389"/>
                      <a:pt x="13512" y="873"/>
                      <a:pt x="11638" y="873"/>
                    </a:cubicBezTo>
                    <a:cubicBezTo>
                      <a:pt x="11268" y="873"/>
                      <a:pt x="10915" y="855"/>
                      <a:pt x="10593" y="812"/>
                    </a:cubicBezTo>
                    <a:cubicBezTo>
                      <a:pt x="9938" y="724"/>
                      <a:pt x="9161" y="686"/>
                      <a:pt x="8319" y="686"/>
                    </a:cubicBezTo>
                    <a:cubicBezTo>
                      <a:pt x="6655" y="686"/>
                      <a:pt x="4735" y="835"/>
                      <a:pt x="2998" y="1049"/>
                    </a:cubicBezTo>
                    <a:cubicBezTo>
                      <a:pt x="383" y="1378"/>
                      <a:pt x="0" y="2203"/>
                      <a:pt x="69" y="2716"/>
                    </a:cubicBezTo>
                    <a:cubicBezTo>
                      <a:pt x="207" y="3733"/>
                      <a:pt x="2180" y="4353"/>
                      <a:pt x="2578" y="5140"/>
                    </a:cubicBezTo>
                    <a:cubicBezTo>
                      <a:pt x="2967" y="5904"/>
                      <a:pt x="2491" y="7123"/>
                      <a:pt x="3484" y="7123"/>
                    </a:cubicBezTo>
                    <a:cubicBezTo>
                      <a:pt x="3505" y="7123"/>
                      <a:pt x="3527" y="7122"/>
                      <a:pt x="3549" y="7121"/>
                    </a:cubicBezTo>
                    <a:cubicBezTo>
                      <a:pt x="4627" y="7067"/>
                      <a:pt x="3564" y="5331"/>
                      <a:pt x="3526" y="4490"/>
                    </a:cubicBezTo>
                    <a:cubicBezTo>
                      <a:pt x="3482" y="3687"/>
                      <a:pt x="3724" y="3448"/>
                      <a:pt x="4771" y="3448"/>
                    </a:cubicBezTo>
                    <a:cubicBezTo>
                      <a:pt x="4821" y="3448"/>
                      <a:pt x="4872" y="3449"/>
                      <a:pt x="4926" y="3450"/>
                    </a:cubicBezTo>
                    <a:cubicBezTo>
                      <a:pt x="6103" y="3473"/>
                      <a:pt x="7342" y="3465"/>
                      <a:pt x="8543" y="3909"/>
                    </a:cubicBezTo>
                    <a:cubicBezTo>
                      <a:pt x="9736" y="4353"/>
                      <a:pt x="14026" y="3924"/>
                      <a:pt x="14286" y="4391"/>
                    </a:cubicBezTo>
                    <a:cubicBezTo>
                      <a:pt x="14554" y="4850"/>
                      <a:pt x="14179" y="5951"/>
                      <a:pt x="15181" y="6364"/>
                    </a:cubicBezTo>
                    <a:cubicBezTo>
                      <a:pt x="15308" y="6417"/>
                      <a:pt x="15419" y="6442"/>
                      <a:pt x="15516" y="6442"/>
                    </a:cubicBezTo>
                    <a:cubicBezTo>
                      <a:pt x="16183" y="6442"/>
                      <a:pt x="16166" y="5277"/>
                      <a:pt x="15946" y="4375"/>
                    </a:cubicBezTo>
                    <a:cubicBezTo>
                      <a:pt x="15694" y="3343"/>
                      <a:pt x="17216" y="2846"/>
                      <a:pt x="18263" y="2838"/>
                    </a:cubicBezTo>
                    <a:cubicBezTo>
                      <a:pt x="18266" y="2838"/>
                      <a:pt x="18268" y="2838"/>
                      <a:pt x="18270" y="2838"/>
                    </a:cubicBezTo>
                    <a:cubicBezTo>
                      <a:pt x="19313" y="2838"/>
                      <a:pt x="19785" y="4592"/>
                      <a:pt x="19472" y="5637"/>
                    </a:cubicBezTo>
                    <a:cubicBezTo>
                      <a:pt x="19158" y="6693"/>
                      <a:pt x="18309" y="7878"/>
                      <a:pt x="19755" y="8612"/>
                    </a:cubicBezTo>
                    <a:cubicBezTo>
                      <a:pt x="19859" y="8666"/>
                      <a:pt x="19953" y="8690"/>
                      <a:pt x="20037" y="8690"/>
                    </a:cubicBezTo>
                    <a:cubicBezTo>
                      <a:pt x="21133" y="8690"/>
                      <a:pt x="20688" y="4530"/>
                      <a:pt x="21284" y="3855"/>
                    </a:cubicBezTo>
                    <a:cubicBezTo>
                      <a:pt x="21493" y="3622"/>
                      <a:pt x="21798" y="3530"/>
                      <a:pt x="22151" y="3530"/>
                    </a:cubicBezTo>
                    <a:cubicBezTo>
                      <a:pt x="22894" y="3530"/>
                      <a:pt x="23849" y="3939"/>
                      <a:pt x="24565" y="4291"/>
                    </a:cubicBezTo>
                    <a:cubicBezTo>
                      <a:pt x="24736" y="4377"/>
                      <a:pt x="24961" y="4413"/>
                      <a:pt x="25220" y="4413"/>
                    </a:cubicBezTo>
                    <a:cubicBezTo>
                      <a:pt x="26561" y="4413"/>
                      <a:pt x="28816" y="3449"/>
                      <a:pt x="29207" y="3404"/>
                    </a:cubicBezTo>
                    <a:cubicBezTo>
                      <a:pt x="29392" y="3383"/>
                      <a:pt x="29706" y="3333"/>
                      <a:pt x="30034" y="3333"/>
                    </a:cubicBezTo>
                    <a:cubicBezTo>
                      <a:pt x="30536" y="3333"/>
                      <a:pt x="31072" y="3449"/>
                      <a:pt x="31234" y="3962"/>
                    </a:cubicBezTo>
                    <a:cubicBezTo>
                      <a:pt x="31502" y="4811"/>
                      <a:pt x="30270" y="6326"/>
                      <a:pt x="30951" y="6869"/>
                    </a:cubicBezTo>
                    <a:cubicBezTo>
                      <a:pt x="31005" y="6912"/>
                      <a:pt x="31060" y="6933"/>
                      <a:pt x="31116" y="6933"/>
                    </a:cubicBezTo>
                    <a:cubicBezTo>
                      <a:pt x="31748" y="6933"/>
                      <a:pt x="32438" y="4292"/>
                      <a:pt x="32733" y="3687"/>
                    </a:cubicBezTo>
                    <a:cubicBezTo>
                      <a:pt x="33054" y="3029"/>
                      <a:pt x="34561" y="2555"/>
                      <a:pt x="34744" y="1125"/>
                    </a:cubicBezTo>
                    <a:cubicBezTo>
                      <a:pt x="34805" y="652"/>
                      <a:pt x="34208" y="496"/>
                      <a:pt x="33261" y="496"/>
                    </a:cubicBezTo>
                    <a:cubicBezTo>
                      <a:pt x="31433" y="496"/>
                      <a:pt x="28301" y="1077"/>
                      <a:pt x="26074" y="1077"/>
                    </a:cubicBezTo>
                    <a:cubicBezTo>
                      <a:pt x="25951" y="1077"/>
                      <a:pt x="25830" y="1075"/>
                      <a:pt x="25712" y="1072"/>
                    </a:cubicBezTo>
                    <a:cubicBezTo>
                      <a:pt x="22800" y="972"/>
                      <a:pt x="19283" y="0"/>
                      <a:pt x="175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1"/>
              <p:cNvSpPr/>
              <p:nvPr/>
            </p:nvSpPr>
            <p:spPr>
              <a:xfrm flipH="1">
                <a:off x="7815325" y="2825001"/>
                <a:ext cx="933367" cy="120609"/>
              </a:xfrm>
              <a:custGeom>
                <a:avLst/>
                <a:gdLst/>
                <a:ahLst/>
                <a:cxnLst/>
                <a:rect l="l" t="t" r="r" b="b"/>
                <a:pathLst>
                  <a:path w="17451" h="2255" extrusionOk="0">
                    <a:moveTo>
                      <a:pt x="16859" y="0"/>
                    </a:moveTo>
                    <a:cubicBezTo>
                      <a:pt x="16479" y="0"/>
                      <a:pt x="15909" y="79"/>
                      <a:pt x="15274" y="257"/>
                    </a:cubicBezTo>
                    <a:cubicBezTo>
                      <a:pt x="14281" y="538"/>
                      <a:pt x="11731" y="845"/>
                      <a:pt x="10060" y="845"/>
                    </a:cubicBezTo>
                    <a:cubicBezTo>
                      <a:pt x="9543" y="845"/>
                      <a:pt x="9111" y="816"/>
                      <a:pt x="8834" y="747"/>
                    </a:cubicBezTo>
                    <a:cubicBezTo>
                      <a:pt x="8439" y="647"/>
                      <a:pt x="7747" y="611"/>
                      <a:pt x="6964" y="611"/>
                    </a:cubicBezTo>
                    <a:cubicBezTo>
                      <a:pt x="5418" y="611"/>
                      <a:pt x="3519" y="750"/>
                      <a:pt x="2854" y="800"/>
                    </a:cubicBezTo>
                    <a:cubicBezTo>
                      <a:pt x="1860" y="869"/>
                      <a:pt x="131" y="1145"/>
                      <a:pt x="24" y="2001"/>
                    </a:cubicBezTo>
                    <a:cubicBezTo>
                      <a:pt x="1" y="2185"/>
                      <a:pt x="120" y="2255"/>
                      <a:pt x="323" y="2255"/>
                    </a:cubicBezTo>
                    <a:cubicBezTo>
                      <a:pt x="847" y="2255"/>
                      <a:pt x="1927" y="1792"/>
                      <a:pt x="2556" y="1626"/>
                    </a:cubicBezTo>
                    <a:cubicBezTo>
                      <a:pt x="3048" y="1491"/>
                      <a:pt x="4561" y="1384"/>
                      <a:pt x="6004" y="1384"/>
                    </a:cubicBezTo>
                    <a:cubicBezTo>
                      <a:pt x="7097" y="1384"/>
                      <a:pt x="8149" y="1445"/>
                      <a:pt x="8689" y="1603"/>
                    </a:cubicBezTo>
                    <a:cubicBezTo>
                      <a:pt x="9031" y="1704"/>
                      <a:pt x="9558" y="1743"/>
                      <a:pt x="10160" y="1743"/>
                    </a:cubicBezTo>
                    <a:cubicBezTo>
                      <a:pt x="11766" y="1743"/>
                      <a:pt x="13906" y="1460"/>
                      <a:pt x="14501" y="1282"/>
                    </a:cubicBezTo>
                    <a:cubicBezTo>
                      <a:pt x="15327" y="1038"/>
                      <a:pt x="16941" y="540"/>
                      <a:pt x="17278" y="242"/>
                    </a:cubicBezTo>
                    <a:cubicBezTo>
                      <a:pt x="17451" y="89"/>
                      <a:pt x="17262" y="0"/>
                      <a:pt x="1685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1"/>
              <p:cNvSpPr/>
              <p:nvPr/>
            </p:nvSpPr>
            <p:spPr>
              <a:xfrm flipH="1">
                <a:off x="6965609" y="2831473"/>
                <a:ext cx="806233" cy="102959"/>
              </a:xfrm>
              <a:custGeom>
                <a:avLst/>
                <a:gdLst/>
                <a:ahLst/>
                <a:cxnLst/>
                <a:rect l="l" t="t" r="r" b="b"/>
                <a:pathLst>
                  <a:path w="15074" h="1925" extrusionOk="0">
                    <a:moveTo>
                      <a:pt x="934" y="1"/>
                    </a:moveTo>
                    <a:cubicBezTo>
                      <a:pt x="734" y="1"/>
                      <a:pt x="594" y="32"/>
                      <a:pt x="528" y="106"/>
                    </a:cubicBezTo>
                    <a:cubicBezTo>
                      <a:pt x="0" y="695"/>
                      <a:pt x="903" y="756"/>
                      <a:pt x="1652" y="993"/>
                    </a:cubicBezTo>
                    <a:cubicBezTo>
                      <a:pt x="2615" y="1299"/>
                      <a:pt x="4917" y="1924"/>
                      <a:pt x="6436" y="1924"/>
                    </a:cubicBezTo>
                    <a:cubicBezTo>
                      <a:pt x="6739" y="1924"/>
                      <a:pt x="7011" y="1899"/>
                      <a:pt x="7235" y="1842"/>
                    </a:cubicBezTo>
                    <a:cubicBezTo>
                      <a:pt x="8581" y="1490"/>
                      <a:pt x="13560" y="1161"/>
                      <a:pt x="14164" y="1001"/>
                    </a:cubicBezTo>
                    <a:cubicBezTo>
                      <a:pt x="14776" y="848"/>
                      <a:pt x="15074" y="366"/>
                      <a:pt x="14156" y="190"/>
                    </a:cubicBezTo>
                    <a:cubicBezTo>
                      <a:pt x="14078" y="175"/>
                      <a:pt x="13964" y="169"/>
                      <a:pt x="13822" y="169"/>
                    </a:cubicBezTo>
                    <a:cubicBezTo>
                      <a:pt x="12359" y="169"/>
                      <a:pt x="7828" y="865"/>
                      <a:pt x="6596" y="865"/>
                    </a:cubicBezTo>
                    <a:cubicBezTo>
                      <a:pt x="6556" y="865"/>
                      <a:pt x="6519" y="865"/>
                      <a:pt x="6485" y="863"/>
                    </a:cubicBezTo>
                    <a:cubicBezTo>
                      <a:pt x="4338" y="749"/>
                      <a:pt x="1916" y="1"/>
                      <a:pt x="9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1"/>
              <p:cNvSpPr/>
              <p:nvPr/>
            </p:nvSpPr>
            <p:spPr>
              <a:xfrm flipH="1">
                <a:off x="7694984" y="3099807"/>
                <a:ext cx="73970" cy="130076"/>
              </a:xfrm>
              <a:custGeom>
                <a:avLst/>
                <a:gdLst/>
                <a:ahLst/>
                <a:cxnLst/>
                <a:rect l="l" t="t" r="r" b="b"/>
                <a:pathLst>
                  <a:path w="1383" h="2432" extrusionOk="0">
                    <a:moveTo>
                      <a:pt x="1041" y="1"/>
                    </a:moveTo>
                    <a:cubicBezTo>
                      <a:pt x="995" y="1"/>
                      <a:pt x="943" y="56"/>
                      <a:pt x="887" y="182"/>
                    </a:cubicBezTo>
                    <a:cubicBezTo>
                      <a:pt x="470" y="1138"/>
                      <a:pt x="0" y="2431"/>
                      <a:pt x="700" y="2431"/>
                    </a:cubicBezTo>
                    <a:cubicBezTo>
                      <a:pt x="706" y="2431"/>
                      <a:pt x="712" y="2431"/>
                      <a:pt x="719" y="2431"/>
                    </a:cubicBezTo>
                    <a:cubicBezTo>
                      <a:pt x="1383" y="2404"/>
                      <a:pt x="1343" y="1"/>
                      <a:pt x="10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1"/>
              <p:cNvSpPr/>
              <p:nvPr/>
            </p:nvSpPr>
            <p:spPr>
              <a:xfrm flipH="1">
                <a:off x="7937164" y="3001983"/>
                <a:ext cx="70012" cy="117560"/>
              </a:xfrm>
              <a:custGeom>
                <a:avLst/>
                <a:gdLst/>
                <a:ahLst/>
                <a:cxnLst/>
                <a:rect l="l" t="t" r="r" b="b"/>
                <a:pathLst>
                  <a:path w="1309" h="2198" extrusionOk="0">
                    <a:moveTo>
                      <a:pt x="286" y="1"/>
                    </a:moveTo>
                    <a:cubicBezTo>
                      <a:pt x="255" y="1"/>
                      <a:pt x="229" y="17"/>
                      <a:pt x="209" y="53"/>
                    </a:cubicBezTo>
                    <a:cubicBezTo>
                      <a:pt x="0" y="408"/>
                      <a:pt x="89" y="2198"/>
                      <a:pt x="532" y="2198"/>
                    </a:cubicBezTo>
                    <a:cubicBezTo>
                      <a:pt x="576" y="2198"/>
                      <a:pt x="624" y="2180"/>
                      <a:pt x="676" y="2141"/>
                    </a:cubicBezTo>
                    <a:cubicBezTo>
                      <a:pt x="1308" y="1662"/>
                      <a:pt x="589"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1" name="Google Shape;1001;p21"/>
              <p:cNvGrpSpPr/>
              <p:nvPr/>
            </p:nvGrpSpPr>
            <p:grpSpPr>
              <a:xfrm rot="-996353">
                <a:off x="7278725" y="2086314"/>
                <a:ext cx="231973" cy="322235"/>
                <a:chOff x="5455100" y="713425"/>
                <a:chExt cx="154750" cy="214950"/>
              </a:xfrm>
            </p:grpSpPr>
            <p:sp>
              <p:nvSpPr>
                <p:cNvPr id="1002" name="Google Shape;1002;p21"/>
                <p:cNvSpPr/>
                <p:nvPr/>
              </p:nvSpPr>
              <p:spPr>
                <a:xfrm>
                  <a:off x="5518400" y="713425"/>
                  <a:ext cx="73050" cy="121250"/>
                </a:xfrm>
                <a:custGeom>
                  <a:avLst/>
                  <a:gdLst/>
                  <a:ahLst/>
                  <a:cxnLst/>
                  <a:rect l="l" t="t" r="r" b="b"/>
                  <a:pathLst>
                    <a:path w="2922" h="4850" extrusionOk="0">
                      <a:moveTo>
                        <a:pt x="1966" y="0"/>
                      </a:moveTo>
                      <a:cubicBezTo>
                        <a:pt x="0" y="1706"/>
                        <a:pt x="528" y="4497"/>
                        <a:pt x="528" y="4497"/>
                      </a:cubicBezTo>
                      <a:lnTo>
                        <a:pt x="734" y="4849"/>
                      </a:lnTo>
                      <a:cubicBezTo>
                        <a:pt x="696" y="1446"/>
                        <a:pt x="2922" y="658"/>
                        <a:pt x="2922" y="658"/>
                      </a:cubicBezTo>
                      <a:lnTo>
                        <a:pt x="19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1"/>
                <p:cNvSpPr/>
                <p:nvPr/>
              </p:nvSpPr>
              <p:spPr>
                <a:xfrm>
                  <a:off x="5455100" y="820900"/>
                  <a:ext cx="154750" cy="107475"/>
                </a:xfrm>
                <a:custGeom>
                  <a:avLst/>
                  <a:gdLst/>
                  <a:ahLst/>
                  <a:cxnLst/>
                  <a:rect l="l" t="t" r="r" b="b"/>
                  <a:pathLst>
                    <a:path w="6190" h="4299" extrusionOk="0">
                      <a:moveTo>
                        <a:pt x="4127" y="0"/>
                      </a:moveTo>
                      <a:cubicBezTo>
                        <a:pt x="3548" y="0"/>
                        <a:pt x="3060" y="198"/>
                        <a:pt x="3060" y="198"/>
                      </a:cubicBezTo>
                      <a:cubicBezTo>
                        <a:pt x="3060" y="198"/>
                        <a:pt x="2670" y="18"/>
                        <a:pt x="2164" y="18"/>
                      </a:cubicBezTo>
                      <a:cubicBezTo>
                        <a:pt x="1775" y="18"/>
                        <a:pt x="1318" y="125"/>
                        <a:pt x="919" y="504"/>
                      </a:cubicBezTo>
                      <a:cubicBezTo>
                        <a:pt x="1" y="1376"/>
                        <a:pt x="490" y="4252"/>
                        <a:pt x="3060" y="4298"/>
                      </a:cubicBezTo>
                      <a:cubicBezTo>
                        <a:pt x="3079" y="4298"/>
                        <a:pt x="3097" y="4298"/>
                        <a:pt x="3115" y="4298"/>
                      </a:cubicBezTo>
                      <a:cubicBezTo>
                        <a:pt x="5638" y="4298"/>
                        <a:pt x="6189" y="1195"/>
                        <a:pt x="5324" y="413"/>
                      </a:cubicBezTo>
                      <a:cubicBezTo>
                        <a:pt x="4968" y="94"/>
                        <a:pt x="4526" y="0"/>
                        <a:pt x="4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1"/>
                <p:cNvSpPr/>
                <p:nvPr/>
              </p:nvSpPr>
              <p:spPr>
                <a:xfrm>
                  <a:off x="5472500" y="826325"/>
                  <a:ext cx="105075" cy="72975"/>
                </a:xfrm>
                <a:custGeom>
                  <a:avLst/>
                  <a:gdLst/>
                  <a:ahLst/>
                  <a:cxnLst/>
                  <a:rect l="l" t="t" r="r" b="b"/>
                  <a:pathLst>
                    <a:path w="4203" h="2919" extrusionOk="0">
                      <a:moveTo>
                        <a:pt x="2799" y="0"/>
                      </a:moveTo>
                      <a:cubicBezTo>
                        <a:pt x="2405" y="0"/>
                        <a:pt x="2073" y="134"/>
                        <a:pt x="2073" y="134"/>
                      </a:cubicBezTo>
                      <a:cubicBezTo>
                        <a:pt x="2073" y="134"/>
                        <a:pt x="1807" y="12"/>
                        <a:pt x="1464" y="12"/>
                      </a:cubicBezTo>
                      <a:cubicBezTo>
                        <a:pt x="1200" y="12"/>
                        <a:pt x="890" y="85"/>
                        <a:pt x="620" y="341"/>
                      </a:cubicBezTo>
                      <a:cubicBezTo>
                        <a:pt x="1" y="930"/>
                        <a:pt x="330" y="2888"/>
                        <a:pt x="2073" y="2918"/>
                      </a:cubicBezTo>
                      <a:cubicBezTo>
                        <a:pt x="2086" y="2918"/>
                        <a:pt x="2098" y="2918"/>
                        <a:pt x="2110" y="2918"/>
                      </a:cubicBezTo>
                      <a:cubicBezTo>
                        <a:pt x="3823" y="2918"/>
                        <a:pt x="4203" y="811"/>
                        <a:pt x="3611" y="280"/>
                      </a:cubicBezTo>
                      <a:cubicBezTo>
                        <a:pt x="3370" y="64"/>
                        <a:pt x="3070" y="0"/>
                        <a:pt x="2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1"/>
                <p:cNvSpPr/>
                <p:nvPr/>
              </p:nvSpPr>
              <p:spPr>
                <a:xfrm>
                  <a:off x="5478750" y="832850"/>
                  <a:ext cx="46700" cy="38850"/>
                </a:xfrm>
                <a:custGeom>
                  <a:avLst/>
                  <a:gdLst/>
                  <a:ahLst/>
                  <a:cxnLst/>
                  <a:rect l="l" t="t" r="r" b="b"/>
                  <a:pathLst>
                    <a:path w="1868" h="1554" extrusionOk="0">
                      <a:moveTo>
                        <a:pt x="981" y="0"/>
                      </a:moveTo>
                      <a:cubicBezTo>
                        <a:pt x="452" y="0"/>
                        <a:pt x="0" y="759"/>
                        <a:pt x="340" y="1372"/>
                      </a:cubicBezTo>
                      <a:cubicBezTo>
                        <a:pt x="412" y="1500"/>
                        <a:pt x="510" y="1554"/>
                        <a:pt x="620" y="1554"/>
                      </a:cubicBezTo>
                      <a:cubicBezTo>
                        <a:pt x="1128" y="1554"/>
                        <a:pt x="1868" y="399"/>
                        <a:pt x="1257" y="72"/>
                      </a:cubicBezTo>
                      <a:cubicBezTo>
                        <a:pt x="1166" y="23"/>
                        <a:pt x="1072" y="0"/>
                        <a:pt x="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06" name="Google Shape;1006;p21"/>
          <p:cNvGrpSpPr/>
          <p:nvPr/>
        </p:nvGrpSpPr>
        <p:grpSpPr>
          <a:xfrm>
            <a:off x="4995863" y="2600475"/>
            <a:ext cx="1743264" cy="1765100"/>
            <a:chOff x="4995863" y="2600475"/>
            <a:chExt cx="1743264" cy="1765100"/>
          </a:xfrm>
        </p:grpSpPr>
        <p:grpSp>
          <p:nvGrpSpPr>
            <p:cNvPr id="1007" name="Google Shape;1007;p21"/>
            <p:cNvGrpSpPr/>
            <p:nvPr/>
          </p:nvGrpSpPr>
          <p:grpSpPr>
            <a:xfrm>
              <a:off x="4995863" y="2857500"/>
              <a:ext cx="1743264" cy="1508075"/>
              <a:chOff x="4995863" y="2857500"/>
              <a:chExt cx="1743264" cy="1508075"/>
            </a:xfrm>
          </p:grpSpPr>
          <p:sp>
            <p:nvSpPr>
              <p:cNvPr id="1008" name="Google Shape;1008;p21"/>
              <p:cNvSpPr txBox="1"/>
              <p:nvPr/>
            </p:nvSpPr>
            <p:spPr>
              <a:xfrm>
                <a:off x="5110762" y="3407975"/>
                <a:ext cx="1628365" cy="95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dirty="0">
                    <a:solidFill>
                      <a:schemeClr val="dk1"/>
                    </a:solidFill>
                    <a:latin typeface="Roboto"/>
                    <a:ea typeface="Roboto"/>
                    <a:cs typeface="Roboto"/>
                    <a:sym typeface="Roboto"/>
                  </a:rPr>
                  <a:t>Connect data set </a:t>
                </a:r>
                <a:r>
                  <a:rPr lang="en-US" sz="1600" dirty="0">
                    <a:solidFill>
                      <a:schemeClr val="dk1"/>
                    </a:solidFill>
                    <a:latin typeface="Roboto"/>
                    <a:ea typeface="Roboto"/>
                    <a:cs typeface="Roboto"/>
                    <a:sym typeface="Roboto"/>
                  </a:rPr>
                  <a:t>with</a:t>
                </a:r>
                <a:r>
                  <a:rPr lang="en" sz="1600" dirty="0">
                    <a:solidFill>
                      <a:schemeClr val="dk1"/>
                    </a:solidFill>
                    <a:latin typeface="Roboto"/>
                    <a:ea typeface="Roboto"/>
                    <a:cs typeface="Roboto"/>
                    <a:sym typeface="Roboto"/>
                  </a:rPr>
                  <a:t> SQLite</a:t>
                </a:r>
                <a:endParaRPr sz="1600" dirty="0">
                  <a:solidFill>
                    <a:schemeClr val="dk1"/>
                  </a:solidFill>
                  <a:latin typeface="Roboto"/>
                  <a:ea typeface="Roboto"/>
                  <a:cs typeface="Roboto"/>
                  <a:sym typeface="Roboto"/>
                </a:endParaRPr>
              </a:p>
            </p:txBody>
          </p:sp>
          <p:sp>
            <p:nvSpPr>
              <p:cNvPr id="1009" name="Google Shape;1009;p21"/>
              <p:cNvSpPr/>
              <p:nvPr/>
            </p:nvSpPr>
            <p:spPr>
              <a:xfrm>
                <a:off x="4995863" y="2857500"/>
                <a:ext cx="1728300" cy="2478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Fira Sans Extra Condensed Medium"/>
                    <a:ea typeface="Fira Sans Extra Condensed Medium"/>
                    <a:cs typeface="Fira Sans Extra Condensed Medium"/>
                    <a:sym typeface="Fira Sans Extra Condensed Medium"/>
                  </a:rPr>
                  <a:t>Step 4</a:t>
                </a:r>
                <a:endParaRPr sz="1600">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1010" name="Google Shape;1010;p21"/>
            <p:cNvCxnSpPr/>
            <p:nvPr/>
          </p:nvCxnSpPr>
          <p:spPr>
            <a:xfrm rot="10800000">
              <a:off x="5861600" y="2600475"/>
              <a:ext cx="0" cy="257100"/>
            </a:xfrm>
            <a:prstGeom prst="straightConnector1">
              <a:avLst/>
            </a:prstGeom>
            <a:noFill/>
            <a:ln w="19050" cap="flat" cmpd="sng">
              <a:solidFill>
                <a:schemeClr val="accent3"/>
              </a:solidFill>
              <a:prstDash val="solid"/>
              <a:round/>
              <a:headEnd type="none" w="med" len="med"/>
              <a:tailEnd type="oval" w="med" len="med"/>
            </a:ln>
          </p:spPr>
        </p:cxnSp>
      </p:grpSp>
      <p:grpSp>
        <p:nvGrpSpPr>
          <p:cNvPr id="1011" name="Google Shape;1011;p21"/>
          <p:cNvGrpSpPr/>
          <p:nvPr/>
        </p:nvGrpSpPr>
        <p:grpSpPr>
          <a:xfrm>
            <a:off x="5447963" y="1678225"/>
            <a:ext cx="824100" cy="824100"/>
            <a:chOff x="5447963" y="1602025"/>
            <a:chExt cx="824100" cy="824100"/>
          </a:xfrm>
        </p:grpSpPr>
        <p:sp>
          <p:nvSpPr>
            <p:cNvPr id="1012" name="Google Shape;1012;p21"/>
            <p:cNvSpPr/>
            <p:nvPr/>
          </p:nvSpPr>
          <p:spPr>
            <a:xfrm>
              <a:off x="5447963" y="1602025"/>
              <a:ext cx="824100" cy="824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3" name="Google Shape;1013;p21"/>
            <p:cNvGrpSpPr/>
            <p:nvPr/>
          </p:nvGrpSpPr>
          <p:grpSpPr>
            <a:xfrm>
              <a:off x="5502457" y="1705141"/>
              <a:ext cx="715111" cy="617868"/>
              <a:chOff x="5499014" y="1709960"/>
              <a:chExt cx="715111" cy="617868"/>
            </a:xfrm>
          </p:grpSpPr>
          <p:grpSp>
            <p:nvGrpSpPr>
              <p:cNvPr id="1014" name="Google Shape;1014;p21"/>
              <p:cNvGrpSpPr/>
              <p:nvPr/>
            </p:nvGrpSpPr>
            <p:grpSpPr>
              <a:xfrm rot="-2576438">
                <a:off x="5761078" y="1805633"/>
                <a:ext cx="338308" cy="469915"/>
                <a:chOff x="5455100" y="713425"/>
                <a:chExt cx="154750" cy="214950"/>
              </a:xfrm>
            </p:grpSpPr>
            <p:sp>
              <p:nvSpPr>
                <p:cNvPr id="1015" name="Google Shape;1015;p21"/>
                <p:cNvSpPr/>
                <p:nvPr/>
              </p:nvSpPr>
              <p:spPr>
                <a:xfrm>
                  <a:off x="5518400" y="713425"/>
                  <a:ext cx="73050" cy="121250"/>
                </a:xfrm>
                <a:custGeom>
                  <a:avLst/>
                  <a:gdLst/>
                  <a:ahLst/>
                  <a:cxnLst/>
                  <a:rect l="l" t="t" r="r" b="b"/>
                  <a:pathLst>
                    <a:path w="2922" h="4850" extrusionOk="0">
                      <a:moveTo>
                        <a:pt x="1966" y="0"/>
                      </a:moveTo>
                      <a:cubicBezTo>
                        <a:pt x="0" y="1706"/>
                        <a:pt x="528" y="4497"/>
                        <a:pt x="528" y="4497"/>
                      </a:cubicBezTo>
                      <a:lnTo>
                        <a:pt x="734" y="4849"/>
                      </a:lnTo>
                      <a:cubicBezTo>
                        <a:pt x="696" y="1446"/>
                        <a:pt x="2922" y="658"/>
                        <a:pt x="2922" y="658"/>
                      </a:cubicBezTo>
                      <a:lnTo>
                        <a:pt x="19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1"/>
                <p:cNvSpPr/>
                <p:nvPr/>
              </p:nvSpPr>
              <p:spPr>
                <a:xfrm>
                  <a:off x="5455100" y="820900"/>
                  <a:ext cx="154750" cy="107475"/>
                </a:xfrm>
                <a:custGeom>
                  <a:avLst/>
                  <a:gdLst/>
                  <a:ahLst/>
                  <a:cxnLst/>
                  <a:rect l="l" t="t" r="r" b="b"/>
                  <a:pathLst>
                    <a:path w="6190" h="4299" extrusionOk="0">
                      <a:moveTo>
                        <a:pt x="4127" y="0"/>
                      </a:moveTo>
                      <a:cubicBezTo>
                        <a:pt x="3548" y="0"/>
                        <a:pt x="3060" y="198"/>
                        <a:pt x="3060" y="198"/>
                      </a:cubicBezTo>
                      <a:cubicBezTo>
                        <a:pt x="3060" y="198"/>
                        <a:pt x="2670" y="18"/>
                        <a:pt x="2164" y="18"/>
                      </a:cubicBezTo>
                      <a:cubicBezTo>
                        <a:pt x="1775" y="18"/>
                        <a:pt x="1318" y="125"/>
                        <a:pt x="919" y="504"/>
                      </a:cubicBezTo>
                      <a:cubicBezTo>
                        <a:pt x="1" y="1376"/>
                        <a:pt x="490" y="4252"/>
                        <a:pt x="3060" y="4298"/>
                      </a:cubicBezTo>
                      <a:cubicBezTo>
                        <a:pt x="3079" y="4298"/>
                        <a:pt x="3097" y="4298"/>
                        <a:pt x="3115" y="4298"/>
                      </a:cubicBezTo>
                      <a:cubicBezTo>
                        <a:pt x="5638" y="4298"/>
                        <a:pt x="6189" y="1195"/>
                        <a:pt x="5324" y="413"/>
                      </a:cubicBezTo>
                      <a:cubicBezTo>
                        <a:pt x="4968" y="94"/>
                        <a:pt x="4526" y="0"/>
                        <a:pt x="4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1"/>
                <p:cNvSpPr/>
                <p:nvPr/>
              </p:nvSpPr>
              <p:spPr>
                <a:xfrm>
                  <a:off x="5472500" y="826325"/>
                  <a:ext cx="105075" cy="72975"/>
                </a:xfrm>
                <a:custGeom>
                  <a:avLst/>
                  <a:gdLst/>
                  <a:ahLst/>
                  <a:cxnLst/>
                  <a:rect l="l" t="t" r="r" b="b"/>
                  <a:pathLst>
                    <a:path w="4203" h="2919" extrusionOk="0">
                      <a:moveTo>
                        <a:pt x="2799" y="0"/>
                      </a:moveTo>
                      <a:cubicBezTo>
                        <a:pt x="2405" y="0"/>
                        <a:pt x="2073" y="134"/>
                        <a:pt x="2073" y="134"/>
                      </a:cubicBezTo>
                      <a:cubicBezTo>
                        <a:pt x="2073" y="134"/>
                        <a:pt x="1807" y="12"/>
                        <a:pt x="1464" y="12"/>
                      </a:cubicBezTo>
                      <a:cubicBezTo>
                        <a:pt x="1200" y="12"/>
                        <a:pt x="890" y="85"/>
                        <a:pt x="620" y="341"/>
                      </a:cubicBezTo>
                      <a:cubicBezTo>
                        <a:pt x="1" y="930"/>
                        <a:pt x="330" y="2888"/>
                        <a:pt x="2073" y="2918"/>
                      </a:cubicBezTo>
                      <a:cubicBezTo>
                        <a:pt x="2086" y="2918"/>
                        <a:pt x="2098" y="2918"/>
                        <a:pt x="2110" y="2918"/>
                      </a:cubicBezTo>
                      <a:cubicBezTo>
                        <a:pt x="3823" y="2918"/>
                        <a:pt x="4203" y="811"/>
                        <a:pt x="3611" y="280"/>
                      </a:cubicBezTo>
                      <a:cubicBezTo>
                        <a:pt x="3370" y="64"/>
                        <a:pt x="3070" y="0"/>
                        <a:pt x="2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1"/>
                <p:cNvSpPr/>
                <p:nvPr/>
              </p:nvSpPr>
              <p:spPr>
                <a:xfrm>
                  <a:off x="5478750" y="832850"/>
                  <a:ext cx="46700" cy="38850"/>
                </a:xfrm>
                <a:custGeom>
                  <a:avLst/>
                  <a:gdLst/>
                  <a:ahLst/>
                  <a:cxnLst/>
                  <a:rect l="l" t="t" r="r" b="b"/>
                  <a:pathLst>
                    <a:path w="1868" h="1554" extrusionOk="0">
                      <a:moveTo>
                        <a:pt x="981" y="0"/>
                      </a:moveTo>
                      <a:cubicBezTo>
                        <a:pt x="452" y="0"/>
                        <a:pt x="0" y="759"/>
                        <a:pt x="340" y="1372"/>
                      </a:cubicBezTo>
                      <a:cubicBezTo>
                        <a:pt x="412" y="1500"/>
                        <a:pt x="510" y="1554"/>
                        <a:pt x="620" y="1554"/>
                      </a:cubicBezTo>
                      <a:cubicBezTo>
                        <a:pt x="1128" y="1554"/>
                        <a:pt x="1868" y="399"/>
                        <a:pt x="1257" y="72"/>
                      </a:cubicBezTo>
                      <a:cubicBezTo>
                        <a:pt x="1166" y="23"/>
                        <a:pt x="1072" y="0"/>
                        <a:pt x="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1"/>
              <p:cNvGrpSpPr/>
              <p:nvPr/>
            </p:nvGrpSpPr>
            <p:grpSpPr>
              <a:xfrm rot="1023645">
                <a:off x="5560501" y="1749246"/>
                <a:ext cx="338294" cy="469895"/>
                <a:chOff x="5455100" y="713425"/>
                <a:chExt cx="154750" cy="214950"/>
              </a:xfrm>
            </p:grpSpPr>
            <p:sp>
              <p:nvSpPr>
                <p:cNvPr id="1020" name="Google Shape;1020;p21"/>
                <p:cNvSpPr/>
                <p:nvPr/>
              </p:nvSpPr>
              <p:spPr>
                <a:xfrm>
                  <a:off x="5518400" y="713425"/>
                  <a:ext cx="73050" cy="121250"/>
                </a:xfrm>
                <a:custGeom>
                  <a:avLst/>
                  <a:gdLst/>
                  <a:ahLst/>
                  <a:cxnLst/>
                  <a:rect l="l" t="t" r="r" b="b"/>
                  <a:pathLst>
                    <a:path w="2922" h="4850" extrusionOk="0">
                      <a:moveTo>
                        <a:pt x="1966" y="0"/>
                      </a:moveTo>
                      <a:cubicBezTo>
                        <a:pt x="0" y="1706"/>
                        <a:pt x="528" y="4497"/>
                        <a:pt x="528" y="4497"/>
                      </a:cubicBezTo>
                      <a:lnTo>
                        <a:pt x="734" y="4849"/>
                      </a:lnTo>
                      <a:cubicBezTo>
                        <a:pt x="696" y="1446"/>
                        <a:pt x="2922" y="658"/>
                        <a:pt x="2922" y="658"/>
                      </a:cubicBezTo>
                      <a:lnTo>
                        <a:pt x="19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1"/>
                <p:cNvSpPr/>
                <p:nvPr/>
              </p:nvSpPr>
              <p:spPr>
                <a:xfrm>
                  <a:off x="5455100" y="820900"/>
                  <a:ext cx="154750" cy="107475"/>
                </a:xfrm>
                <a:custGeom>
                  <a:avLst/>
                  <a:gdLst/>
                  <a:ahLst/>
                  <a:cxnLst/>
                  <a:rect l="l" t="t" r="r" b="b"/>
                  <a:pathLst>
                    <a:path w="6190" h="4299" extrusionOk="0">
                      <a:moveTo>
                        <a:pt x="4127" y="0"/>
                      </a:moveTo>
                      <a:cubicBezTo>
                        <a:pt x="3548" y="0"/>
                        <a:pt x="3060" y="198"/>
                        <a:pt x="3060" y="198"/>
                      </a:cubicBezTo>
                      <a:cubicBezTo>
                        <a:pt x="3060" y="198"/>
                        <a:pt x="2670" y="18"/>
                        <a:pt x="2164" y="18"/>
                      </a:cubicBezTo>
                      <a:cubicBezTo>
                        <a:pt x="1775" y="18"/>
                        <a:pt x="1318" y="125"/>
                        <a:pt x="919" y="504"/>
                      </a:cubicBezTo>
                      <a:cubicBezTo>
                        <a:pt x="1" y="1376"/>
                        <a:pt x="490" y="4252"/>
                        <a:pt x="3060" y="4298"/>
                      </a:cubicBezTo>
                      <a:cubicBezTo>
                        <a:pt x="3079" y="4298"/>
                        <a:pt x="3097" y="4298"/>
                        <a:pt x="3115" y="4298"/>
                      </a:cubicBezTo>
                      <a:cubicBezTo>
                        <a:pt x="5638" y="4298"/>
                        <a:pt x="6189" y="1195"/>
                        <a:pt x="5324" y="413"/>
                      </a:cubicBezTo>
                      <a:cubicBezTo>
                        <a:pt x="4968" y="94"/>
                        <a:pt x="4526" y="0"/>
                        <a:pt x="4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1"/>
                <p:cNvSpPr/>
                <p:nvPr/>
              </p:nvSpPr>
              <p:spPr>
                <a:xfrm>
                  <a:off x="5472500" y="826325"/>
                  <a:ext cx="105075" cy="72975"/>
                </a:xfrm>
                <a:custGeom>
                  <a:avLst/>
                  <a:gdLst/>
                  <a:ahLst/>
                  <a:cxnLst/>
                  <a:rect l="l" t="t" r="r" b="b"/>
                  <a:pathLst>
                    <a:path w="4203" h="2919" extrusionOk="0">
                      <a:moveTo>
                        <a:pt x="2799" y="0"/>
                      </a:moveTo>
                      <a:cubicBezTo>
                        <a:pt x="2405" y="0"/>
                        <a:pt x="2073" y="134"/>
                        <a:pt x="2073" y="134"/>
                      </a:cubicBezTo>
                      <a:cubicBezTo>
                        <a:pt x="2073" y="134"/>
                        <a:pt x="1807" y="12"/>
                        <a:pt x="1464" y="12"/>
                      </a:cubicBezTo>
                      <a:cubicBezTo>
                        <a:pt x="1200" y="12"/>
                        <a:pt x="890" y="85"/>
                        <a:pt x="620" y="341"/>
                      </a:cubicBezTo>
                      <a:cubicBezTo>
                        <a:pt x="1" y="930"/>
                        <a:pt x="330" y="2888"/>
                        <a:pt x="2073" y="2918"/>
                      </a:cubicBezTo>
                      <a:cubicBezTo>
                        <a:pt x="2086" y="2918"/>
                        <a:pt x="2098" y="2918"/>
                        <a:pt x="2110" y="2918"/>
                      </a:cubicBezTo>
                      <a:cubicBezTo>
                        <a:pt x="3823" y="2918"/>
                        <a:pt x="4203" y="811"/>
                        <a:pt x="3611" y="280"/>
                      </a:cubicBezTo>
                      <a:cubicBezTo>
                        <a:pt x="3370" y="64"/>
                        <a:pt x="3070" y="0"/>
                        <a:pt x="27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1"/>
                <p:cNvSpPr/>
                <p:nvPr/>
              </p:nvSpPr>
              <p:spPr>
                <a:xfrm>
                  <a:off x="5478750" y="832850"/>
                  <a:ext cx="46700" cy="38850"/>
                </a:xfrm>
                <a:custGeom>
                  <a:avLst/>
                  <a:gdLst/>
                  <a:ahLst/>
                  <a:cxnLst/>
                  <a:rect l="l" t="t" r="r" b="b"/>
                  <a:pathLst>
                    <a:path w="1868" h="1554" extrusionOk="0">
                      <a:moveTo>
                        <a:pt x="981" y="0"/>
                      </a:moveTo>
                      <a:cubicBezTo>
                        <a:pt x="452" y="0"/>
                        <a:pt x="0" y="759"/>
                        <a:pt x="340" y="1372"/>
                      </a:cubicBezTo>
                      <a:cubicBezTo>
                        <a:pt x="412" y="1500"/>
                        <a:pt x="510" y="1554"/>
                        <a:pt x="620" y="1554"/>
                      </a:cubicBezTo>
                      <a:cubicBezTo>
                        <a:pt x="1128" y="1554"/>
                        <a:pt x="1868" y="399"/>
                        <a:pt x="1257" y="72"/>
                      </a:cubicBezTo>
                      <a:cubicBezTo>
                        <a:pt x="1166" y="23"/>
                        <a:pt x="1072" y="0"/>
                        <a:pt x="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24" name="Google Shape;1024;p21"/>
          <p:cNvGrpSpPr/>
          <p:nvPr/>
        </p:nvGrpSpPr>
        <p:grpSpPr>
          <a:xfrm>
            <a:off x="3482975" y="1616050"/>
            <a:ext cx="1728300" cy="1746350"/>
            <a:chOff x="3482975" y="1616050"/>
            <a:chExt cx="1728300" cy="1746350"/>
          </a:xfrm>
        </p:grpSpPr>
        <p:grpSp>
          <p:nvGrpSpPr>
            <p:cNvPr id="1025" name="Google Shape;1025;p21"/>
            <p:cNvGrpSpPr/>
            <p:nvPr/>
          </p:nvGrpSpPr>
          <p:grpSpPr>
            <a:xfrm>
              <a:off x="3482975" y="1616050"/>
              <a:ext cx="1728300" cy="1489250"/>
              <a:chOff x="3482975" y="1616050"/>
              <a:chExt cx="1728300" cy="1489250"/>
            </a:xfrm>
          </p:grpSpPr>
          <p:sp>
            <p:nvSpPr>
              <p:cNvPr id="1026" name="Google Shape;1026;p21"/>
              <p:cNvSpPr txBox="1"/>
              <p:nvPr/>
            </p:nvSpPr>
            <p:spPr>
              <a:xfrm>
                <a:off x="3597875" y="1616050"/>
                <a:ext cx="1498500" cy="95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600" dirty="0">
                    <a:solidFill>
                      <a:schemeClr val="dk1"/>
                    </a:solidFill>
                    <a:latin typeface="Roboto"/>
                    <a:ea typeface="Roboto"/>
                    <a:cs typeface="Roboto"/>
                    <a:sym typeface="Roboto"/>
                  </a:rPr>
                  <a:t>Define heist traffic station </a:t>
                </a:r>
                <a:endParaRPr sz="1600" dirty="0">
                  <a:solidFill>
                    <a:schemeClr val="dk1"/>
                  </a:solidFill>
                  <a:latin typeface="Roboto"/>
                  <a:ea typeface="Roboto"/>
                  <a:cs typeface="Roboto"/>
                  <a:sym typeface="Roboto"/>
                </a:endParaRPr>
              </a:p>
            </p:txBody>
          </p:sp>
          <p:sp>
            <p:nvSpPr>
              <p:cNvPr id="1027" name="Google Shape;1027;p21"/>
              <p:cNvSpPr/>
              <p:nvPr/>
            </p:nvSpPr>
            <p:spPr>
              <a:xfrm>
                <a:off x="3482975" y="2857500"/>
                <a:ext cx="1728300" cy="2478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Fira Sans Extra Condensed Medium"/>
                    <a:ea typeface="Fira Sans Extra Condensed Medium"/>
                    <a:cs typeface="Fira Sans Extra Condensed Medium"/>
                    <a:sym typeface="Fira Sans Extra Condensed Medium"/>
                  </a:rPr>
                  <a:t>Step 3</a:t>
                </a:r>
                <a:endParaRPr sz="1600">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1028" name="Google Shape;1028;p21"/>
            <p:cNvCxnSpPr/>
            <p:nvPr/>
          </p:nvCxnSpPr>
          <p:spPr>
            <a:xfrm>
              <a:off x="4347125" y="3105300"/>
              <a:ext cx="0" cy="257100"/>
            </a:xfrm>
            <a:prstGeom prst="straightConnector1">
              <a:avLst/>
            </a:prstGeom>
            <a:noFill/>
            <a:ln w="19050" cap="flat" cmpd="sng">
              <a:solidFill>
                <a:schemeClr val="lt2"/>
              </a:solidFill>
              <a:prstDash val="solid"/>
              <a:round/>
              <a:headEnd type="none" w="med" len="med"/>
              <a:tailEnd type="oval" w="med" len="med"/>
            </a:ln>
          </p:spPr>
        </p:cxnSp>
      </p:grpSp>
      <p:grpSp>
        <p:nvGrpSpPr>
          <p:cNvPr id="1029" name="Google Shape;1029;p21"/>
          <p:cNvGrpSpPr/>
          <p:nvPr/>
        </p:nvGrpSpPr>
        <p:grpSpPr>
          <a:xfrm>
            <a:off x="3938250" y="3478925"/>
            <a:ext cx="824100" cy="824100"/>
            <a:chOff x="3919200" y="3507500"/>
            <a:chExt cx="824100" cy="824100"/>
          </a:xfrm>
        </p:grpSpPr>
        <p:sp>
          <p:nvSpPr>
            <p:cNvPr id="1030" name="Google Shape;1030;p21"/>
            <p:cNvSpPr/>
            <p:nvPr/>
          </p:nvSpPr>
          <p:spPr>
            <a:xfrm>
              <a:off x="3919200" y="3507500"/>
              <a:ext cx="824100" cy="824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1" name="Google Shape;1031;p21"/>
            <p:cNvGrpSpPr/>
            <p:nvPr/>
          </p:nvGrpSpPr>
          <p:grpSpPr>
            <a:xfrm>
              <a:off x="4057318" y="3639200"/>
              <a:ext cx="618976" cy="604687"/>
              <a:chOff x="4044104" y="3640528"/>
              <a:chExt cx="632965" cy="618416"/>
            </a:xfrm>
          </p:grpSpPr>
          <p:grpSp>
            <p:nvGrpSpPr>
              <p:cNvPr id="1032" name="Google Shape;1032;p21"/>
              <p:cNvGrpSpPr/>
              <p:nvPr/>
            </p:nvGrpSpPr>
            <p:grpSpPr>
              <a:xfrm flipH="1">
                <a:off x="4044104" y="3691025"/>
                <a:ext cx="293305" cy="544512"/>
                <a:chOff x="5620675" y="2477000"/>
                <a:chExt cx="234625" cy="435575"/>
              </a:xfrm>
            </p:grpSpPr>
            <p:sp>
              <p:nvSpPr>
                <p:cNvPr id="1033" name="Google Shape;1033;p21"/>
                <p:cNvSpPr/>
                <p:nvPr/>
              </p:nvSpPr>
              <p:spPr>
                <a:xfrm>
                  <a:off x="5620675" y="2477000"/>
                  <a:ext cx="234625" cy="435575"/>
                </a:xfrm>
                <a:custGeom>
                  <a:avLst/>
                  <a:gdLst/>
                  <a:ahLst/>
                  <a:cxnLst/>
                  <a:rect l="l" t="t" r="r" b="b"/>
                  <a:pathLst>
                    <a:path w="9385" h="17423" extrusionOk="0">
                      <a:moveTo>
                        <a:pt x="4345" y="1"/>
                      </a:moveTo>
                      <a:cubicBezTo>
                        <a:pt x="3993" y="720"/>
                        <a:pt x="1" y="16635"/>
                        <a:pt x="1" y="16635"/>
                      </a:cubicBezTo>
                      <a:cubicBezTo>
                        <a:pt x="1163" y="17270"/>
                        <a:pt x="1913" y="17423"/>
                        <a:pt x="1913" y="17423"/>
                      </a:cubicBezTo>
                      <a:cubicBezTo>
                        <a:pt x="3052" y="16161"/>
                        <a:pt x="9385" y="2226"/>
                        <a:pt x="9385" y="2226"/>
                      </a:cubicBezTo>
                      <a:cubicBezTo>
                        <a:pt x="8008" y="880"/>
                        <a:pt x="4345" y="1"/>
                        <a:pt x="43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1"/>
                <p:cNvSpPr/>
                <p:nvPr/>
              </p:nvSpPr>
              <p:spPr>
                <a:xfrm>
                  <a:off x="5646625" y="2497500"/>
                  <a:ext cx="130875" cy="346675"/>
                </a:xfrm>
                <a:custGeom>
                  <a:avLst/>
                  <a:gdLst/>
                  <a:ahLst/>
                  <a:cxnLst/>
                  <a:rect l="l" t="t" r="r" b="b"/>
                  <a:pathLst>
                    <a:path w="5235" h="13867" extrusionOk="0">
                      <a:moveTo>
                        <a:pt x="3926" y="0"/>
                      </a:moveTo>
                      <a:cubicBezTo>
                        <a:pt x="3794" y="0"/>
                        <a:pt x="3688" y="25"/>
                        <a:pt x="3628" y="83"/>
                      </a:cubicBezTo>
                      <a:cubicBezTo>
                        <a:pt x="3383" y="328"/>
                        <a:pt x="34" y="13046"/>
                        <a:pt x="11" y="13536"/>
                      </a:cubicBezTo>
                      <a:cubicBezTo>
                        <a:pt x="0" y="13759"/>
                        <a:pt x="104" y="13866"/>
                        <a:pt x="257" y="13866"/>
                      </a:cubicBezTo>
                      <a:cubicBezTo>
                        <a:pt x="447" y="13866"/>
                        <a:pt x="712" y="13703"/>
                        <a:pt x="936" y="13390"/>
                      </a:cubicBezTo>
                      <a:cubicBezTo>
                        <a:pt x="1334" y="12832"/>
                        <a:pt x="5234" y="512"/>
                        <a:pt x="5234" y="512"/>
                      </a:cubicBezTo>
                      <a:cubicBezTo>
                        <a:pt x="5036" y="260"/>
                        <a:pt x="4351" y="0"/>
                        <a:pt x="3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1"/>
                <p:cNvSpPr/>
                <p:nvPr/>
              </p:nvSpPr>
              <p:spPr>
                <a:xfrm>
                  <a:off x="5728700" y="2525775"/>
                  <a:ext cx="84550" cy="70000"/>
                </a:xfrm>
                <a:custGeom>
                  <a:avLst/>
                  <a:gdLst/>
                  <a:ahLst/>
                  <a:cxnLst/>
                  <a:rect l="l" t="t" r="r" b="b"/>
                  <a:pathLst>
                    <a:path w="3382" h="2800" extrusionOk="0">
                      <a:moveTo>
                        <a:pt x="1" y="0"/>
                      </a:moveTo>
                      <a:cubicBezTo>
                        <a:pt x="1" y="0"/>
                        <a:pt x="575" y="1874"/>
                        <a:pt x="3381" y="2799"/>
                      </a:cubicBezTo>
                      <a:cubicBezTo>
                        <a:pt x="3381" y="2799"/>
                        <a:pt x="1186" y="158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1"/>
                <p:cNvSpPr/>
                <p:nvPr/>
              </p:nvSpPr>
              <p:spPr>
                <a:xfrm>
                  <a:off x="5698300" y="2621750"/>
                  <a:ext cx="72125" cy="61000"/>
                </a:xfrm>
                <a:custGeom>
                  <a:avLst/>
                  <a:gdLst/>
                  <a:ahLst/>
                  <a:cxnLst/>
                  <a:rect l="l" t="t" r="r" b="b"/>
                  <a:pathLst>
                    <a:path w="2885" h="2440" extrusionOk="0">
                      <a:moveTo>
                        <a:pt x="1" y="0"/>
                      </a:moveTo>
                      <a:cubicBezTo>
                        <a:pt x="1" y="0"/>
                        <a:pt x="1" y="0"/>
                        <a:pt x="1" y="0"/>
                      </a:cubicBezTo>
                      <a:cubicBezTo>
                        <a:pt x="1" y="0"/>
                        <a:pt x="1" y="0"/>
                        <a:pt x="1" y="0"/>
                      </a:cubicBezTo>
                      <a:lnTo>
                        <a:pt x="1" y="0"/>
                      </a:lnTo>
                      <a:cubicBezTo>
                        <a:pt x="1" y="0"/>
                        <a:pt x="1" y="0"/>
                        <a:pt x="1" y="0"/>
                      </a:cubicBezTo>
                      <a:close/>
                      <a:moveTo>
                        <a:pt x="1" y="0"/>
                      </a:moveTo>
                      <a:cubicBezTo>
                        <a:pt x="14" y="28"/>
                        <a:pt x="910" y="2425"/>
                        <a:pt x="2884" y="2440"/>
                      </a:cubicBezTo>
                      <a:cubicBezTo>
                        <a:pt x="2884" y="2440"/>
                        <a:pt x="1255" y="192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1"/>
                <p:cNvSpPr/>
                <p:nvPr/>
              </p:nvSpPr>
              <p:spPr>
                <a:xfrm>
                  <a:off x="5667900" y="2721175"/>
                  <a:ext cx="68875" cy="49200"/>
                </a:xfrm>
                <a:custGeom>
                  <a:avLst/>
                  <a:gdLst/>
                  <a:ahLst/>
                  <a:cxnLst/>
                  <a:rect l="l" t="t" r="r" b="b"/>
                  <a:pathLst>
                    <a:path w="2755" h="1968" extrusionOk="0">
                      <a:moveTo>
                        <a:pt x="1" y="0"/>
                      </a:moveTo>
                      <a:cubicBezTo>
                        <a:pt x="1" y="1"/>
                        <a:pt x="711" y="1968"/>
                        <a:pt x="2239" y="1968"/>
                      </a:cubicBezTo>
                      <a:cubicBezTo>
                        <a:pt x="2336" y="1968"/>
                        <a:pt x="2436" y="1960"/>
                        <a:pt x="2540" y="1943"/>
                      </a:cubicBezTo>
                      <a:cubicBezTo>
                        <a:pt x="2754" y="1912"/>
                        <a:pt x="1064" y="175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21"/>
              <p:cNvGrpSpPr/>
              <p:nvPr/>
            </p:nvGrpSpPr>
            <p:grpSpPr>
              <a:xfrm rot="1686776" flipH="1">
                <a:off x="4272796" y="3677497"/>
                <a:ext cx="293274" cy="544477"/>
                <a:chOff x="5620675" y="2477000"/>
                <a:chExt cx="234625" cy="435575"/>
              </a:xfrm>
            </p:grpSpPr>
            <p:sp>
              <p:nvSpPr>
                <p:cNvPr id="1039" name="Google Shape;1039;p21"/>
                <p:cNvSpPr/>
                <p:nvPr/>
              </p:nvSpPr>
              <p:spPr>
                <a:xfrm>
                  <a:off x="5620675" y="2477000"/>
                  <a:ext cx="234625" cy="435575"/>
                </a:xfrm>
                <a:custGeom>
                  <a:avLst/>
                  <a:gdLst/>
                  <a:ahLst/>
                  <a:cxnLst/>
                  <a:rect l="l" t="t" r="r" b="b"/>
                  <a:pathLst>
                    <a:path w="9385" h="17423" extrusionOk="0">
                      <a:moveTo>
                        <a:pt x="4345" y="1"/>
                      </a:moveTo>
                      <a:cubicBezTo>
                        <a:pt x="3993" y="720"/>
                        <a:pt x="1" y="16635"/>
                        <a:pt x="1" y="16635"/>
                      </a:cubicBezTo>
                      <a:cubicBezTo>
                        <a:pt x="1163" y="17270"/>
                        <a:pt x="1913" y="17423"/>
                        <a:pt x="1913" y="17423"/>
                      </a:cubicBezTo>
                      <a:cubicBezTo>
                        <a:pt x="3052" y="16161"/>
                        <a:pt x="9385" y="2226"/>
                        <a:pt x="9385" y="2226"/>
                      </a:cubicBezTo>
                      <a:cubicBezTo>
                        <a:pt x="8008" y="880"/>
                        <a:pt x="4345" y="1"/>
                        <a:pt x="434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1"/>
                <p:cNvSpPr/>
                <p:nvPr/>
              </p:nvSpPr>
              <p:spPr>
                <a:xfrm>
                  <a:off x="5646625" y="2497500"/>
                  <a:ext cx="130875" cy="346675"/>
                </a:xfrm>
                <a:custGeom>
                  <a:avLst/>
                  <a:gdLst/>
                  <a:ahLst/>
                  <a:cxnLst/>
                  <a:rect l="l" t="t" r="r" b="b"/>
                  <a:pathLst>
                    <a:path w="5235" h="13867" extrusionOk="0">
                      <a:moveTo>
                        <a:pt x="3926" y="0"/>
                      </a:moveTo>
                      <a:cubicBezTo>
                        <a:pt x="3794" y="0"/>
                        <a:pt x="3688" y="25"/>
                        <a:pt x="3628" y="83"/>
                      </a:cubicBezTo>
                      <a:cubicBezTo>
                        <a:pt x="3383" y="328"/>
                        <a:pt x="34" y="13046"/>
                        <a:pt x="11" y="13536"/>
                      </a:cubicBezTo>
                      <a:cubicBezTo>
                        <a:pt x="0" y="13759"/>
                        <a:pt x="104" y="13866"/>
                        <a:pt x="257" y="13866"/>
                      </a:cubicBezTo>
                      <a:cubicBezTo>
                        <a:pt x="447" y="13866"/>
                        <a:pt x="712" y="13703"/>
                        <a:pt x="936" y="13390"/>
                      </a:cubicBezTo>
                      <a:cubicBezTo>
                        <a:pt x="1334" y="12832"/>
                        <a:pt x="5234" y="512"/>
                        <a:pt x="5234" y="512"/>
                      </a:cubicBezTo>
                      <a:cubicBezTo>
                        <a:pt x="5036" y="260"/>
                        <a:pt x="4351" y="0"/>
                        <a:pt x="39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1"/>
                <p:cNvSpPr/>
                <p:nvPr/>
              </p:nvSpPr>
              <p:spPr>
                <a:xfrm>
                  <a:off x="5728700" y="2525775"/>
                  <a:ext cx="84550" cy="70000"/>
                </a:xfrm>
                <a:custGeom>
                  <a:avLst/>
                  <a:gdLst/>
                  <a:ahLst/>
                  <a:cxnLst/>
                  <a:rect l="l" t="t" r="r" b="b"/>
                  <a:pathLst>
                    <a:path w="3382" h="2800" extrusionOk="0">
                      <a:moveTo>
                        <a:pt x="1" y="0"/>
                      </a:moveTo>
                      <a:cubicBezTo>
                        <a:pt x="1" y="0"/>
                        <a:pt x="575" y="1874"/>
                        <a:pt x="3381" y="2799"/>
                      </a:cubicBezTo>
                      <a:cubicBezTo>
                        <a:pt x="3381" y="2799"/>
                        <a:pt x="1186" y="1583"/>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1"/>
                <p:cNvSpPr/>
                <p:nvPr/>
              </p:nvSpPr>
              <p:spPr>
                <a:xfrm>
                  <a:off x="5698300" y="2621750"/>
                  <a:ext cx="72125" cy="61000"/>
                </a:xfrm>
                <a:custGeom>
                  <a:avLst/>
                  <a:gdLst/>
                  <a:ahLst/>
                  <a:cxnLst/>
                  <a:rect l="l" t="t" r="r" b="b"/>
                  <a:pathLst>
                    <a:path w="2885" h="2440" extrusionOk="0">
                      <a:moveTo>
                        <a:pt x="1" y="0"/>
                      </a:moveTo>
                      <a:cubicBezTo>
                        <a:pt x="1" y="0"/>
                        <a:pt x="1" y="0"/>
                        <a:pt x="1" y="0"/>
                      </a:cubicBezTo>
                      <a:cubicBezTo>
                        <a:pt x="1" y="0"/>
                        <a:pt x="1" y="0"/>
                        <a:pt x="1" y="0"/>
                      </a:cubicBezTo>
                      <a:lnTo>
                        <a:pt x="1" y="0"/>
                      </a:lnTo>
                      <a:cubicBezTo>
                        <a:pt x="1" y="0"/>
                        <a:pt x="1" y="0"/>
                        <a:pt x="1" y="0"/>
                      </a:cubicBezTo>
                      <a:close/>
                      <a:moveTo>
                        <a:pt x="1" y="0"/>
                      </a:moveTo>
                      <a:cubicBezTo>
                        <a:pt x="14" y="28"/>
                        <a:pt x="910" y="2425"/>
                        <a:pt x="2884" y="2440"/>
                      </a:cubicBezTo>
                      <a:cubicBezTo>
                        <a:pt x="2884" y="2440"/>
                        <a:pt x="1255" y="1920"/>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1"/>
                <p:cNvSpPr/>
                <p:nvPr/>
              </p:nvSpPr>
              <p:spPr>
                <a:xfrm>
                  <a:off x="5667900" y="2721175"/>
                  <a:ext cx="68875" cy="49200"/>
                </a:xfrm>
                <a:custGeom>
                  <a:avLst/>
                  <a:gdLst/>
                  <a:ahLst/>
                  <a:cxnLst/>
                  <a:rect l="l" t="t" r="r" b="b"/>
                  <a:pathLst>
                    <a:path w="2755" h="1968" extrusionOk="0">
                      <a:moveTo>
                        <a:pt x="1" y="0"/>
                      </a:moveTo>
                      <a:cubicBezTo>
                        <a:pt x="1" y="1"/>
                        <a:pt x="711" y="1968"/>
                        <a:pt x="2239" y="1968"/>
                      </a:cubicBezTo>
                      <a:cubicBezTo>
                        <a:pt x="2336" y="1968"/>
                        <a:pt x="2436" y="1960"/>
                        <a:pt x="2540" y="1943"/>
                      </a:cubicBezTo>
                      <a:cubicBezTo>
                        <a:pt x="2754" y="1912"/>
                        <a:pt x="1064" y="1751"/>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044" name="Google Shape;1044;p21"/>
          <p:cNvGrpSpPr/>
          <p:nvPr/>
        </p:nvGrpSpPr>
        <p:grpSpPr>
          <a:xfrm>
            <a:off x="1970088" y="2600475"/>
            <a:ext cx="1728300" cy="1765100"/>
            <a:chOff x="1970088" y="2600475"/>
            <a:chExt cx="1728300" cy="1765100"/>
          </a:xfrm>
        </p:grpSpPr>
        <p:grpSp>
          <p:nvGrpSpPr>
            <p:cNvPr id="1045" name="Google Shape;1045;p21"/>
            <p:cNvGrpSpPr/>
            <p:nvPr/>
          </p:nvGrpSpPr>
          <p:grpSpPr>
            <a:xfrm>
              <a:off x="1970088" y="2857500"/>
              <a:ext cx="1728300" cy="1508075"/>
              <a:chOff x="1970088" y="2857500"/>
              <a:chExt cx="1728300" cy="1508075"/>
            </a:xfrm>
          </p:grpSpPr>
          <p:sp>
            <p:nvSpPr>
              <p:cNvPr id="1046" name="Google Shape;1046;p21"/>
              <p:cNvSpPr txBox="1"/>
              <p:nvPr/>
            </p:nvSpPr>
            <p:spPr>
              <a:xfrm>
                <a:off x="2084988" y="3407975"/>
                <a:ext cx="1498500" cy="95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US" sz="1600" dirty="0">
                    <a:solidFill>
                      <a:schemeClr val="dk1"/>
                    </a:solidFill>
                    <a:latin typeface="Roboto"/>
                    <a:ea typeface="Roboto"/>
                    <a:cs typeface="Roboto"/>
                    <a:sym typeface="Roboto"/>
                  </a:rPr>
                  <a:t>Clean data set</a:t>
                </a:r>
                <a:endParaRPr sz="1600" dirty="0">
                  <a:solidFill>
                    <a:schemeClr val="dk1"/>
                  </a:solidFill>
                  <a:latin typeface="Roboto"/>
                  <a:ea typeface="Roboto"/>
                  <a:cs typeface="Roboto"/>
                  <a:sym typeface="Roboto"/>
                </a:endParaRPr>
              </a:p>
            </p:txBody>
          </p:sp>
          <p:sp>
            <p:nvSpPr>
              <p:cNvPr id="1047" name="Google Shape;1047;p21"/>
              <p:cNvSpPr/>
              <p:nvPr/>
            </p:nvSpPr>
            <p:spPr>
              <a:xfrm>
                <a:off x="1970088" y="2857500"/>
                <a:ext cx="1728300" cy="247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Fira Sans Extra Condensed Medium"/>
                    <a:ea typeface="Fira Sans Extra Condensed Medium"/>
                    <a:cs typeface="Fira Sans Extra Condensed Medium"/>
                    <a:sym typeface="Fira Sans Extra Condensed Medium"/>
                  </a:rPr>
                  <a:t>Step 2</a:t>
                </a:r>
                <a:endParaRPr sz="1600">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1048" name="Google Shape;1048;p21"/>
            <p:cNvCxnSpPr/>
            <p:nvPr/>
          </p:nvCxnSpPr>
          <p:spPr>
            <a:xfrm rot="10800000">
              <a:off x="2835825" y="2600475"/>
              <a:ext cx="0" cy="257100"/>
            </a:xfrm>
            <a:prstGeom prst="straightConnector1">
              <a:avLst/>
            </a:prstGeom>
            <a:noFill/>
            <a:ln w="19050" cap="flat" cmpd="sng">
              <a:solidFill>
                <a:schemeClr val="accent4"/>
              </a:solidFill>
              <a:prstDash val="solid"/>
              <a:round/>
              <a:headEnd type="none" w="med" len="med"/>
              <a:tailEnd type="oval" w="med" len="med"/>
            </a:ln>
          </p:spPr>
        </p:cxnSp>
      </p:grpSp>
      <p:grpSp>
        <p:nvGrpSpPr>
          <p:cNvPr id="1049" name="Google Shape;1049;p21"/>
          <p:cNvGrpSpPr/>
          <p:nvPr/>
        </p:nvGrpSpPr>
        <p:grpSpPr>
          <a:xfrm>
            <a:off x="2428538" y="1668700"/>
            <a:ext cx="824100" cy="824100"/>
            <a:chOff x="2390438" y="1602025"/>
            <a:chExt cx="824100" cy="824100"/>
          </a:xfrm>
        </p:grpSpPr>
        <p:sp>
          <p:nvSpPr>
            <p:cNvPr id="1050" name="Google Shape;1050;p21"/>
            <p:cNvSpPr/>
            <p:nvPr/>
          </p:nvSpPr>
          <p:spPr>
            <a:xfrm>
              <a:off x="2390438" y="1602025"/>
              <a:ext cx="824100" cy="824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1" name="Google Shape;1051;p21"/>
            <p:cNvGrpSpPr/>
            <p:nvPr/>
          </p:nvGrpSpPr>
          <p:grpSpPr>
            <a:xfrm>
              <a:off x="2481185" y="1743527"/>
              <a:ext cx="642605" cy="526808"/>
              <a:chOff x="2477063" y="1734534"/>
              <a:chExt cx="642605" cy="526808"/>
            </a:xfrm>
          </p:grpSpPr>
          <p:grpSp>
            <p:nvGrpSpPr>
              <p:cNvPr id="1052" name="Google Shape;1052;p21"/>
              <p:cNvGrpSpPr/>
              <p:nvPr/>
            </p:nvGrpSpPr>
            <p:grpSpPr>
              <a:xfrm>
                <a:off x="2599177" y="1734534"/>
                <a:ext cx="375235" cy="319640"/>
                <a:chOff x="1313485" y="2317990"/>
                <a:chExt cx="876922" cy="746996"/>
              </a:xfrm>
            </p:grpSpPr>
            <p:sp>
              <p:nvSpPr>
                <p:cNvPr id="1053" name="Google Shape;1053;p21"/>
                <p:cNvSpPr/>
                <p:nvPr/>
              </p:nvSpPr>
              <p:spPr>
                <a:xfrm>
                  <a:off x="1313485" y="2317990"/>
                  <a:ext cx="876922" cy="746996"/>
                </a:xfrm>
                <a:custGeom>
                  <a:avLst/>
                  <a:gdLst/>
                  <a:ahLst/>
                  <a:cxnLst/>
                  <a:rect l="l" t="t" r="r" b="b"/>
                  <a:pathLst>
                    <a:path w="41016" h="34939" extrusionOk="0">
                      <a:moveTo>
                        <a:pt x="18745" y="0"/>
                      </a:moveTo>
                      <a:cubicBezTo>
                        <a:pt x="2952" y="0"/>
                        <a:pt x="3910" y="20834"/>
                        <a:pt x="3910" y="20834"/>
                      </a:cubicBezTo>
                      <a:cubicBezTo>
                        <a:pt x="3910" y="20834"/>
                        <a:pt x="1" y="23879"/>
                        <a:pt x="1843" y="28014"/>
                      </a:cubicBezTo>
                      <a:cubicBezTo>
                        <a:pt x="3525" y="31869"/>
                        <a:pt x="8180" y="32000"/>
                        <a:pt x="8803" y="32000"/>
                      </a:cubicBezTo>
                      <a:cubicBezTo>
                        <a:pt x="8849" y="32000"/>
                        <a:pt x="8873" y="31999"/>
                        <a:pt x="8873" y="31999"/>
                      </a:cubicBezTo>
                      <a:cubicBezTo>
                        <a:pt x="10692" y="34231"/>
                        <a:pt x="12753" y="34938"/>
                        <a:pt x="14634" y="34938"/>
                      </a:cubicBezTo>
                      <a:cubicBezTo>
                        <a:pt x="17887" y="34938"/>
                        <a:pt x="20602" y="32826"/>
                        <a:pt x="20602" y="32826"/>
                      </a:cubicBezTo>
                      <a:cubicBezTo>
                        <a:pt x="22882" y="34277"/>
                        <a:pt x="24658" y="34802"/>
                        <a:pt x="26036" y="34802"/>
                      </a:cubicBezTo>
                      <a:cubicBezTo>
                        <a:pt x="29659" y="34802"/>
                        <a:pt x="30527" y="31172"/>
                        <a:pt x="30527" y="31172"/>
                      </a:cubicBezTo>
                      <a:cubicBezTo>
                        <a:pt x="30527" y="31172"/>
                        <a:pt x="31432" y="31453"/>
                        <a:pt x="32686" y="31453"/>
                      </a:cubicBezTo>
                      <a:cubicBezTo>
                        <a:pt x="34368" y="31453"/>
                        <a:pt x="36678" y="30947"/>
                        <a:pt x="38271" y="28578"/>
                      </a:cubicBezTo>
                      <a:cubicBezTo>
                        <a:pt x="41016" y="24405"/>
                        <a:pt x="36880" y="19593"/>
                        <a:pt x="36880" y="19593"/>
                      </a:cubicBezTo>
                      <a:cubicBezTo>
                        <a:pt x="35903" y="14067"/>
                        <a:pt x="35489" y="420"/>
                        <a:pt x="19211" y="6"/>
                      </a:cubicBezTo>
                      <a:cubicBezTo>
                        <a:pt x="19054" y="2"/>
                        <a:pt x="18899" y="0"/>
                        <a:pt x="1874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oogle Shape;1054;p21"/>
                <p:cNvGrpSpPr/>
                <p:nvPr/>
              </p:nvGrpSpPr>
              <p:grpSpPr>
                <a:xfrm rot="-167961">
                  <a:off x="1447420" y="2368961"/>
                  <a:ext cx="533872" cy="450371"/>
                  <a:chOff x="5416021" y="4017700"/>
                  <a:chExt cx="219104" cy="184820"/>
                </a:xfrm>
              </p:grpSpPr>
              <p:sp>
                <p:nvSpPr>
                  <p:cNvPr id="1055" name="Google Shape;1055;p21"/>
                  <p:cNvSpPr/>
                  <p:nvPr/>
                </p:nvSpPr>
                <p:spPr>
                  <a:xfrm>
                    <a:off x="5524900" y="4079225"/>
                    <a:ext cx="50500" cy="11800"/>
                  </a:xfrm>
                  <a:custGeom>
                    <a:avLst/>
                    <a:gdLst/>
                    <a:ahLst/>
                    <a:cxnLst/>
                    <a:rect l="l" t="t" r="r" b="b"/>
                    <a:pathLst>
                      <a:path w="2020" h="472" extrusionOk="0">
                        <a:moveTo>
                          <a:pt x="123" y="1"/>
                        </a:moveTo>
                        <a:cubicBezTo>
                          <a:pt x="31" y="1"/>
                          <a:pt x="0" y="283"/>
                          <a:pt x="123" y="322"/>
                        </a:cubicBezTo>
                        <a:cubicBezTo>
                          <a:pt x="227" y="349"/>
                          <a:pt x="1391" y="471"/>
                          <a:pt x="1700" y="471"/>
                        </a:cubicBezTo>
                        <a:cubicBezTo>
                          <a:pt x="1732" y="471"/>
                          <a:pt x="1755" y="470"/>
                          <a:pt x="1767" y="467"/>
                        </a:cubicBezTo>
                        <a:cubicBezTo>
                          <a:pt x="1889" y="436"/>
                          <a:pt x="2019" y="207"/>
                          <a:pt x="1859" y="138"/>
                        </a:cubicBezTo>
                        <a:cubicBezTo>
                          <a:pt x="1690" y="62"/>
                          <a:pt x="329" y="1"/>
                          <a:pt x="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1"/>
                  <p:cNvSpPr/>
                  <p:nvPr/>
                </p:nvSpPr>
                <p:spPr>
                  <a:xfrm>
                    <a:off x="5444250" y="4065650"/>
                    <a:ext cx="48550" cy="19350"/>
                  </a:xfrm>
                  <a:custGeom>
                    <a:avLst/>
                    <a:gdLst/>
                    <a:ahLst/>
                    <a:cxnLst/>
                    <a:rect l="l" t="t" r="r" b="b"/>
                    <a:pathLst>
                      <a:path w="1942" h="774" extrusionOk="0">
                        <a:moveTo>
                          <a:pt x="1753" y="0"/>
                        </a:moveTo>
                        <a:cubicBezTo>
                          <a:pt x="1558" y="0"/>
                          <a:pt x="280" y="406"/>
                          <a:pt x="83" y="475"/>
                        </a:cubicBezTo>
                        <a:cubicBezTo>
                          <a:pt x="0" y="505"/>
                          <a:pt x="66" y="773"/>
                          <a:pt x="193" y="773"/>
                        </a:cubicBezTo>
                        <a:cubicBezTo>
                          <a:pt x="194" y="773"/>
                          <a:pt x="196" y="773"/>
                          <a:pt x="198" y="773"/>
                        </a:cubicBezTo>
                        <a:cubicBezTo>
                          <a:pt x="320" y="765"/>
                          <a:pt x="1689" y="406"/>
                          <a:pt x="1789" y="337"/>
                        </a:cubicBezTo>
                        <a:cubicBezTo>
                          <a:pt x="1896" y="268"/>
                          <a:pt x="1942" y="8"/>
                          <a:pt x="1758" y="1"/>
                        </a:cubicBezTo>
                        <a:cubicBezTo>
                          <a:pt x="1756" y="0"/>
                          <a:pt x="1755" y="0"/>
                          <a:pt x="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1"/>
                  <p:cNvSpPr/>
                  <p:nvPr/>
                </p:nvSpPr>
                <p:spPr>
                  <a:xfrm>
                    <a:off x="5515181" y="4175795"/>
                    <a:ext cx="47125" cy="26725"/>
                  </a:xfrm>
                  <a:custGeom>
                    <a:avLst/>
                    <a:gdLst/>
                    <a:ahLst/>
                    <a:cxnLst/>
                    <a:rect l="l" t="t" r="r" b="b"/>
                    <a:pathLst>
                      <a:path w="1885" h="1069" extrusionOk="0">
                        <a:moveTo>
                          <a:pt x="197" y="0"/>
                        </a:moveTo>
                        <a:cubicBezTo>
                          <a:pt x="113" y="0"/>
                          <a:pt x="0" y="224"/>
                          <a:pt x="93" y="303"/>
                        </a:cubicBezTo>
                        <a:cubicBezTo>
                          <a:pt x="185" y="379"/>
                          <a:pt x="1439" y="1045"/>
                          <a:pt x="1561" y="1067"/>
                        </a:cubicBezTo>
                        <a:cubicBezTo>
                          <a:pt x="1567" y="1068"/>
                          <a:pt x="1572" y="1068"/>
                          <a:pt x="1578" y="1068"/>
                        </a:cubicBezTo>
                        <a:cubicBezTo>
                          <a:pt x="1701" y="1068"/>
                          <a:pt x="1885" y="916"/>
                          <a:pt x="1768" y="792"/>
                        </a:cubicBezTo>
                        <a:cubicBezTo>
                          <a:pt x="1645" y="662"/>
                          <a:pt x="406" y="89"/>
                          <a:pt x="215" y="4"/>
                        </a:cubicBezTo>
                        <a:cubicBezTo>
                          <a:pt x="209" y="2"/>
                          <a:pt x="20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1"/>
                  <p:cNvSpPr/>
                  <p:nvPr/>
                </p:nvSpPr>
                <p:spPr>
                  <a:xfrm>
                    <a:off x="5514575" y="4137325"/>
                    <a:ext cx="50125" cy="11750"/>
                  </a:xfrm>
                  <a:custGeom>
                    <a:avLst/>
                    <a:gdLst/>
                    <a:ahLst/>
                    <a:cxnLst/>
                    <a:rect l="l" t="t" r="r" b="b"/>
                    <a:pathLst>
                      <a:path w="2005" h="470" extrusionOk="0">
                        <a:moveTo>
                          <a:pt x="1713" y="1"/>
                        </a:moveTo>
                        <a:cubicBezTo>
                          <a:pt x="1335" y="1"/>
                          <a:pt x="273" y="128"/>
                          <a:pt x="92" y="154"/>
                        </a:cubicBezTo>
                        <a:cubicBezTo>
                          <a:pt x="0" y="170"/>
                          <a:pt x="23" y="453"/>
                          <a:pt x="146" y="468"/>
                        </a:cubicBezTo>
                        <a:cubicBezTo>
                          <a:pt x="155" y="469"/>
                          <a:pt x="173" y="470"/>
                          <a:pt x="198" y="470"/>
                        </a:cubicBezTo>
                        <a:cubicBezTo>
                          <a:pt x="482" y="470"/>
                          <a:pt x="1685" y="395"/>
                          <a:pt x="1790" y="346"/>
                        </a:cubicBezTo>
                        <a:cubicBezTo>
                          <a:pt x="1905" y="292"/>
                          <a:pt x="2004" y="47"/>
                          <a:pt x="1828" y="9"/>
                        </a:cubicBezTo>
                        <a:cubicBezTo>
                          <a:pt x="1806" y="3"/>
                          <a:pt x="1767"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1"/>
                  <p:cNvSpPr/>
                  <p:nvPr/>
                </p:nvSpPr>
                <p:spPr>
                  <a:xfrm>
                    <a:off x="5416021" y="4141917"/>
                    <a:ext cx="50425" cy="15175"/>
                  </a:xfrm>
                  <a:custGeom>
                    <a:avLst/>
                    <a:gdLst/>
                    <a:ahLst/>
                    <a:cxnLst/>
                    <a:rect l="l" t="t" r="r" b="b"/>
                    <a:pathLst>
                      <a:path w="2017" h="607" extrusionOk="0">
                        <a:moveTo>
                          <a:pt x="128" y="0"/>
                        </a:moveTo>
                        <a:cubicBezTo>
                          <a:pt x="41" y="0"/>
                          <a:pt x="1" y="277"/>
                          <a:pt x="112" y="322"/>
                        </a:cubicBezTo>
                        <a:cubicBezTo>
                          <a:pt x="222" y="358"/>
                          <a:pt x="1507" y="606"/>
                          <a:pt x="1713" y="606"/>
                        </a:cubicBezTo>
                        <a:cubicBezTo>
                          <a:pt x="1722" y="606"/>
                          <a:pt x="1729" y="606"/>
                          <a:pt x="1734" y="605"/>
                        </a:cubicBezTo>
                        <a:cubicBezTo>
                          <a:pt x="1856" y="590"/>
                          <a:pt x="2017" y="375"/>
                          <a:pt x="1856" y="284"/>
                        </a:cubicBezTo>
                        <a:cubicBezTo>
                          <a:pt x="1695" y="199"/>
                          <a:pt x="342" y="24"/>
                          <a:pt x="135" y="1"/>
                        </a:cubicBezTo>
                        <a:cubicBezTo>
                          <a:pt x="133" y="0"/>
                          <a:pt x="131"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1"/>
                  <p:cNvSpPr/>
                  <p:nvPr/>
                </p:nvSpPr>
                <p:spPr>
                  <a:xfrm>
                    <a:off x="5467050" y="4028350"/>
                    <a:ext cx="50425" cy="16125"/>
                  </a:xfrm>
                  <a:custGeom>
                    <a:avLst/>
                    <a:gdLst/>
                    <a:ahLst/>
                    <a:cxnLst/>
                    <a:rect l="l" t="t" r="r" b="b"/>
                    <a:pathLst>
                      <a:path w="2017" h="645" extrusionOk="0">
                        <a:moveTo>
                          <a:pt x="143" y="1"/>
                        </a:moveTo>
                        <a:cubicBezTo>
                          <a:pt x="62" y="1"/>
                          <a:pt x="0" y="270"/>
                          <a:pt x="112" y="315"/>
                        </a:cubicBezTo>
                        <a:cubicBezTo>
                          <a:pt x="231" y="367"/>
                          <a:pt x="1541" y="644"/>
                          <a:pt x="1728" y="644"/>
                        </a:cubicBezTo>
                        <a:cubicBezTo>
                          <a:pt x="1733" y="644"/>
                          <a:pt x="1737" y="644"/>
                          <a:pt x="1741" y="644"/>
                        </a:cubicBezTo>
                        <a:cubicBezTo>
                          <a:pt x="1863" y="628"/>
                          <a:pt x="2016" y="414"/>
                          <a:pt x="1863" y="322"/>
                        </a:cubicBezTo>
                        <a:cubicBezTo>
                          <a:pt x="1710" y="231"/>
                          <a:pt x="356" y="24"/>
                          <a:pt x="150" y="1"/>
                        </a:cubicBezTo>
                        <a:cubicBezTo>
                          <a:pt x="148" y="1"/>
                          <a:pt x="146" y="1"/>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1"/>
                  <p:cNvSpPr/>
                  <p:nvPr/>
                </p:nvSpPr>
                <p:spPr>
                  <a:xfrm>
                    <a:off x="5552225" y="4017700"/>
                    <a:ext cx="43275" cy="31975"/>
                  </a:xfrm>
                  <a:custGeom>
                    <a:avLst/>
                    <a:gdLst/>
                    <a:ahLst/>
                    <a:cxnLst/>
                    <a:rect l="l" t="t" r="r" b="b"/>
                    <a:pathLst>
                      <a:path w="1731" h="1279" extrusionOk="0">
                        <a:moveTo>
                          <a:pt x="215" y="0"/>
                        </a:moveTo>
                        <a:cubicBezTo>
                          <a:pt x="133" y="0"/>
                          <a:pt x="0" y="192"/>
                          <a:pt x="70" y="282"/>
                        </a:cubicBezTo>
                        <a:cubicBezTo>
                          <a:pt x="146" y="374"/>
                          <a:pt x="1270" y="1230"/>
                          <a:pt x="1393" y="1268"/>
                        </a:cubicBezTo>
                        <a:cubicBezTo>
                          <a:pt x="1409" y="1275"/>
                          <a:pt x="1429" y="1278"/>
                          <a:pt x="1449" y="1278"/>
                        </a:cubicBezTo>
                        <a:cubicBezTo>
                          <a:pt x="1569" y="1278"/>
                          <a:pt x="1730" y="1170"/>
                          <a:pt x="1645" y="1039"/>
                        </a:cubicBezTo>
                        <a:cubicBezTo>
                          <a:pt x="1538" y="886"/>
                          <a:pt x="414" y="121"/>
                          <a:pt x="238" y="7"/>
                        </a:cubicBezTo>
                        <a:cubicBezTo>
                          <a:pt x="231" y="2"/>
                          <a:pt x="223"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1"/>
                  <p:cNvSpPr/>
                  <p:nvPr/>
                </p:nvSpPr>
                <p:spPr>
                  <a:xfrm>
                    <a:off x="5579775" y="4116700"/>
                    <a:ext cx="50500" cy="10750"/>
                  </a:xfrm>
                  <a:custGeom>
                    <a:avLst/>
                    <a:gdLst/>
                    <a:ahLst/>
                    <a:cxnLst/>
                    <a:rect l="l" t="t" r="r" b="b"/>
                    <a:pathLst>
                      <a:path w="2020" h="430" extrusionOk="0">
                        <a:moveTo>
                          <a:pt x="115" y="0"/>
                        </a:moveTo>
                        <a:cubicBezTo>
                          <a:pt x="23" y="0"/>
                          <a:pt x="0" y="291"/>
                          <a:pt x="123" y="322"/>
                        </a:cubicBezTo>
                        <a:cubicBezTo>
                          <a:pt x="227" y="348"/>
                          <a:pt x="1263" y="429"/>
                          <a:pt x="1644" y="429"/>
                        </a:cubicBezTo>
                        <a:cubicBezTo>
                          <a:pt x="1710" y="429"/>
                          <a:pt x="1756" y="427"/>
                          <a:pt x="1775" y="421"/>
                        </a:cubicBezTo>
                        <a:cubicBezTo>
                          <a:pt x="1889" y="391"/>
                          <a:pt x="2019" y="169"/>
                          <a:pt x="1859" y="92"/>
                        </a:cubicBezTo>
                        <a:cubicBezTo>
                          <a:pt x="1690" y="16"/>
                          <a:pt x="321"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1"/>
                  <p:cNvSpPr/>
                  <p:nvPr/>
                </p:nvSpPr>
                <p:spPr>
                  <a:xfrm>
                    <a:off x="5444050" y="4162375"/>
                    <a:ext cx="48750" cy="18400"/>
                  </a:xfrm>
                  <a:custGeom>
                    <a:avLst/>
                    <a:gdLst/>
                    <a:ahLst/>
                    <a:cxnLst/>
                    <a:rect l="l" t="t" r="r" b="b"/>
                    <a:pathLst>
                      <a:path w="1950" h="736" extrusionOk="0">
                        <a:moveTo>
                          <a:pt x="1755" y="1"/>
                        </a:moveTo>
                        <a:cubicBezTo>
                          <a:pt x="1540" y="1"/>
                          <a:pt x="278" y="377"/>
                          <a:pt x="83" y="437"/>
                        </a:cubicBezTo>
                        <a:cubicBezTo>
                          <a:pt x="0" y="467"/>
                          <a:pt x="59" y="736"/>
                          <a:pt x="178" y="736"/>
                        </a:cubicBezTo>
                        <a:cubicBezTo>
                          <a:pt x="180" y="736"/>
                          <a:pt x="181" y="736"/>
                          <a:pt x="183" y="736"/>
                        </a:cubicBezTo>
                        <a:cubicBezTo>
                          <a:pt x="305" y="736"/>
                          <a:pt x="1689" y="414"/>
                          <a:pt x="1789" y="345"/>
                        </a:cubicBezTo>
                        <a:cubicBezTo>
                          <a:pt x="1896" y="277"/>
                          <a:pt x="1950" y="24"/>
                          <a:pt x="1766" y="1"/>
                        </a:cubicBezTo>
                        <a:cubicBezTo>
                          <a:pt x="1763" y="1"/>
                          <a:pt x="1759"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1"/>
                  <p:cNvSpPr/>
                  <p:nvPr/>
                </p:nvSpPr>
                <p:spPr>
                  <a:xfrm>
                    <a:off x="5587214" y="4145891"/>
                    <a:ext cx="44225" cy="31125"/>
                  </a:xfrm>
                  <a:custGeom>
                    <a:avLst/>
                    <a:gdLst/>
                    <a:ahLst/>
                    <a:cxnLst/>
                    <a:rect l="l" t="t" r="r" b="b"/>
                    <a:pathLst>
                      <a:path w="1769" h="1245" extrusionOk="0">
                        <a:moveTo>
                          <a:pt x="217" y="0"/>
                        </a:moveTo>
                        <a:cubicBezTo>
                          <a:pt x="140" y="0"/>
                          <a:pt x="0" y="205"/>
                          <a:pt x="84" y="281"/>
                        </a:cubicBezTo>
                        <a:cubicBezTo>
                          <a:pt x="168" y="373"/>
                          <a:pt x="1308" y="1207"/>
                          <a:pt x="1430" y="1237"/>
                        </a:cubicBezTo>
                        <a:cubicBezTo>
                          <a:pt x="1444" y="1242"/>
                          <a:pt x="1461" y="1245"/>
                          <a:pt x="1478" y="1245"/>
                        </a:cubicBezTo>
                        <a:cubicBezTo>
                          <a:pt x="1599" y="1245"/>
                          <a:pt x="1768" y="1134"/>
                          <a:pt x="1675" y="1000"/>
                        </a:cubicBezTo>
                        <a:cubicBezTo>
                          <a:pt x="1568" y="855"/>
                          <a:pt x="421" y="113"/>
                          <a:pt x="237" y="6"/>
                        </a:cubicBezTo>
                        <a:cubicBezTo>
                          <a:pt x="231" y="2"/>
                          <a:pt x="224"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1"/>
                  <p:cNvSpPr/>
                  <p:nvPr/>
                </p:nvSpPr>
                <p:spPr>
                  <a:xfrm>
                    <a:off x="5591000" y="4070550"/>
                    <a:ext cx="44125" cy="29075"/>
                  </a:xfrm>
                  <a:custGeom>
                    <a:avLst/>
                    <a:gdLst/>
                    <a:ahLst/>
                    <a:cxnLst/>
                    <a:rect l="l" t="t" r="r" b="b"/>
                    <a:pathLst>
                      <a:path w="1765" h="1163" extrusionOk="0">
                        <a:moveTo>
                          <a:pt x="1598" y="1"/>
                        </a:moveTo>
                        <a:cubicBezTo>
                          <a:pt x="1589" y="1"/>
                          <a:pt x="1580" y="2"/>
                          <a:pt x="1570" y="3"/>
                        </a:cubicBezTo>
                        <a:cubicBezTo>
                          <a:pt x="1394" y="42"/>
                          <a:pt x="247" y="776"/>
                          <a:pt x="71" y="891"/>
                        </a:cubicBezTo>
                        <a:cubicBezTo>
                          <a:pt x="0" y="940"/>
                          <a:pt x="114" y="1162"/>
                          <a:pt x="229" y="1162"/>
                        </a:cubicBezTo>
                        <a:cubicBezTo>
                          <a:pt x="238" y="1162"/>
                          <a:pt x="246" y="1161"/>
                          <a:pt x="255" y="1158"/>
                        </a:cubicBezTo>
                        <a:cubicBezTo>
                          <a:pt x="377" y="1112"/>
                          <a:pt x="1608" y="424"/>
                          <a:pt x="1685" y="325"/>
                        </a:cubicBezTo>
                        <a:cubicBezTo>
                          <a:pt x="1764" y="238"/>
                          <a:pt x="1748" y="1"/>
                          <a:pt x="1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1"/>
                  <p:cNvSpPr/>
                  <p:nvPr/>
                </p:nvSpPr>
                <p:spPr>
                  <a:xfrm>
                    <a:off x="5447650" y="4099650"/>
                    <a:ext cx="40750" cy="33975"/>
                  </a:xfrm>
                  <a:custGeom>
                    <a:avLst/>
                    <a:gdLst/>
                    <a:ahLst/>
                    <a:cxnLst/>
                    <a:rect l="l" t="t" r="r" b="b"/>
                    <a:pathLst>
                      <a:path w="1630" h="1359" extrusionOk="0">
                        <a:moveTo>
                          <a:pt x="1458" y="0"/>
                        </a:moveTo>
                        <a:cubicBezTo>
                          <a:pt x="1442" y="0"/>
                          <a:pt x="1426" y="3"/>
                          <a:pt x="1408" y="9"/>
                        </a:cubicBezTo>
                        <a:cubicBezTo>
                          <a:pt x="1232" y="63"/>
                          <a:pt x="215" y="973"/>
                          <a:pt x="62" y="1118"/>
                        </a:cubicBezTo>
                        <a:cubicBezTo>
                          <a:pt x="1" y="1173"/>
                          <a:pt x="131" y="1358"/>
                          <a:pt x="242" y="1358"/>
                        </a:cubicBezTo>
                        <a:cubicBezTo>
                          <a:pt x="256" y="1358"/>
                          <a:pt x="270" y="1355"/>
                          <a:pt x="284" y="1348"/>
                        </a:cubicBezTo>
                        <a:cubicBezTo>
                          <a:pt x="391" y="1287"/>
                          <a:pt x="1507" y="415"/>
                          <a:pt x="1568" y="308"/>
                        </a:cubicBezTo>
                        <a:cubicBezTo>
                          <a:pt x="1630" y="212"/>
                          <a:pt x="1588" y="0"/>
                          <a:pt x="1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7" name="Google Shape;1067;p21"/>
                <p:cNvSpPr/>
                <p:nvPr/>
              </p:nvSpPr>
              <p:spPr>
                <a:xfrm>
                  <a:off x="1613946" y="2784310"/>
                  <a:ext cx="457369" cy="96474"/>
                </a:xfrm>
                <a:custGeom>
                  <a:avLst/>
                  <a:gdLst/>
                  <a:ahLst/>
                  <a:cxnLst/>
                  <a:rect l="l" t="t" r="r" b="b"/>
                  <a:pathLst>
                    <a:path w="7396" h="1560" extrusionOk="0">
                      <a:moveTo>
                        <a:pt x="7396" y="1"/>
                      </a:moveTo>
                      <a:cubicBezTo>
                        <a:pt x="7128" y="306"/>
                        <a:pt x="5828" y="383"/>
                        <a:pt x="5308" y="436"/>
                      </a:cubicBezTo>
                      <a:cubicBezTo>
                        <a:pt x="4780" y="482"/>
                        <a:pt x="3442" y="1048"/>
                        <a:pt x="2532" y="1278"/>
                      </a:cubicBezTo>
                      <a:cubicBezTo>
                        <a:pt x="1907" y="1434"/>
                        <a:pt x="1200" y="1469"/>
                        <a:pt x="692" y="1469"/>
                      </a:cubicBezTo>
                      <a:cubicBezTo>
                        <a:pt x="281" y="1469"/>
                        <a:pt x="0" y="1446"/>
                        <a:pt x="0" y="1446"/>
                      </a:cubicBezTo>
                      <a:lnTo>
                        <a:pt x="0" y="1446"/>
                      </a:lnTo>
                      <a:cubicBezTo>
                        <a:pt x="0" y="1446"/>
                        <a:pt x="773" y="1560"/>
                        <a:pt x="1523" y="1560"/>
                      </a:cubicBezTo>
                      <a:cubicBezTo>
                        <a:pt x="1821" y="1560"/>
                        <a:pt x="2115" y="1542"/>
                        <a:pt x="2356" y="1492"/>
                      </a:cubicBezTo>
                      <a:cubicBezTo>
                        <a:pt x="3067" y="1339"/>
                        <a:pt x="4145" y="957"/>
                        <a:pt x="4673" y="742"/>
                      </a:cubicBezTo>
                      <a:cubicBezTo>
                        <a:pt x="5201" y="528"/>
                        <a:pt x="5759" y="582"/>
                        <a:pt x="6424" y="467"/>
                      </a:cubicBezTo>
                      <a:cubicBezTo>
                        <a:pt x="7097" y="352"/>
                        <a:pt x="7395" y="1"/>
                        <a:pt x="7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1"/>
                <p:cNvSpPr/>
                <p:nvPr/>
              </p:nvSpPr>
              <p:spPr>
                <a:xfrm>
                  <a:off x="1364517" y="2815970"/>
                  <a:ext cx="396962" cy="223442"/>
                </a:xfrm>
                <a:custGeom>
                  <a:avLst/>
                  <a:gdLst/>
                  <a:ahLst/>
                  <a:cxnLst/>
                  <a:rect l="l" t="t" r="r" b="b"/>
                  <a:pathLst>
                    <a:path w="18567" h="10451" extrusionOk="0">
                      <a:moveTo>
                        <a:pt x="1338" y="31"/>
                      </a:moveTo>
                      <a:cubicBezTo>
                        <a:pt x="1076" y="7"/>
                        <a:pt x="798" y="-104"/>
                        <a:pt x="576" y="317"/>
                      </a:cubicBezTo>
                      <a:cubicBezTo>
                        <a:pt x="354" y="738"/>
                        <a:pt x="25" y="1764"/>
                        <a:pt x="5" y="2555"/>
                      </a:cubicBezTo>
                      <a:cubicBezTo>
                        <a:pt x="-14" y="3346"/>
                        <a:pt x="3" y="4319"/>
                        <a:pt x="459" y="5061"/>
                      </a:cubicBezTo>
                      <a:cubicBezTo>
                        <a:pt x="915" y="5804"/>
                        <a:pt x="1619" y="6602"/>
                        <a:pt x="2742" y="7010"/>
                      </a:cubicBezTo>
                      <a:cubicBezTo>
                        <a:pt x="3865" y="7418"/>
                        <a:pt x="6044" y="7073"/>
                        <a:pt x="7195" y="7509"/>
                      </a:cubicBezTo>
                      <a:cubicBezTo>
                        <a:pt x="8346" y="7945"/>
                        <a:pt x="8644" y="9144"/>
                        <a:pt x="9647" y="9627"/>
                      </a:cubicBezTo>
                      <a:cubicBezTo>
                        <a:pt x="10650" y="10110"/>
                        <a:pt x="11834" y="10601"/>
                        <a:pt x="13211" y="10407"/>
                      </a:cubicBezTo>
                      <a:cubicBezTo>
                        <a:pt x="14589" y="10213"/>
                        <a:pt x="17041" y="9199"/>
                        <a:pt x="17912" y="8462"/>
                      </a:cubicBezTo>
                      <a:cubicBezTo>
                        <a:pt x="18783" y="7725"/>
                        <a:pt x="18587" y="6699"/>
                        <a:pt x="18436" y="5984"/>
                      </a:cubicBezTo>
                      <a:cubicBezTo>
                        <a:pt x="18285" y="5269"/>
                        <a:pt x="17944" y="4460"/>
                        <a:pt x="17007" y="4174"/>
                      </a:cubicBezTo>
                      <a:cubicBezTo>
                        <a:pt x="16070" y="3888"/>
                        <a:pt x="14196" y="4270"/>
                        <a:pt x="12815" y="4270"/>
                      </a:cubicBezTo>
                      <a:cubicBezTo>
                        <a:pt x="11434" y="4270"/>
                        <a:pt x="10173" y="4563"/>
                        <a:pt x="8720" y="4174"/>
                      </a:cubicBezTo>
                      <a:cubicBezTo>
                        <a:pt x="7268" y="3785"/>
                        <a:pt x="5196" y="2555"/>
                        <a:pt x="4100" y="1936"/>
                      </a:cubicBezTo>
                      <a:cubicBezTo>
                        <a:pt x="3005" y="1317"/>
                        <a:pt x="2607" y="778"/>
                        <a:pt x="2147" y="460"/>
                      </a:cubicBezTo>
                      <a:cubicBezTo>
                        <a:pt x="1687" y="143"/>
                        <a:pt x="1600" y="55"/>
                        <a:pt x="1338" y="31"/>
                      </a:cubicBezTo>
                      <a:close/>
                    </a:path>
                  </a:pathLst>
                </a:custGeom>
                <a:solidFill>
                  <a:schemeClr val="dk2"/>
                </a:solidFill>
                <a:ln>
                  <a:noFill/>
                </a:ln>
              </p:spPr>
            </p:sp>
          </p:grpSp>
          <p:grpSp>
            <p:nvGrpSpPr>
              <p:cNvPr id="1069" name="Google Shape;1069;p21"/>
              <p:cNvGrpSpPr/>
              <p:nvPr/>
            </p:nvGrpSpPr>
            <p:grpSpPr>
              <a:xfrm>
                <a:off x="2744433" y="1941703"/>
                <a:ext cx="375235" cy="319640"/>
                <a:chOff x="1313485" y="2317990"/>
                <a:chExt cx="876922" cy="746996"/>
              </a:xfrm>
            </p:grpSpPr>
            <p:sp>
              <p:nvSpPr>
                <p:cNvPr id="1070" name="Google Shape;1070;p21"/>
                <p:cNvSpPr/>
                <p:nvPr/>
              </p:nvSpPr>
              <p:spPr>
                <a:xfrm>
                  <a:off x="1313485" y="2317990"/>
                  <a:ext cx="876922" cy="746996"/>
                </a:xfrm>
                <a:custGeom>
                  <a:avLst/>
                  <a:gdLst/>
                  <a:ahLst/>
                  <a:cxnLst/>
                  <a:rect l="l" t="t" r="r" b="b"/>
                  <a:pathLst>
                    <a:path w="41016" h="34939" extrusionOk="0">
                      <a:moveTo>
                        <a:pt x="18745" y="0"/>
                      </a:moveTo>
                      <a:cubicBezTo>
                        <a:pt x="2952" y="0"/>
                        <a:pt x="3910" y="20834"/>
                        <a:pt x="3910" y="20834"/>
                      </a:cubicBezTo>
                      <a:cubicBezTo>
                        <a:pt x="3910" y="20834"/>
                        <a:pt x="1" y="23879"/>
                        <a:pt x="1843" y="28014"/>
                      </a:cubicBezTo>
                      <a:cubicBezTo>
                        <a:pt x="3525" y="31869"/>
                        <a:pt x="8180" y="32000"/>
                        <a:pt x="8803" y="32000"/>
                      </a:cubicBezTo>
                      <a:cubicBezTo>
                        <a:pt x="8849" y="32000"/>
                        <a:pt x="8873" y="31999"/>
                        <a:pt x="8873" y="31999"/>
                      </a:cubicBezTo>
                      <a:cubicBezTo>
                        <a:pt x="10692" y="34231"/>
                        <a:pt x="12753" y="34938"/>
                        <a:pt x="14634" y="34938"/>
                      </a:cubicBezTo>
                      <a:cubicBezTo>
                        <a:pt x="17887" y="34938"/>
                        <a:pt x="20602" y="32826"/>
                        <a:pt x="20602" y="32826"/>
                      </a:cubicBezTo>
                      <a:cubicBezTo>
                        <a:pt x="22882" y="34277"/>
                        <a:pt x="24658" y="34802"/>
                        <a:pt x="26036" y="34802"/>
                      </a:cubicBezTo>
                      <a:cubicBezTo>
                        <a:pt x="29659" y="34802"/>
                        <a:pt x="30527" y="31172"/>
                        <a:pt x="30527" y="31172"/>
                      </a:cubicBezTo>
                      <a:cubicBezTo>
                        <a:pt x="30527" y="31172"/>
                        <a:pt x="31432" y="31453"/>
                        <a:pt x="32686" y="31453"/>
                      </a:cubicBezTo>
                      <a:cubicBezTo>
                        <a:pt x="34368" y="31453"/>
                        <a:pt x="36678" y="30947"/>
                        <a:pt x="38271" y="28578"/>
                      </a:cubicBezTo>
                      <a:cubicBezTo>
                        <a:pt x="41016" y="24405"/>
                        <a:pt x="36880" y="19593"/>
                        <a:pt x="36880" y="19593"/>
                      </a:cubicBezTo>
                      <a:cubicBezTo>
                        <a:pt x="35903" y="14067"/>
                        <a:pt x="35489" y="420"/>
                        <a:pt x="19211" y="6"/>
                      </a:cubicBezTo>
                      <a:cubicBezTo>
                        <a:pt x="19054" y="2"/>
                        <a:pt x="18899" y="0"/>
                        <a:pt x="1874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1" name="Google Shape;1071;p21"/>
                <p:cNvGrpSpPr/>
                <p:nvPr/>
              </p:nvGrpSpPr>
              <p:grpSpPr>
                <a:xfrm rot="-167961">
                  <a:off x="1447420" y="2368961"/>
                  <a:ext cx="533872" cy="450371"/>
                  <a:chOff x="5416021" y="4017700"/>
                  <a:chExt cx="219104" cy="184820"/>
                </a:xfrm>
              </p:grpSpPr>
              <p:sp>
                <p:nvSpPr>
                  <p:cNvPr id="1072" name="Google Shape;1072;p21"/>
                  <p:cNvSpPr/>
                  <p:nvPr/>
                </p:nvSpPr>
                <p:spPr>
                  <a:xfrm>
                    <a:off x="5524900" y="4079225"/>
                    <a:ext cx="50500" cy="11800"/>
                  </a:xfrm>
                  <a:custGeom>
                    <a:avLst/>
                    <a:gdLst/>
                    <a:ahLst/>
                    <a:cxnLst/>
                    <a:rect l="l" t="t" r="r" b="b"/>
                    <a:pathLst>
                      <a:path w="2020" h="472" extrusionOk="0">
                        <a:moveTo>
                          <a:pt x="123" y="1"/>
                        </a:moveTo>
                        <a:cubicBezTo>
                          <a:pt x="31" y="1"/>
                          <a:pt x="0" y="283"/>
                          <a:pt x="123" y="322"/>
                        </a:cubicBezTo>
                        <a:cubicBezTo>
                          <a:pt x="227" y="349"/>
                          <a:pt x="1391" y="471"/>
                          <a:pt x="1700" y="471"/>
                        </a:cubicBezTo>
                        <a:cubicBezTo>
                          <a:pt x="1732" y="471"/>
                          <a:pt x="1755" y="470"/>
                          <a:pt x="1767" y="467"/>
                        </a:cubicBezTo>
                        <a:cubicBezTo>
                          <a:pt x="1889" y="436"/>
                          <a:pt x="2019" y="207"/>
                          <a:pt x="1859" y="138"/>
                        </a:cubicBezTo>
                        <a:cubicBezTo>
                          <a:pt x="1690" y="62"/>
                          <a:pt x="329" y="1"/>
                          <a:pt x="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1"/>
                  <p:cNvSpPr/>
                  <p:nvPr/>
                </p:nvSpPr>
                <p:spPr>
                  <a:xfrm>
                    <a:off x="5444250" y="4065650"/>
                    <a:ext cx="48550" cy="19350"/>
                  </a:xfrm>
                  <a:custGeom>
                    <a:avLst/>
                    <a:gdLst/>
                    <a:ahLst/>
                    <a:cxnLst/>
                    <a:rect l="l" t="t" r="r" b="b"/>
                    <a:pathLst>
                      <a:path w="1942" h="774" extrusionOk="0">
                        <a:moveTo>
                          <a:pt x="1753" y="0"/>
                        </a:moveTo>
                        <a:cubicBezTo>
                          <a:pt x="1558" y="0"/>
                          <a:pt x="280" y="406"/>
                          <a:pt x="83" y="475"/>
                        </a:cubicBezTo>
                        <a:cubicBezTo>
                          <a:pt x="0" y="505"/>
                          <a:pt x="66" y="773"/>
                          <a:pt x="193" y="773"/>
                        </a:cubicBezTo>
                        <a:cubicBezTo>
                          <a:pt x="194" y="773"/>
                          <a:pt x="196" y="773"/>
                          <a:pt x="198" y="773"/>
                        </a:cubicBezTo>
                        <a:cubicBezTo>
                          <a:pt x="320" y="765"/>
                          <a:pt x="1689" y="406"/>
                          <a:pt x="1789" y="337"/>
                        </a:cubicBezTo>
                        <a:cubicBezTo>
                          <a:pt x="1896" y="268"/>
                          <a:pt x="1942" y="8"/>
                          <a:pt x="1758" y="1"/>
                        </a:cubicBezTo>
                        <a:cubicBezTo>
                          <a:pt x="1756" y="0"/>
                          <a:pt x="1755" y="0"/>
                          <a:pt x="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5515181" y="4175795"/>
                    <a:ext cx="47125" cy="26725"/>
                  </a:xfrm>
                  <a:custGeom>
                    <a:avLst/>
                    <a:gdLst/>
                    <a:ahLst/>
                    <a:cxnLst/>
                    <a:rect l="l" t="t" r="r" b="b"/>
                    <a:pathLst>
                      <a:path w="1885" h="1069" extrusionOk="0">
                        <a:moveTo>
                          <a:pt x="197" y="0"/>
                        </a:moveTo>
                        <a:cubicBezTo>
                          <a:pt x="113" y="0"/>
                          <a:pt x="0" y="224"/>
                          <a:pt x="93" y="303"/>
                        </a:cubicBezTo>
                        <a:cubicBezTo>
                          <a:pt x="185" y="379"/>
                          <a:pt x="1439" y="1045"/>
                          <a:pt x="1561" y="1067"/>
                        </a:cubicBezTo>
                        <a:cubicBezTo>
                          <a:pt x="1567" y="1068"/>
                          <a:pt x="1572" y="1068"/>
                          <a:pt x="1578" y="1068"/>
                        </a:cubicBezTo>
                        <a:cubicBezTo>
                          <a:pt x="1701" y="1068"/>
                          <a:pt x="1885" y="916"/>
                          <a:pt x="1768" y="792"/>
                        </a:cubicBezTo>
                        <a:cubicBezTo>
                          <a:pt x="1645" y="662"/>
                          <a:pt x="406" y="89"/>
                          <a:pt x="215" y="4"/>
                        </a:cubicBezTo>
                        <a:cubicBezTo>
                          <a:pt x="209" y="2"/>
                          <a:pt x="203" y="0"/>
                          <a:pt x="1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5514575" y="4137325"/>
                    <a:ext cx="50125" cy="11750"/>
                  </a:xfrm>
                  <a:custGeom>
                    <a:avLst/>
                    <a:gdLst/>
                    <a:ahLst/>
                    <a:cxnLst/>
                    <a:rect l="l" t="t" r="r" b="b"/>
                    <a:pathLst>
                      <a:path w="2005" h="470" extrusionOk="0">
                        <a:moveTo>
                          <a:pt x="1713" y="1"/>
                        </a:moveTo>
                        <a:cubicBezTo>
                          <a:pt x="1335" y="1"/>
                          <a:pt x="273" y="128"/>
                          <a:pt x="92" y="154"/>
                        </a:cubicBezTo>
                        <a:cubicBezTo>
                          <a:pt x="0" y="170"/>
                          <a:pt x="23" y="453"/>
                          <a:pt x="146" y="468"/>
                        </a:cubicBezTo>
                        <a:cubicBezTo>
                          <a:pt x="155" y="469"/>
                          <a:pt x="173" y="470"/>
                          <a:pt x="198" y="470"/>
                        </a:cubicBezTo>
                        <a:cubicBezTo>
                          <a:pt x="482" y="470"/>
                          <a:pt x="1685" y="395"/>
                          <a:pt x="1790" y="346"/>
                        </a:cubicBezTo>
                        <a:cubicBezTo>
                          <a:pt x="1905" y="292"/>
                          <a:pt x="2004" y="47"/>
                          <a:pt x="1828" y="9"/>
                        </a:cubicBezTo>
                        <a:cubicBezTo>
                          <a:pt x="1806" y="3"/>
                          <a:pt x="1767" y="1"/>
                          <a:pt x="17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5416021" y="4141917"/>
                    <a:ext cx="50425" cy="15175"/>
                  </a:xfrm>
                  <a:custGeom>
                    <a:avLst/>
                    <a:gdLst/>
                    <a:ahLst/>
                    <a:cxnLst/>
                    <a:rect l="l" t="t" r="r" b="b"/>
                    <a:pathLst>
                      <a:path w="2017" h="607" extrusionOk="0">
                        <a:moveTo>
                          <a:pt x="128" y="0"/>
                        </a:moveTo>
                        <a:cubicBezTo>
                          <a:pt x="41" y="0"/>
                          <a:pt x="1" y="277"/>
                          <a:pt x="112" y="322"/>
                        </a:cubicBezTo>
                        <a:cubicBezTo>
                          <a:pt x="222" y="358"/>
                          <a:pt x="1507" y="606"/>
                          <a:pt x="1713" y="606"/>
                        </a:cubicBezTo>
                        <a:cubicBezTo>
                          <a:pt x="1722" y="606"/>
                          <a:pt x="1729" y="606"/>
                          <a:pt x="1734" y="605"/>
                        </a:cubicBezTo>
                        <a:cubicBezTo>
                          <a:pt x="1856" y="590"/>
                          <a:pt x="2017" y="375"/>
                          <a:pt x="1856" y="284"/>
                        </a:cubicBezTo>
                        <a:cubicBezTo>
                          <a:pt x="1695" y="199"/>
                          <a:pt x="342" y="24"/>
                          <a:pt x="135" y="1"/>
                        </a:cubicBezTo>
                        <a:cubicBezTo>
                          <a:pt x="133" y="0"/>
                          <a:pt x="131"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1"/>
                  <p:cNvSpPr/>
                  <p:nvPr/>
                </p:nvSpPr>
                <p:spPr>
                  <a:xfrm>
                    <a:off x="5467050" y="4028350"/>
                    <a:ext cx="50425" cy="16125"/>
                  </a:xfrm>
                  <a:custGeom>
                    <a:avLst/>
                    <a:gdLst/>
                    <a:ahLst/>
                    <a:cxnLst/>
                    <a:rect l="l" t="t" r="r" b="b"/>
                    <a:pathLst>
                      <a:path w="2017" h="645" extrusionOk="0">
                        <a:moveTo>
                          <a:pt x="143" y="1"/>
                        </a:moveTo>
                        <a:cubicBezTo>
                          <a:pt x="62" y="1"/>
                          <a:pt x="0" y="270"/>
                          <a:pt x="112" y="315"/>
                        </a:cubicBezTo>
                        <a:cubicBezTo>
                          <a:pt x="231" y="367"/>
                          <a:pt x="1541" y="644"/>
                          <a:pt x="1728" y="644"/>
                        </a:cubicBezTo>
                        <a:cubicBezTo>
                          <a:pt x="1733" y="644"/>
                          <a:pt x="1737" y="644"/>
                          <a:pt x="1741" y="644"/>
                        </a:cubicBezTo>
                        <a:cubicBezTo>
                          <a:pt x="1863" y="628"/>
                          <a:pt x="2016" y="414"/>
                          <a:pt x="1863" y="322"/>
                        </a:cubicBezTo>
                        <a:cubicBezTo>
                          <a:pt x="1710" y="231"/>
                          <a:pt x="356" y="24"/>
                          <a:pt x="150" y="1"/>
                        </a:cubicBezTo>
                        <a:cubicBezTo>
                          <a:pt x="148" y="1"/>
                          <a:pt x="146" y="1"/>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1"/>
                  <p:cNvSpPr/>
                  <p:nvPr/>
                </p:nvSpPr>
                <p:spPr>
                  <a:xfrm>
                    <a:off x="5552225" y="4017700"/>
                    <a:ext cx="43275" cy="31975"/>
                  </a:xfrm>
                  <a:custGeom>
                    <a:avLst/>
                    <a:gdLst/>
                    <a:ahLst/>
                    <a:cxnLst/>
                    <a:rect l="l" t="t" r="r" b="b"/>
                    <a:pathLst>
                      <a:path w="1731" h="1279" extrusionOk="0">
                        <a:moveTo>
                          <a:pt x="215" y="0"/>
                        </a:moveTo>
                        <a:cubicBezTo>
                          <a:pt x="133" y="0"/>
                          <a:pt x="0" y="192"/>
                          <a:pt x="70" y="282"/>
                        </a:cubicBezTo>
                        <a:cubicBezTo>
                          <a:pt x="146" y="374"/>
                          <a:pt x="1270" y="1230"/>
                          <a:pt x="1393" y="1268"/>
                        </a:cubicBezTo>
                        <a:cubicBezTo>
                          <a:pt x="1409" y="1275"/>
                          <a:pt x="1429" y="1278"/>
                          <a:pt x="1449" y="1278"/>
                        </a:cubicBezTo>
                        <a:cubicBezTo>
                          <a:pt x="1569" y="1278"/>
                          <a:pt x="1730" y="1170"/>
                          <a:pt x="1645" y="1039"/>
                        </a:cubicBezTo>
                        <a:cubicBezTo>
                          <a:pt x="1538" y="886"/>
                          <a:pt x="414" y="121"/>
                          <a:pt x="238" y="7"/>
                        </a:cubicBezTo>
                        <a:cubicBezTo>
                          <a:pt x="231" y="2"/>
                          <a:pt x="223" y="0"/>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5579775" y="4116700"/>
                    <a:ext cx="50500" cy="10750"/>
                  </a:xfrm>
                  <a:custGeom>
                    <a:avLst/>
                    <a:gdLst/>
                    <a:ahLst/>
                    <a:cxnLst/>
                    <a:rect l="l" t="t" r="r" b="b"/>
                    <a:pathLst>
                      <a:path w="2020" h="430" extrusionOk="0">
                        <a:moveTo>
                          <a:pt x="115" y="0"/>
                        </a:moveTo>
                        <a:cubicBezTo>
                          <a:pt x="23" y="0"/>
                          <a:pt x="0" y="291"/>
                          <a:pt x="123" y="322"/>
                        </a:cubicBezTo>
                        <a:cubicBezTo>
                          <a:pt x="227" y="348"/>
                          <a:pt x="1263" y="429"/>
                          <a:pt x="1644" y="429"/>
                        </a:cubicBezTo>
                        <a:cubicBezTo>
                          <a:pt x="1710" y="429"/>
                          <a:pt x="1756" y="427"/>
                          <a:pt x="1775" y="421"/>
                        </a:cubicBezTo>
                        <a:cubicBezTo>
                          <a:pt x="1889" y="391"/>
                          <a:pt x="2019" y="169"/>
                          <a:pt x="1859" y="92"/>
                        </a:cubicBezTo>
                        <a:cubicBezTo>
                          <a:pt x="1690" y="16"/>
                          <a:pt x="321"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5444050" y="4162375"/>
                    <a:ext cx="48750" cy="18400"/>
                  </a:xfrm>
                  <a:custGeom>
                    <a:avLst/>
                    <a:gdLst/>
                    <a:ahLst/>
                    <a:cxnLst/>
                    <a:rect l="l" t="t" r="r" b="b"/>
                    <a:pathLst>
                      <a:path w="1950" h="736" extrusionOk="0">
                        <a:moveTo>
                          <a:pt x="1755" y="1"/>
                        </a:moveTo>
                        <a:cubicBezTo>
                          <a:pt x="1540" y="1"/>
                          <a:pt x="278" y="377"/>
                          <a:pt x="83" y="437"/>
                        </a:cubicBezTo>
                        <a:cubicBezTo>
                          <a:pt x="0" y="467"/>
                          <a:pt x="59" y="736"/>
                          <a:pt x="178" y="736"/>
                        </a:cubicBezTo>
                        <a:cubicBezTo>
                          <a:pt x="180" y="736"/>
                          <a:pt x="181" y="736"/>
                          <a:pt x="183" y="736"/>
                        </a:cubicBezTo>
                        <a:cubicBezTo>
                          <a:pt x="305" y="736"/>
                          <a:pt x="1689" y="414"/>
                          <a:pt x="1789" y="345"/>
                        </a:cubicBezTo>
                        <a:cubicBezTo>
                          <a:pt x="1896" y="277"/>
                          <a:pt x="1950" y="24"/>
                          <a:pt x="1766" y="1"/>
                        </a:cubicBezTo>
                        <a:cubicBezTo>
                          <a:pt x="1763" y="1"/>
                          <a:pt x="1759"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5587214" y="4145891"/>
                    <a:ext cx="44225" cy="31125"/>
                  </a:xfrm>
                  <a:custGeom>
                    <a:avLst/>
                    <a:gdLst/>
                    <a:ahLst/>
                    <a:cxnLst/>
                    <a:rect l="l" t="t" r="r" b="b"/>
                    <a:pathLst>
                      <a:path w="1769" h="1245" extrusionOk="0">
                        <a:moveTo>
                          <a:pt x="217" y="0"/>
                        </a:moveTo>
                        <a:cubicBezTo>
                          <a:pt x="140" y="0"/>
                          <a:pt x="0" y="205"/>
                          <a:pt x="84" y="281"/>
                        </a:cubicBezTo>
                        <a:cubicBezTo>
                          <a:pt x="168" y="373"/>
                          <a:pt x="1308" y="1207"/>
                          <a:pt x="1430" y="1237"/>
                        </a:cubicBezTo>
                        <a:cubicBezTo>
                          <a:pt x="1444" y="1242"/>
                          <a:pt x="1461" y="1245"/>
                          <a:pt x="1478" y="1245"/>
                        </a:cubicBezTo>
                        <a:cubicBezTo>
                          <a:pt x="1599" y="1245"/>
                          <a:pt x="1768" y="1134"/>
                          <a:pt x="1675" y="1000"/>
                        </a:cubicBezTo>
                        <a:cubicBezTo>
                          <a:pt x="1568" y="855"/>
                          <a:pt x="421" y="113"/>
                          <a:pt x="237" y="6"/>
                        </a:cubicBezTo>
                        <a:cubicBezTo>
                          <a:pt x="231" y="2"/>
                          <a:pt x="224"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5591000" y="4070550"/>
                    <a:ext cx="44125" cy="29075"/>
                  </a:xfrm>
                  <a:custGeom>
                    <a:avLst/>
                    <a:gdLst/>
                    <a:ahLst/>
                    <a:cxnLst/>
                    <a:rect l="l" t="t" r="r" b="b"/>
                    <a:pathLst>
                      <a:path w="1765" h="1163" extrusionOk="0">
                        <a:moveTo>
                          <a:pt x="1598" y="1"/>
                        </a:moveTo>
                        <a:cubicBezTo>
                          <a:pt x="1589" y="1"/>
                          <a:pt x="1580" y="2"/>
                          <a:pt x="1570" y="3"/>
                        </a:cubicBezTo>
                        <a:cubicBezTo>
                          <a:pt x="1394" y="42"/>
                          <a:pt x="247" y="776"/>
                          <a:pt x="71" y="891"/>
                        </a:cubicBezTo>
                        <a:cubicBezTo>
                          <a:pt x="0" y="940"/>
                          <a:pt x="114" y="1162"/>
                          <a:pt x="229" y="1162"/>
                        </a:cubicBezTo>
                        <a:cubicBezTo>
                          <a:pt x="238" y="1162"/>
                          <a:pt x="246" y="1161"/>
                          <a:pt x="255" y="1158"/>
                        </a:cubicBezTo>
                        <a:cubicBezTo>
                          <a:pt x="377" y="1112"/>
                          <a:pt x="1608" y="424"/>
                          <a:pt x="1685" y="325"/>
                        </a:cubicBezTo>
                        <a:cubicBezTo>
                          <a:pt x="1764" y="238"/>
                          <a:pt x="1748" y="1"/>
                          <a:pt x="1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5447650" y="4099650"/>
                    <a:ext cx="40750" cy="33975"/>
                  </a:xfrm>
                  <a:custGeom>
                    <a:avLst/>
                    <a:gdLst/>
                    <a:ahLst/>
                    <a:cxnLst/>
                    <a:rect l="l" t="t" r="r" b="b"/>
                    <a:pathLst>
                      <a:path w="1630" h="1359" extrusionOk="0">
                        <a:moveTo>
                          <a:pt x="1458" y="0"/>
                        </a:moveTo>
                        <a:cubicBezTo>
                          <a:pt x="1442" y="0"/>
                          <a:pt x="1426" y="3"/>
                          <a:pt x="1408" y="9"/>
                        </a:cubicBezTo>
                        <a:cubicBezTo>
                          <a:pt x="1232" y="63"/>
                          <a:pt x="215" y="973"/>
                          <a:pt x="62" y="1118"/>
                        </a:cubicBezTo>
                        <a:cubicBezTo>
                          <a:pt x="1" y="1173"/>
                          <a:pt x="131" y="1358"/>
                          <a:pt x="242" y="1358"/>
                        </a:cubicBezTo>
                        <a:cubicBezTo>
                          <a:pt x="256" y="1358"/>
                          <a:pt x="270" y="1355"/>
                          <a:pt x="284" y="1348"/>
                        </a:cubicBezTo>
                        <a:cubicBezTo>
                          <a:pt x="391" y="1287"/>
                          <a:pt x="1507" y="415"/>
                          <a:pt x="1568" y="308"/>
                        </a:cubicBezTo>
                        <a:cubicBezTo>
                          <a:pt x="1630" y="212"/>
                          <a:pt x="1588" y="0"/>
                          <a:pt x="1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21"/>
                <p:cNvSpPr/>
                <p:nvPr/>
              </p:nvSpPr>
              <p:spPr>
                <a:xfrm>
                  <a:off x="1613946" y="2784310"/>
                  <a:ext cx="457369" cy="96474"/>
                </a:xfrm>
                <a:custGeom>
                  <a:avLst/>
                  <a:gdLst/>
                  <a:ahLst/>
                  <a:cxnLst/>
                  <a:rect l="l" t="t" r="r" b="b"/>
                  <a:pathLst>
                    <a:path w="7396" h="1560" extrusionOk="0">
                      <a:moveTo>
                        <a:pt x="7396" y="1"/>
                      </a:moveTo>
                      <a:cubicBezTo>
                        <a:pt x="7128" y="306"/>
                        <a:pt x="5828" y="383"/>
                        <a:pt x="5308" y="436"/>
                      </a:cubicBezTo>
                      <a:cubicBezTo>
                        <a:pt x="4780" y="482"/>
                        <a:pt x="3442" y="1048"/>
                        <a:pt x="2532" y="1278"/>
                      </a:cubicBezTo>
                      <a:cubicBezTo>
                        <a:pt x="1907" y="1434"/>
                        <a:pt x="1200" y="1469"/>
                        <a:pt x="692" y="1469"/>
                      </a:cubicBezTo>
                      <a:cubicBezTo>
                        <a:pt x="281" y="1469"/>
                        <a:pt x="0" y="1446"/>
                        <a:pt x="0" y="1446"/>
                      </a:cubicBezTo>
                      <a:lnTo>
                        <a:pt x="0" y="1446"/>
                      </a:lnTo>
                      <a:cubicBezTo>
                        <a:pt x="0" y="1446"/>
                        <a:pt x="773" y="1560"/>
                        <a:pt x="1523" y="1560"/>
                      </a:cubicBezTo>
                      <a:cubicBezTo>
                        <a:pt x="1821" y="1560"/>
                        <a:pt x="2115" y="1542"/>
                        <a:pt x="2356" y="1492"/>
                      </a:cubicBezTo>
                      <a:cubicBezTo>
                        <a:pt x="3067" y="1339"/>
                        <a:pt x="4145" y="957"/>
                        <a:pt x="4673" y="742"/>
                      </a:cubicBezTo>
                      <a:cubicBezTo>
                        <a:pt x="5201" y="528"/>
                        <a:pt x="5759" y="582"/>
                        <a:pt x="6424" y="467"/>
                      </a:cubicBezTo>
                      <a:cubicBezTo>
                        <a:pt x="7097" y="352"/>
                        <a:pt x="7395" y="1"/>
                        <a:pt x="7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1"/>
                <p:cNvSpPr/>
                <p:nvPr/>
              </p:nvSpPr>
              <p:spPr>
                <a:xfrm>
                  <a:off x="1364517" y="2815970"/>
                  <a:ext cx="396962" cy="223442"/>
                </a:xfrm>
                <a:custGeom>
                  <a:avLst/>
                  <a:gdLst/>
                  <a:ahLst/>
                  <a:cxnLst/>
                  <a:rect l="l" t="t" r="r" b="b"/>
                  <a:pathLst>
                    <a:path w="18567" h="10451" extrusionOk="0">
                      <a:moveTo>
                        <a:pt x="1338" y="31"/>
                      </a:moveTo>
                      <a:cubicBezTo>
                        <a:pt x="1076" y="7"/>
                        <a:pt x="798" y="-104"/>
                        <a:pt x="576" y="317"/>
                      </a:cubicBezTo>
                      <a:cubicBezTo>
                        <a:pt x="354" y="738"/>
                        <a:pt x="25" y="1764"/>
                        <a:pt x="5" y="2555"/>
                      </a:cubicBezTo>
                      <a:cubicBezTo>
                        <a:pt x="-14" y="3346"/>
                        <a:pt x="3" y="4319"/>
                        <a:pt x="459" y="5061"/>
                      </a:cubicBezTo>
                      <a:cubicBezTo>
                        <a:pt x="915" y="5804"/>
                        <a:pt x="1619" y="6602"/>
                        <a:pt x="2742" y="7010"/>
                      </a:cubicBezTo>
                      <a:cubicBezTo>
                        <a:pt x="3865" y="7418"/>
                        <a:pt x="6044" y="7073"/>
                        <a:pt x="7195" y="7509"/>
                      </a:cubicBezTo>
                      <a:cubicBezTo>
                        <a:pt x="8346" y="7945"/>
                        <a:pt x="8644" y="9144"/>
                        <a:pt x="9647" y="9627"/>
                      </a:cubicBezTo>
                      <a:cubicBezTo>
                        <a:pt x="10650" y="10110"/>
                        <a:pt x="11834" y="10601"/>
                        <a:pt x="13211" y="10407"/>
                      </a:cubicBezTo>
                      <a:cubicBezTo>
                        <a:pt x="14589" y="10213"/>
                        <a:pt x="17041" y="9199"/>
                        <a:pt x="17912" y="8462"/>
                      </a:cubicBezTo>
                      <a:cubicBezTo>
                        <a:pt x="18783" y="7725"/>
                        <a:pt x="18587" y="6699"/>
                        <a:pt x="18436" y="5984"/>
                      </a:cubicBezTo>
                      <a:cubicBezTo>
                        <a:pt x="18285" y="5269"/>
                        <a:pt x="17944" y="4460"/>
                        <a:pt x="17007" y="4174"/>
                      </a:cubicBezTo>
                      <a:cubicBezTo>
                        <a:pt x="16070" y="3888"/>
                        <a:pt x="14196" y="4270"/>
                        <a:pt x="12815" y="4270"/>
                      </a:cubicBezTo>
                      <a:cubicBezTo>
                        <a:pt x="11434" y="4270"/>
                        <a:pt x="10173" y="4563"/>
                        <a:pt x="8720" y="4174"/>
                      </a:cubicBezTo>
                      <a:cubicBezTo>
                        <a:pt x="7268" y="3785"/>
                        <a:pt x="5196" y="2555"/>
                        <a:pt x="4100" y="1936"/>
                      </a:cubicBezTo>
                      <a:cubicBezTo>
                        <a:pt x="3005" y="1317"/>
                        <a:pt x="2607" y="778"/>
                        <a:pt x="2147" y="460"/>
                      </a:cubicBezTo>
                      <a:cubicBezTo>
                        <a:pt x="1687" y="143"/>
                        <a:pt x="1600" y="55"/>
                        <a:pt x="1338" y="31"/>
                      </a:cubicBezTo>
                      <a:close/>
                    </a:path>
                  </a:pathLst>
                </a:custGeom>
                <a:solidFill>
                  <a:schemeClr val="dk2"/>
                </a:solidFill>
                <a:ln>
                  <a:noFill/>
                </a:ln>
              </p:spPr>
            </p:sp>
          </p:grpSp>
          <p:grpSp>
            <p:nvGrpSpPr>
              <p:cNvPr id="1086" name="Google Shape;1086;p21"/>
              <p:cNvGrpSpPr/>
              <p:nvPr/>
            </p:nvGrpSpPr>
            <p:grpSpPr>
              <a:xfrm>
                <a:off x="2477063" y="1941703"/>
                <a:ext cx="375235" cy="319640"/>
                <a:chOff x="6943754" y="2106177"/>
                <a:chExt cx="876922" cy="746996"/>
              </a:xfrm>
            </p:grpSpPr>
            <p:grpSp>
              <p:nvGrpSpPr>
                <p:cNvPr id="1087" name="Google Shape;1087;p21"/>
                <p:cNvGrpSpPr/>
                <p:nvPr/>
              </p:nvGrpSpPr>
              <p:grpSpPr>
                <a:xfrm>
                  <a:off x="6943754" y="2106177"/>
                  <a:ext cx="876922" cy="746996"/>
                  <a:chOff x="1383625" y="2098425"/>
                  <a:chExt cx="1025400" cy="873475"/>
                </a:xfrm>
              </p:grpSpPr>
              <p:sp>
                <p:nvSpPr>
                  <p:cNvPr id="1088" name="Google Shape;1088;p21"/>
                  <p:cNvSpPr/>
                  <p:nvPr/>
                </p:nvSpPr>
                <p:spPr>
                  <a:xfrm>
                    <a:off x="1383625" y="2098425"/>
                    <a:ext cx="1025400" cy="873475"/>
                  </a:xfrm>
                  <a:custGeom>
                    <a:avLst/>
                    <a:gdLst/>
                    <a:ahLst/>
                    <a:cxnLst/>
                    <a:rect l="l" t="t" r="r" b="b"/>
                    <a:pathLst>
                      <a:path w="41016" h="34939" extrusionOk="0">
                        <a:moveTo>
                          <a:pt x="18745" y="0"/>
                        </a:moveTo>
                        <a:cubicBezTo>
                          <a:pt x="2952" y="0"/>
                          <a:pt x="3910" y="20834"/>
                          <a:pt x="3910" y="20834"/>
                        </a:cubicBezTo>
                        <a:cubicBezTo>
                          <a:pt x="3910" y="20834"/>
                          <a:pt x="1" y="23879"/>
                          <a:pt x="1843" y="28014"/>
                        </a:cubicBezTo>
                        <a:cubicBezTo>
                          <a:pt x="3525" y="31869"/>
                          <a:pt x="8180" y="32000"/>
                          <a:pt x="8803" y="32000"/>
                        </a:cubicBezTo>
                        <a:cubicBezTo>
                          <a:pt x="8849" y="32000"/>
                          <a:pt x="8873" y="31999"/>
                          <a:pt x="8873" y="31999"/>
                        </a:cubicBezTo>
                        <a:cubicBezTo>
                          <a:pt x="10692" y="34231"/>
                          <a:pt x="12753" y="34938"/>
                          <a:pt x="14634" y="34938"/>
                        </a:cubicBezTo>
                        <a:cubicBezTo>
                          <a:pt x="17887" y="34938"/>
                          <a:pt x="20602" y="32826"/>
                          <a:pt x="20602" y="32826"/>
                        </a:cubicBezTo>
                        <a:cubicBezTo>
                          <a:pt x="22882" y="34277"/>
                          <a:pt x="24658" y="34802"/>
                          <a:pt x="26036" y="34802"/>
                        </a:cubicBezTo>
                        <a:cubicBezTo>
                          <a:pt x="29659" y="34802"/>
                          <a:pt x="30527" y="31172"/>
                          <a:pt x="30527" y="31172"/>
                        </a:cubicBezTo>
                        <a:cubicBezTo>
                          <a:pt x="30527" y="31172"/>
                          <a:pt x="31432" y="31453"/>
                          <a:pt x="32686" y="31453"/>
                        </a:cubicBezTo>
                        <a:cubicBezTo>
                          <a:pt x="34368" y="31453"/>
                          <a:pt x="36678" y="30947"/>
                          <a:pt x="38271" y="28578"/>
                        </a:cubicBezTo>
                        <a:cubicBezTo>
                          <a:pt x="41016" y="24405"/>
                          <a:pt x="36880" y="19593"/>
                          <a:pt x="36880" y="19593"/>
                        </a:cubicBezTo>
                        <a:cubicBezTo>
                          <a:pt x="35903" y="14067"/>
                          <a:pt x="35489" y="420"/>
                          <a:pt x="19211" y="6"/>
                        </a:cubicBezTo>
                        <a:cubicBezTo>
                          <a:pt x="19054" y="2"/>
                          <a:pt x="18899" y="0"/>
                          <a:pt x="187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9" name="Google Shape;1089;p21"/>
                  <p:cNvGrpSpPr/>
                  <p:nvPr/>
                </p:nvGrpSpPr>
                <p:grpSpPr>
                  <a:xfrm rot="-167900">
                    <a:off x="1540216" y="2158292"/>
                    <a:ext cx="624272" cy="526626"/>
                    <a:chOff x="5416021" y="4017700"/>
                    <a:chExt cx="219104" cy="184820"/>
                  </a:xfrm>
                </p:grpSpPr>
                <p:sp>
                  <p:nvSpPr>
                    <p:cNvPr id="1090" name="Google Shape;1090;p21"/>
                    <p:cNvSpPr/>
                    <p:nvPr/>
                  </p:nvSpPr>
                  <p:spPr>
                    <a:xfrm>
                      <a:off x="5524900" y="4079225"/>
                      <a:ext cx="50500" cy="11800"/>
                    </a:xfrm>
                    <a:custGeom>
                      <a:avLst/>
                      <a:gdLst/>
                      <a:ahLst/>
                      <a:cxnLst/>
                      <a:rect l="l" t="t" r="r" b="b"/>
                      <a:pathLst>
                        <a:path w="2020" h="472" extrusionOk="0">
                          <a:moveTo>
                            <a:pt x="123" y="1"/>
                          </a:moveTo>
                          <a:cubicBezTo>
                            <a:pt x="31" y="1"/>
                            <a:pt x="0" y="283"/>
                            <a:pt x="123" y="322"/>
                          </a:cubicBezTo>
                          <a:cubicBezTo>
                            <a:pt x="227" y="349"/>
                            <a:pt x="1391" y="471"/>
                            <a:pt x="1700" y="471"/>
                          </a:cubicBezTo>
                          <a:cubicBezTo>
                            <a:pt x="1732" y="471"/>
                            <a:pt x="1755" y="470"/>
                            <a:pt x="1767" y="467"/>
                          </a:cubicBezTo>
                          <a:cubicBezTo>
                            <a:pt x="1889" y="436"/>
                            <a:pt x="2019" y="207"/>
                            <a:pt x="1859" y="138"/>
                          </a:cubicBezTo>
                          <a:cubicBezTo>
                            <a:pt x="1690" y="62"/>
                            <a:pt x="329" y="1"/>
                            <a:pt x="1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1"/>
                    <p:cNvSpPr/>
                    <p:nvPr/>
                  </p:nvSpPr>
                  <p:spPr>
                    <a:xfrm>
                      <a:off x="5444250" y="4065650"/>
                      <a:ext cx="48550" cy="19350"/>
                    </a:xfrm>
                    <a:custGeom>
                      <a:avLst/>
                      <a:gdLst/>
                      <a:ahLst/>
                      <a:cxnLst/>
                      <a:rect l="l" t="t" r="r" b="b"/>
                      <a:pathLst>
                        <a:path w="1942" h="774" extrusionOk="0">
                          <a:moveTo>
                            <a:pt x="1753" y="0"/>
                          </a:moveTo>
                          <a:cubicBezTo>
                            <a:pt x="1558" y="0"/>
                            <a:pt x="280" y="406"/>
                            <a:pt x="83" y="475"/>
                          </a:cubicBezTo>
                          <a:cubicBezTo>
                            <a:pt x="0" y="505"/>
                            <a:pt x="66" y="773"/>
                            <a:pt x="193" y="773"/>
                          </a:cubicBezTo>
                          <a:cubicBezTo>
                            <a:pt x="194" y="773"/>
                            <a:pt x="196" y="773"/>
                            <a:pt x="198" y="773"/>
                          </a:cubicBezTo>
                          <a:cubicBezTo>
                            <a:pt x="320" y="765"/>
                            <a:pt x="1689" y="406"/>
                            <a:pt x="1789" y="337"/>
                          </a:cubicBezTo>
                          <a:cubicBezTo>
                            <a:pt x="1896" y="268"/>
                            <a:pt x="1942" y="8"/>
                            <a:pt x="1758" y="1"/>
                          </a:cubicBezTo>
                          <a:cubicBezTo>
                            <a:pt x="1756" y="0"/>
                            <a:pt x="1755" y="0"/>
                            <a:pt x="17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1"/>
                    <p:cNvSpPr/>
                    <p:nvPr/>
                  </p:nvSpPr>
                  <p:spPr>
                    <a:xfrm>
                      <a:off x="5515181" y="4175795"/>
                      <a:ext cx="47125" cy="26725"/>
                    </a:xfrm>
                    <a:custGeom>
                      <a:avLst/>
                      <a:gdLst/>
                      <a:ahLst/>
                      <a:cxnLst/>
                      <a:rect l="l" t="t" r="r" b="b"/>
                      <a:pathLst>
                        <a:path w="1885" h="1069" extrusionOk="0">
                          <a:moveTo>
                            <a:pt x="197" y="0"/>
                          </a:moveTo>
                          <a:cubicBezTo>
                            <a:pt x="113" y="0"/>
                            <a:pt x="0" y="224"/>
                            <a:pt x="93" y="303"/>
                          </a:cubicBezTo>
                          <a:cubicBezTo>
                            <a:pt x="185" y="379"/>
                            <a:pt x="1439" y="1045"/>
                            <a:pt x="1561" y="1067"/>
                          </a:cubicBezTo>
                          <a:cubicBezTo>
                            <a:pt x="1567" y="1068"/>
                            <a:pt x="1572" y="1068"/>
                            <a:pt x="1578" y="1068"/>
                          </a:cubicBezTo>
                          <a:cubicBezTo>
                            <a:pt x="1701" y="1068"/>
                            <a:pt x="1885" y="916"/>
                            <a:pt x="1768" y="792"/>
                          </a:cubicBezTo>
                          <a:cubicBezTo>
                            <a:pt x="1645" y="662"/>
                            <a:pt x="406" y="89"/>
                            <a:pt x="215" y="4"/>
                          </a:cubicBezTo>
                          <a:cubicBezTo>
                            <a:pt x="209" y="2"/>
                            <a:pt x="203"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1"/>
                    <p:cNvSpPr/>
                    <p:nvPr/>
                  </p:nvSpPr>
                  <p:spPr>
                    <a:xfrm>
                      <a:off x="5514575" y="4137325"/>
                      <a:ext cx="50125" cy="11750"/>
                    </a:xfrm>
                    <a:custGeom>
                      <a:avLst/>
                      <a:gdLst/>
                      <a:ahLst/>
                      <a:cxnLst/>
                      <a:rect l="l" t="t" r="r" b="b"/>
                      <a:pathLst>
                        <a:path w="2005" h="470" extrusionOk="0">
                          <a:moveTo>
                            <a:pt x="1713" y="1"/>
                          </a:moveTo>
                          <a:cubicBezTo>
                            <a:pt x="1335" y="1"/>
                            <a:pt x="273" y="128"/>
                            <a:pt x="92" y="154"/>
                          </a:cubicBezTo>
                          <a:cubicBezTo>
                            <a:pt x="0" y="170"/>
                            <a:pt x="23" y="453"/>
                            <a:pt x="146" y="468"/>
                          </a:cubicBezTo>
                          <a:cubicBezTo>
                            <a:pt x="155" y="469"/>
                            <a:pt x="173" y="470"/>
                            <a:pt x="198" y="470"/>
                          </a:cubicBezTo>
                          <a:cubicBezTo>
                            <a:pt x="482" y="470"/>
                            <a:pt x="1685" y="395"/>
                            <a:pt x="1790" y="346"/>
                          </a:cubicBezTo>
                          <a:cubicBezTo>
                            <a:pt x="1905" y="292"/>
                            <a:pt x="2004" y="47"/>
                            <a:pt x="1828" y="9"/>
                          </a:cubicBezTo>
                          <a:cubicBezTo>
                            <a:pt x="1806" y="3"/>
                            <a:pt x="1767" y="1"/>
                            <a:pt x="171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1"/>
                    <p:cNvSpPr/>
                    <p:nvPr/>
                  </p:nvSpPr>
                  <p:spPr>
                    <a:xfrm>
                      <a:off x="5416021" y="4141917"/>
                      <a:ext cx="50425" cy="15175"/>
                    </a:xfrm>
                    <a:custGeom>
                      <a:avLst/>
                      <a:gdLst/>
                      <a:ahLst/>
                      <a:cxnLst/>
                      <a:rect l="l" t="t" r="r" b="b"/>
                      <a:pathLst>
                        <a:path w="2017" h="607" extrusionOk="0">
                          <a:moveTo>
                            <a:pt x="128" y="0"/>
                          </a:moveTo>
                          <a:cubicBezTo>
                            <a:pt x="41" y="0"/>
                            <a:pt x="1" y="277"/>
                            <a:pt x="112" y="322"/>
                          </a:cubicBezTo>
                          <a:cubicBezTo>
                            <a:pt x="222" y="358"/>
                            <a:pt x="1507" y="606"/>
                            <a:pt x="1713" y="606"/>
                          </a:cubicBezTo>
                          <a:cubicBezTo>
                            <a:pt x="1722" y="606"/>
                            <a:pt x="1729" y="606"/>
                            <a:pt x="1734" y="605"/>
                          </a:cubicBezTo>
                          <a:cubicBezTo>
                            <a:pt x="1856" y="590"/>
                            <a:pt x="2017" y="375"/>
                            <a:pt x="1856" y="284"/>
                          </a:cubicBezTo>
                          <a:cubicBezTo>
                            <a:pt x="1695" y="199"/>
                            <a:pt x="342" y="24"/>
                            <a:pt x="135" y="1"/>
                          </a:cubicBezTo>
                          <a:cubicBezTo>
                            <a:pt x="133" y="0"/>
                            <a:pt x="131" y="0"/>
                            <a:pt x="1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1"/>
                    <p:cNvSpPr/>
                    <p:nvPr/>
                  </p:nvSpPr>
                  <p:spPr>
                    <a:xfrm>
                      <a:off x="5467050" y="4028350"/>
                      <a:ext cx="50425" cy="16125"/>
                    </a:xfrm>
                    <a:custGeom>
                      <a:avLst/>
                      <a:gdLst/>
                      <a:ahLst/>
                      <a:cxnLst/>
                      <a:rect l="l" t="t" r="r" b="b"/>
                      <a:pathLst>
                        <a:path w="2017" h="645" extrusionOk="0">
                          <a:moveTo>
                            <a:pt x="143" y="1"/>
                          </a:moveTo>
                          <a:cubicBezTo>
                            <a:pt x="62" y="1"/>
                            <a:pt x="0" y="270"/>
                            <a:pt x="112" y="315"/>
                          </a:cubicBezTo>
                          <a:cubicBezTo>
                            <a:pt x="231" y="367"/>
                            <a:pt x="1541" y="644"/>
                            <a:pt x="1728" y="644"/>
                          </a:cubicBezTo>
                          <a:cubicBezTo>
                            <a:pt x="1733" y="644"/>
                            <a:pt x="1737" y="644"/>
                            <a:pt x="1741" y="644"/>
                          </a:cubicBezTo>
                          <a:cubicBezTo>
                            <a:pt x="1863" y="628"/>
                            <a:pt x="2016" y="414"/>
                            <a:pt x="1863" y="322"/>
                          </a:cubicBezTo>
                          <a:cubicBezTo>
                            <a:pt x="1710" y="231"/>
                            <a:pt x="356" y="24"/>
                            <a:pt x="150" y="1"/>
                          </a:cubicBezTo>
                          <a:cubicBezTo>
                            <a:pt x="148" y="1"/>
                            <a:pt x="146" y="1"/>
                            <a:pt x="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1"/>
                    <p:cNvSpPr/>
                    <p:nvPr/>
                  </p:nvSpPr>
                  <p:spPr>
                    <a:xfrm>
                      <a:off x="5552225" y="4017700"/>
                      <a:ext cx="43275" cy="31975"/>
                    </a:xfrm>
                    <a:custGeom>
                      <a:avLst/>
                      <a:gdLst/>
                      <a:ahLst/>
                      <a:cxnLst/>
                      <a:rect l="l" t="t" r="r" b="b"/>
                      <a:pathLst>
                        <a:path w="1731" h="1279" extrusionOk="0">
                          <a:moveTo>
                            <a:pt x="215" y="0"/>
                          </a:moveTo>
                          <a:cubicBezTo>
                            <a:pt x="133" y="0"/>
                            <a:pt x="0" y="192"/>
                            <a:pt x="70" y="282"/>
                          </a:cubicBezTo>
                          <a:cubicBezTo>
                            <a:pt x="146" y="374"/>
                            <a:pt x="1270" y="1230"/>
                            <a:pt x="1393" y="1268"/>
                          </a:cubicBezTo>
                          <a:cubicBezTo>
                            <a:pt x="1409" y="1275"/>
                            <a:pt x="1429" y="1278"/>
                            <a:pt x="1449" y="1278"/>
                          </a:cubicBezTo>
                          <a:cubicBezTo>
                            <a:pt x="1569" y="1278"/>
                            <a:pt x="1730" y="1170"/>
                            <a:pt x="1645" y="1039"/>
                          </a:cubicBezTo>
                          <a:cubicBezTo>
                            <a:pt x="1538" y="886"/>
                            <a:pt x="414" y="121"/>
                            <a:pt x="238" y="7"/>
                          </a:cubicBezTo>
                          <a:cubicBezTo>
                            <a:pt x="231" y="2"/>
                            <a:pt x="223"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1"/>
                    <p:cNvSpPr/>
                    <p:nvPr/>
                  </p:nvSpPr>
                  <p:spPr>
                    <a:xfrm>
                      <a:off x="5579775" y="4116700"/>
                      <a:ext cx="50500" cy="10750"/>
                    </a:xfrm>
                    <a:custGeom>
                      <a:avLst/>
                      <a:gdLst/>
                      <a:ahLst/>
                      <a:cxnLst/>
                      <a:rect l="l" t="t" r="r" b="b"/>
                      <a:pathLst>
                        <a:path w="2020" h="430" extrusionOk="0">
                          <a:moveTo>
                            <a:pt x="115" y="0"/>
                          </a:moveTo>
                          <a:cubicBezTo>
                            <a:pt x="23" y="0"/>
                            <a:pt x="0" y="291"/>
                            <a:pt x="123" y="322"/>
                          </a:cubicBezTo>
                          <a:cubicBezTo>
                            <a:pt x="227" y="348"/>
                            <a:pt x="1263" y="429"/>
                            <a:pt x="1644" y="429"/>
                          </a:cubicBezTo>
                          <a:cubicBezTo>
                            <a:pt x="1710" y="429"/>
                            <a:pt x="1756" y="427"/>
                            <a:pt x="1775" y="421"/>
                          </a:cubicBezTo>
                          <a:cubicBezTo>
                            <a:pt x="1889" y="391"/>
                            <a:pt x="2019" y="169"/>
                            <a:pt x="1859" y="92"/>
                          </a:cubicBezTo>
                          <a:cubicBezTo>
                            <a:pt x="1690" y="16"/>
                            <a:pt x="321" y="0"/>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1"/>
                    <p:cNvSpPr/>
                    <p:nvPr/>
                  </p:nvSpPr>
                  <p:spPr>
                    <a:xfrm>
                      <a:off x="5444050" y="4162375"/>
                      <a:ext cx="48750" cy="18400"/>
                    </a:xfrm>
                    <a:custGeom>
                      <a:avLst/>
                      <a:gdLst/>
                      <a:ahLst/>
                      <a:cxnLst/>
                      <a:rect l="l" t="t" r="r" b="b"/>
                      <a:pathLst>
                        <a:path w="1950" h="736" extrusionOk="0">
                          <a:moveTo>
                            <a:pt x="1755" y="1"/>
                          </a:moveTo>
                          <a:cubicBezTo>
                            <a:pt x="1540" y="1"/>
                            <a:pt x="278" y="377"/>
                            <a:pt x="83" y="437"/>
                          </a:cubicBezTo>
                          <a:cubicBezTo>
                            <a:pt x="0" y="467"/>
                            <a:pt x="59" y="736"/>
                            <a:pt x="178" y="736"/>
                          </a:cubicBezTo>
                          <a:cubicBezTo>
                            <a:pt x="180" y="736"/>
                            <a:pt x="181" y="736"/>
                            <a:pt x="183" y="736"/>
                          </a:cubicBezTo>
                          <a:cubicBezTo>
                            <a:pt x="305" y="736"/>
                            <a:pt x="1689" y="414"/>
                            <a:pt x="1789" y="345"/>
                          </a:cubicBezTo>
                          <a:cubicBezTo>
                            <a:pt x="1896" y="277"/>
                            <a:pt x="1950" y="24"/>
                            <a:pt x="1766" y="1"/>
                          </a:cubicBezTo>
                          <a:cubicBezTo>
                            <a:pt x="1763" y="1"/>
                            <a:pt x="1759" y="1"/>
                            <a:pt x="1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1"/>
                    <p:cNvSpPr/>
                    <p:nvPr/>
                  </p:nvSpPr>
                  <p:spPr>
                    <a:xfrm>
                      <a:off x="5587214" y="4145891"/>
                      <a:ext cx="44225" cy="31125"/>
                    </a:xfrm>
                    <a:custGeom>
                      <a:avLst/>
                      <a:gdLst/>
                      <a:ahLst/>
                      <a:cxnLst/>
                      <a:rect l="l" t="t" r="r" b="b"/>
                      <a:pathLst>
                        <a:path w="1769" h="1245" extrusionOk="0">
                          <a:moveTo>
                            <a:pt x="217" y="0"/>
                          </a:moveTo>
                          <a:cubicBezTo>
                            <a:pt x="140" y="0"/>
                            <a:pt x="0" y="205"/>
                            <a:pt x="84" y="281"/>
                          </a:cubicBezTo>
                          <a:cubicBezTo>
                            <a:pt x="168" y="373"/>
                            <a:pt x="1308" y="1207"/>
                            <a:pt x="1430" y="1237"/>
                          </a:cubicBezTo>
                          <a:cubicBezTo>
                            <a:pt x="1444" y="1242"/>
                            <a:pt x="1461" y="1245"/>
                            <a:pt x="1478" y="1245"/>
                          </a:cubicBezTo>
                          <a:cubicBezTo>
                            <a:pt x="1599" y="1245"/>
                            <a:pt x="1768" y="1134"/>
                            <a:pt x="1675" y="1000"/>
                          </a:cubicBezTo>
                          <a:cubicBezTo>
                            <a:pt x="1568" y="855"/>
                            <a:pt x="421" y="113"/>
                            <a:pt x="237" y="6"/>
                          </a:cubicBezTo>
                          <a:cubicBezTo>
                            <a:pt x="231" y="2"/>
                            <a:pt x="224" y="0"/>
                            <a:pt x="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1"/>
                    <p:cNvSpPr/>
                    <p:nvPr/>
                  </p:nvSpPr>
                  <p:spPr>
                    <a:xfrm>
                      <a:off x="5591000" y="4070550"/>
                      <a:ext cx="44125" cy="29075"/>
                    </a:xfrm>
                    <a:custGeom>
                      <a:avLst/>
                      <a:gdLst/>
                      <a:ahLst/>
                      <a:cxnLst/>
                      <a:rect l="l" t="t" r="r" b="b"/>
                      <a:pathLst>
                        <a:path w="1765" h="1163" extrusionOk="0">
                          <a:moveTo>
                            <a:pt x="1598" y="1"/>
                          </a:moveTo>
                          <a:cubicBezTo>
                            <a:pt x="1589" y="1"/>
                            <a:pt x="1580" y="2"/>
                            <a:pt x="1570" y="3"/>
                          </a:cubicBezTo>
                          <a:cubicBezTo>
                            <a:pt x="1394" y="42"/>
                            <a:pt x="247" y="776"/>
                            <a:pt x="71" y="891"/>
                          </a:cubicBezTo>
                          <a:cubicBezTo>
                            <a:pt x="0" y="940"/>
                            <a:pt x="114" y="1162"/>
                            <a:pt x="229" y="1162"/>
                          </a:cubicBezTo>
                          <a:cubicBezTo>
                            <a:pt x="238" y="1162"/>
                            <a:pt x="246" y="1161"/>
                            <a:pt x="255" y="1158"/>
                          </a:cubicBezTo>
                          <a:cubicBezTo>
                            <a:pt x="377" y="1112"/>
                            <a:pt x="1608" y="424"/>
                            <a:pt x="1685" y="325"/>
                          </a:cubicBezTo>
                          <a:cubicBezTo>
                            <a:pt x="1764" y="238"/>
                            <a:pt x="1748" y="1"/>
                            <a:pt x="1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1"/>
                    <p:cNvSpPr/>
                    <p:nvPr/>
                  </p:nvSpPr>
                  <p:spPr>
                    <a:xfrm>
                      <a:off x="5447650" y="4099650"/>
                      <a:ext cx="40750" cy="33975"/>
                    </a:xfrm>
                    <a:custGeom>
                      <a:avLst/>
                      <a:gdLst/>
                      <a:ahLst/>
                      <a:cxnLst/>
                      <a:rect l="l" t="t" r="r" b="b"/>
                      <a:pathLst>
                        <a:path w="1630" h="1359" extrusionOk="0">
                          <a:moveTo>
                            <a:pt x="1458" y="0"/>
                          </a:moveTo>
                          <a:cubicBezTo>
                            <a:pt x="1442" y="0"/>
                            <a:pt x="1426" y="3"/>
                            <a:pt x="1408" y="9"/>
                          </a:cubicBezTo>
                          <a:cubicBezTo>
                            <a:pt x="1232" y="63"/>
                            <a:pt x="215" y="973"/>
                            <a:pt x="62" y="1118"/>
                          </a:cubicBezTo>
                          <a:cubicBezTo>
                            <a:pt x="1" y="1173"/>
                            <a:pt x="131" y="1358"/>
                            <a:pt x="242" y="1358"/>
                          </a:cubicBezTo>
                          <a:cubicBezTo>
                            <a:pt x="256" y="1358"/>
                            <a:pt x="270" y="1355"/>
                            <a:pt x="284" y="1348"/>
                          </a:cubicBezTo>
                          <a:cubicBezTo>
                            <a:pt x="391" y="1287"/>
                            <a:pt x="1507" y="415"/>
                            <a:pt x="1568" y="308"/>
                          </a:cubicBezTo>
                          <a:cubicBezTo>
                            <a:pt x="1630" y="212"/>
                            <a:pt x="1588" y="0"/>
                            <a:pt x="1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2" name="Google Shape;1102;p21"/>
                  <p:cNvSpPr/>
                  <p:nvPr/>
                </p:nvSpPr>
                <p:spPr>
                  <a:xfrm>
                    <a:off x="1734960" y="2643701"/>
                    <a:ext cx="534805" cy="112808"/>
                  </a:xfrm>
                  <a:custGeom>
                    <a:avLst/>
                    <a:gdLst/>
                    <a:ahLst/>
                    <a:cxnLst/>
                    <a:rect l="l" t="t" r="r" b="b"/>
                    <a:pathLst>
                      <a:path w="7396" h="1560" extrusionOk="0">
                        <a:moveTo>
                          <a:pt x="7396" y="1"/>
                        </a:moveTo>
                        <a:cubicBezTo>
                          <a:pt x="7128" y="306"/>
                          <a:pt x="5828" y="383"/>
                          <a:pt x="5308" y="436"/>
                        </a:cubicBezTo>
                        <a:cubicBezTo>
                          <a:pt x="4780" y="482"/>
                          <a:pt x="3442" y="1048"/>
                          <a:pt x="2532" y="1278"/>
                        </a:cubicBezTo>
                        <a:cubicBezTo>
                          <a:pt x="1907" y="1434"/>
                          <a:pt x="1200" y="1469"/>
                          <a:pt x="692" y="1469"/>
                        </a:cubicBezTo>
                        <a:cubicBezTo>
                          <a:pt x="281" y="1469"/>
                          <a:pt x="0" y="1446"/>
                          <a:pt x="0" y="1446"/>
                        </a:cubicBezTo>
                        <a:lnTo>
                          <a:pt x="0" y="1446"/>
                        </a:lnTo>
                        <a:cubicBezTo>
                          <a:pt x="0" y="1446"/>
                          <a:pt x="773" y="1560"/>
                          <a:pt x="1523" y="1560"/>
                        </a:cubicBezTo>
                        <a:cubicBezTo>
                          <a:pt x="1821" y="1560"/>
                          <a:pt x="2115" y="1542"/>
                          <a:pt x="2356" y="1492"/>
                        </a:cubicBezTo>
                        <a:cubicBezTo>
                          <a:pt x="3067" y="1339"/>
                          <a:pt x="4145" y="957"/>
                          <a:pt x="4673" y="742"/>
                        </a:cubicBezTo>
                        <a:cubicBezTo>
                          <a:pt x="5201" y="528"/>
                          <a:pt x="5759" y="582"/>
                          <a:pt x="6424" y="467"/>
                        </a:cubicBezTo>
                        <a:cubicBezTo>
                          <a:pt x="7097" y="352"/>
                          <a:pt x="7395" y="1"/>
                          <a:pt x="7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3" name="Google Shape;1103;p21"/>
                <p:cNvSpPr/>
                <p:nvPr/>
              </p:nvSpPr>
              <p:spPr>
                <a:xfrm>
                  <a:off x="6993447" y="2602849"/>
                  <a:ext cx="396962" cy="223442"/>
                </a:xfrm>
                <a:custGeom>
                  <a:avLst/>
                  <a:gdLst/>
                  <a:ahLst/>
                  <a:cxnLst/>
                  <a:rect l="l" t="t" r="r" b="b"/>
                  <a:pathLst>
                    <a:path w="18567" h="10451" extrusionOk="0">
                      <a:moveTo>
                        <a:pt x="1338" y="31"/>
                      </a:moveTo>
                      <a:cubicBezTo>
                        <a:pt x="1076" y="7"/>
                        <a:pt x="798" y="-104"/>
                        <a:pt x="576" y="317"/>
                      </a:cubicBezTo>
                      <a:cubicBezTo>
                        <a:pt x="354" y="738"/>
                        <a:pt x="25" y="1764"/>
                        <a:pt x="5" y="2555"/>
                      </a:cubicBezTo>
                      <a:cubicBezTo>
                        <a:pt x="-14" y="3346"/>
                        <a:pt x="3" y="4319"/>
                        <a:pt x="459" y="5061"/>
                      </a:cubicBezTo>
                      <a:cubicBezTo>
                        <a:pt x="915" y="5804"/>
                        <a:pt x="1619" y="6602"/>
                        <a:pt x="2742" y="7010"/>
                      </a:cubicBezTo>
                      <a:cubicBezTo>
                        <a:pt x="3865" y="7418"/>
                        <a:pt x="6044" y="7073"/>
                        <a:pt x="7195" y="7509"/>
                      </a:cubicBezTo>
                      <a:cubicBezTo>
                        <a:pt x="8346" y="7945"/>
                        <a:pt x="8644" y="9144"/>
                        <a:pt x="9647" y="9627"/>
                      </a:cubicBezTo>
                      <a:cubicBezTo>
                        <a:pt x="10650" y="10110"/>
                        <a:pt x="11834" y="10601"/>
                        <a:pt x="13211" y="10407"/>
                      </a:cubicBezTo>
                      <a:cubicBezTo>
                        <a:pt x="14589" y="10213"/>
                        <a:pt x="17041" y="9199"/>
                        <a:pt x="17912" y="8462"/>
                      </a:cubicBezTo>
                      <a:cubicBezTo>
                        <a:pt x="18783" y="7725"/>
                        <a:pt x="18587" y="6699"/>
                        <a:pt x="18436" y="5984"/>
                      </a:cubicBezTo>
                      <a:cubicBezTo>
                        <a:pt x="18285" y="5269"/>
                        <a:pt x="17944" y="4460"/>
                        <a:pt x="17007" y="4174"/>
                      </a:cubicBezTo>
                      <a:cubicBezTo>
                        <a:pt x="16070" y="3888"/>
                        <a:pt x="14196" y="4270"/>
                        <a:pt x="12815" y="4270"/>
                      </a:cubicBezTo>
                      <a:cubicBezTo>
                        <a:pt x="11434" y="4270"/>
                        <a:pt x="10173" y="4563"/>
                        <a:pt x="8720" y="4174"/>
                      </a:cubicBezTo>
                      <a:cubicBezTo>
                        <a:pt x="7268" y="3785"/>
                        <a:pt x="5196" y="2555"/>
                        <a:pt x="4100" y="1936"/>
                      </a:cubicBezTo>
                      <a:cubicBezTo>
                        <a:pt x="3005" y="1317"/>
                        <a:pt x="2607" y="778"/>
                        <a:pt x="2147" y="460"/>
                      </a:cubicBezTo>
                      <a:cubicBezTo>
                        <a:pt x="1687" y="143"/>
                        <a:pt x="1600" y="55"/>
                        <a:pt x="1338" y="31"/>
                      </a:cubicBezTo>
                      <a:close/>
                    </a:path>
                  </a:pathLst>
                </a:custGeom>
                <a:solidFill>
                  <a:srgbClr val="FFFFFF"/>
                </a:solidFill>
                <a:ln>
                  <a:noFill/>
                </a:ln>
              </p:spPr>
            </p:sp>
          </p:grpSp>
        </p:grpSp>
      </p:grpSp>
      <p:sp>
        <p:nvSpPr>
          <p:cNvPr id="1104" name="Google Shape;1104;p21"/>
          <p:cNvSpPr txBox="1">
            <a:spLocks noGrp="1"/>
          </p:cNvSpPr>
          <p:nvPr>
            <p:ph type="title"/>
          </p:nvPr>
        </p:nvSpPr>
        <p:spPr>
          <a:xfrm>
            <a:off x="457200" y="2545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Workflow</a:t>
            </a:r>
            <a:endParaRPr dirty="0"/>
          </a:p>
        </p:txBody>
      </p:sp>
      <p:grpSp>
        <p:nvGrpSpPr>
          <p:cNvPr id="1105" name="Google Shape;1105;p21"/>
          <p:cNvGrpSpPr/>
          <p:nvPr/>
        </p:nvGrpSpPr>
        <p:grpSpPr>
          <a:xfrm>
            <a:off x="909300" y="3488450"/>
            <a:ext cx="824100" cy="824100"/>
            <a:chOff x="909300" y="3564650"/>
            <a:chExt cx="824100" cy="824100"/>
          </a:xfrm>
        </p:grpSpPr>
        <p:sp>
          <p:nvSpPr>
            <p:cNvPr id="1106" name="Google Shape;1106;p21"/>
            <p:cNvSpPr/>
            <p:nvPr/>
          </p:nvSpPr>
          <p:spPr>
            <a:xfrm>
              <a:off x="909300" y="3564650"/>
              <a:ext cx="824100" cy="82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7" name="Google Shape;1107;p21"/>
            <p:cNvGrpSpPr/>
            <p:nvPr/>
          </p:nvGrpSpPr>
          <p:grpSpPr>
            <a:xfrm>
              <a:off x="1011883" y="3859531"/>
              <a:ext cx="618934" cy="291489"/>
              <a:chOff x="1141013" y="4182006"/>
              <a:chExt cx="1561388" cy="735526"/>
            </a:xfrm>
          </p:grpSpPr>
          <p:sp>
            <p:nvSpPr>
              <p:cNvPr id="1108" name="Google Shape;1108;p21"/>
              <p:cNvSpPr/>
              <p:nvPr/>
            </p:nvSpPr>
            <p:spPr>
              <a:xfrm flipH="1">
                <a:off x="1141013" y="4182220"/>
                <a:ext cx="1561388" cy="730979"/>
              </a:xfrm>
              <a:custGeom>
                <a:avLst/>
                <a:gdLst/>
                <a:ahLst/>
                <a:cxnLst/>
                <a:rect l="l" t="t" r="r" b="b"/>
                <a:pathLst>
                  <a:path w="29193" h="13667" extrusionOk="0">
                    <a:moveTo>
                      <a:pt x="14246" y="1"/>
                    </a:moveTo>
                    <a:cubicBezTo>
                      <a:pt x="11485" y="1"/>
                      <a:pt x="8735" y="337"/>
                      <a:pt x="7266" y="466"/>
                    </a:cubicBezTo>
                    <a:cubicBezTo>
                      <a:pt x="6706" y="514"/>
                      <a:pt x="6026" y="530"/>
                      <a:pt x="5311" y="530"/>
                    </a:cubicBezTo>
                    <a:cubicBezTo>
                      <a:pt x="3775" y="530"/>
                      <a:pt x="2072" y="455"/>
                      <a:pt x="1009" y="455"/>
                    </a:cubicBezTo>
                    <a:cubicBezTo>
                      <a:pt x="485" y="455"/>
                      <a:pt x="116" y="473"/>
                      <a:pt x="1" y="527"/>
                    </a:cubicBezTo>
                    <a:cubicBezTo>
                      <a:pt x="1" y="527"/>
                      <a:pt x="2119" y="10523"/>
                      <a:pt x="2853" y="12091"/>
                    </a:cubicBezTo>
                    <a:cubicBezTo>
                      <a:pt x="3588" y="13666"/>
                      <a:pt x="5209" y="13207"/>
                      <a:pt x="8620" y="13360"/>
                    </a:cubicBezTo>
                    <a:cubicBezTo>
                      <a:pt x="10367" y="13443"/>
                      <a:pt x="14414" y="13609"/>
                      <a:pt x="18131" y="13609"/>
                    </a:cubicBezTo>
                    <a:cubicBezTo>
                      <a:pt x="21669" y="13609"/>
                      <a:pt x="24907" y="13458"/>
                      <a:pt x="25575" y="12940"/>
                    </a:cubicBezTo>
                    <a:cubicBezTo>
                      <a:pt x="26936" y="11884"/>
                      <a:pt x="28948" y="2829"/>
                      <a:pt x="29131" y="1231"/>
                    </a:cubicBezTo>
                    <a:cubicBezTo>
                      <a:pt x="29193" y="694"/>
                      <a:pt x="28491" y="542"/>
                      <a:pt x="27392" y="542"/>
                    </a:cubicBezTo>
                    <a:cubicBezTo>
                      <a:pt x="25976" y="542"/>
                      <a:pt x="23901" y="793"/>
                      <a:pt x="21945" y="793"/>
                    </a:cubicBezTo>
                    <a:cubicBezTo>
                      <a:pt x="20880" y="793"/>
                      <a:pt x="19851" y="719"/>
                      <a:pt x="18983" y="489"/>
                    </a:cubicBezTo>
                    <a:cubicBezTo>
                      <a:pt x="17586" y="123"/>
                      <a:pt x="15914" y="1"/>
                      <a:pt x="142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1"/>
              <p:cNvSpPr/>
              <p:nvPr/>
            </p:nvSpPr>
            <p:spPr>
              <a:xfrm flipH="1">
                <a:off x="1141441" y="4182006"/>
                <a:ext cx="1560960" cy="735526"/>
              </a:xfrm>
              <a:custGeom>
                <a:avLst/>
                <a:gdLst/>
                <a:ahLst/>
                <a:cxnLst/>
                <a:rect l="l" t="t" r="r" b="b"/>
                <a:pathLst>
                  <a:path w="29185" h="13752" extrusionOk="0">
                    <a:moveTo>
                      <a:pt x="14241" y="1"/>
                    </a:moveTo>
                    <a:cubicBezTo>
                      <a:pt x="11481" y="1"/>
                      <a:pt x="8731" y="339"/>
                      <a:pt x="7259" y="463"/>
                    </a:cubicBezTo>
                    <a:cubicBezTo>
                      <a:pt x="6686" y="511"/>
                      <a:pt x="5991" y="527"/>
                      <a:pt x="5259" y="527"/>
                    </a:cubicBezTo>
                    <a:cubicBezTo>
                      <a:pt x="3753" y="527"/>
                      <a:pt x="2093" y="458"/>
                      <a:pt x="1040" y="458"/>
                    </a:cubicBezTo>
                    <a:cubicBezTo>
                      <a:pt x="499" y="458"/>
                      <a:pt x="119" y="476"/>
                      <a:pt x="1" y="531"/>
                    </a:cubicBezTo>
                    <a:cubicBezTo>
                      <a:pt x="1" y="531"/>
                      <a:pt x="2808" y="10542"/>
                      <a:pt x="3542" y="12110"/>
                    </a:cubicBezTo>
                    <a:cubicBezTo>
                      <a:pt x="4268" y="13678"/>
                      <a:pt x="5201" y="13204"/>
                      <a:pt x="8620" y="13364"/>
                    </a:cubicBezTo>
                    <a:cubicBezTo>
                      <a:pt x="10642" y="13460"/>
                      <a:pt x="15331" y="13751"/>
                      <a:pt x="19098" y="13751"/>
                    </a:cubicBezTo>
                    <a:cubicBezTo>
                      <a:pt x="21684" y="13751"/>
                      <a:pt x="23835" y="13614"/>
                      <a:pt x="24390" y="13181"/>
                    </a:cubicBezTo>
                    <a:cubicBezTo>
                      <a:pt x="25751" y="12125"/>
                      <a:pt x="28940" y="2833"/>
                      <a:pt x="29124" y="1227"/>
                    </a:cubicBezTo>
                    <a:cubicBezTo>
                      <a:pt x="29185" y="690"/>
                      <a:pt x="28485" y="539"/>
                      <a:pt x="27387" y="539"/>
                    </a:cubicBezTo>
                    <a:cubicBezTo>
                      <a:pt x="25966" y="539"/>
                      <a:pt x="23879" y="793"/>
                      <a:pt x="21915" y="793"/>
                    </a:cubicBezTo>
                    <a:cubicBezTo>
                      <a:pt x="20858" y="793"/>
                      <a:pt x="19837" y="719"/>
                      <a:pt x="18975" y="493"/>
                    </a:cubicBezTo>
                    <a:cubicBezTo>
                      <a:pt x="17580" y="124"/>
                      <a:pt x="15909" y="1"/>
                      <a:pt x="14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1"/>
              <p:cNvSpPr/>
              <p:nvPr/>
            </p:nvSpPr>
            <p:spPr>
              <a:xfrm flipH="1">
                <a:off x="2251147" y="4322886"/>
                <a:ext cx="338346" cy="546135"/>
              </a:xfrm>
              <a:custGeom>
                <a:avLst/>
                <a:gdLst/>
                <a:ahLst/>
                <a:cxnLst/>
                <a:rect l="l" t="t" r="r" b="b"/>
                <a:pathLst>
                  <a:path w="6326" h="10211" extrusionOk="0">
                    <a:moveTo>
                      <a:pt x="1" y="1"/>
                    </a:moveTo>
                    <a:lnTo>
                      <a:pt x="1" y="1"/>
                    </a:lnTo>
                    <a:cubicBezTo>
                      <a:pt x="1" y="1"/>
                      <a:pt x="4345" y="7939"/>
                      <a:pt x="6325" y="10210"/>
                    </a:cubicBezTo>
                    <a:cubicBezTo>
                      <a:pt x="6325" y="10210"/>
                      <a:pt x="2823" y="3511"/>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1"/>
              <p:cNvSpPr/>
              <p:nvPr/>
            </p:nvSpPr>
            <p:spPr>
              <a:xfrm flipH="1">
                <a:off x="1997147" y="4370755"/>
                <a:ext cx="384557" cy="514633"/>
              </a:xfrm>
              <a:custGeom>
                <a:avLst/>
                <a:gdLst/>
                <a:ahLst/>
                <a:cxnLst/>
                <a:rect l="l" t="t" r="r" b="b"/>
                <a:pathLst>
                  <a:path w="7190" h="9622" extrusionOk="0">
                    <a:moveTo>
                      <a:pt x="1" y="0"/>
                    </a:moveTo>
                    <a:cubicBezTo>
                      <a:pt x="1" y="1"/>
                      <a:pt x="5018" y="7526"/>
                      <a:pt x="7190" y="9621"/>
                    </a:cubicBezTo>
                    <a:cubicBezTo>
                      <a:pt x="7190" y="9621"/>
                      <a:pt x="3113" y="325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1"/>
              <p:cNvSpPr/>
              <p:nvPr/>
            </p:nvSpPr>
            <p:spPr>
              <a:xfrm flipH="1">
                <a:off x="1820861" y="4350698"/>
                <a:ext cx="347332" cy="540412"/>
              </a:xfrm>
              <a:custGeom>
                <a:avLst/>
                <a:gdLst/>
                <a:ahLst/>
                <a:cxnLst/>
                <a:rect l="l" t="t" r="r" b="b"/>
                <a:pathLst>
                  <a:path w="6494" h="10104" extrusionOk="0">
                    <a:moveTo>
                      <a:pt x="1" y="1"/>
                    </a:moveTo>
                    <a:cubicBezTo>
                      <a:pt x="1" y="2"/>
                      <a:pt x="4475" y="7863"/>
                      <a:pt x="6494" y="10103"/>
                    </a:cubicBezTo>
                    <a:cubicBezTo>
                      <a:pt x="6494" y="10103"/>
                      <a:pt x="2884" y="3457"/>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1"/>
              <p:cNvSpPr/>
              <p:nvPr/>
            </p:nvSpPr>
            <p:spPr>
              <a:xfrm flipH="1">
                <a:off x="1633075" y="4352356"/>
                <a:ext cx="380492" cy="517467"/>
              </a:xfrm>
              <a:custGeom>
                <a:avLst/>
                <a:gdLst/>
                <a:ahLst/>
                <a:cxnLst/>
                <a:rect l="l" t="t" r="r" b="b"/>
                <a:pathLst>
                  <a:path w="7114" h="9675" extrusionOk="0">
                    <a:moveTo>
                      <a:pt x="1" y="0"/>
                    </a:moveTo>
                    <a:cubicBezTo>
                      <a:pt x="1" y="1"/>
                      <a:pt x="4957" y="7564"/>
                      <a:pt x="7113" y="9675"/>
                    </a:cubicBezTo>
                    <a:cubicBezTo>
                      <a:pt x="7113" y="9667"/>
                      <a:pt x="3090" y="327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1"/>
              <p:cNvSpPr/>
              <p:nvPr/>
            </p:nvSpPr>
            <p:spPr>
              <a:xfrm flipH="1">
                <a:off x="1425285" y="4329839"/>
                <a:ext cx="380867" cy="517521"/>
              </a:xfrm>
              <a:custGeom>
                <a:avLst/>
                <a:gdLst/>
                <a:ahLst/>
                <a:cxnLst/>
                <a:rect l="l" t="t" r="r" b="b"/>
                <a:pathLst>
                  <a:path w="7121" h="9676" extrusionOk="0">
                    <a:moveTo>
                      <a:pt x="0" y="1"/>
                    </a:moveTo>
                    <a:cubicBezTo>
                      <a:pt x="1" y="1"/>
                      <a:pt x="4956" y="7564"/>
                      <a:pt x="7120" y="9675"/>
                    </a:cubicBezTo>
                    <a:cubicBezTo>
                      <a:pt x="7120" y="9675"/>
                      <a:pt x="3090" y="3274"/>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1"/>
              <p:cNvSpPr/>
              <p:nvPr/>
            </p:nvSpPr>
            <p:spPr>
              <a:xfrm flipH="1">
                <a:off x="1306281" y="4358453"/>
                <a:ext cx="331393" cy="394826"/>
              </a:xfrm>
              <a:custGeom>
                <a:avLst/>
                <a:gdLst/>
                <a:ahLst/>
                <a:cxnLst/>
                <a:rect l="l" t="t" r="r" b="b"/>
                <a:pathLst>
                  <a:path w="6196" h="7382" extrusionOk="0">
                    <a:moveTo>
                      <a:pt x="1" y="1"/>
                    </a:moveTo>
                    <a:cubicBezTo>
                      <a:pt x="2" y="2"/>
                      <a:pt x="4032" y="5278"/>
                      <a:pt x="6196" y="7381"/>
                    </a:cubicBezTo>
                    <a:cubicBezTo>
                      <a:pt x="6196" y="7381"/>
                      <a:pt x="3091" y="3274"/>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1"/>
              <p:cNvSpPr/>
              <p:nvPr/>
            </p:nvSpPr>
            <p:spPr>
              <a:xfrm flipH="1">
                <a:off x="1246164" y="4327378"/>
                <a:ext cx="278978" cy="274539"/>
              </a:xfrm>
              <a:custGeom>
                <a:avLst/>
                <a:gdLst/>
                <a:ahLst/>
                <a:cxnLst/>
                <a:rect l="l" t="t" r="r" b="b"/>
                <a:pathLst>
                  <a:path w="5216" h="5133" extrusionOk="0">
                    <a:moveTo>
                      <a:pt x="0" y="1"/>
                    </a:moveTo>
                    <a:cubicBezTo>
                      <a:pt x="3097" y="3274"/>
                      <a:pt x="5216" y="5132"/>
                      <a:pt x="5216" y="5132"/>
                    </a:cubicBezTo>
                    <a:cubicBezTo>
                      <a:pt x="3488" y="2563"/>
                      <a:pt x="1" y="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1"/>
              <p:cNvSpPr/>
              <p:nvPr/>
            </p:nvSpPr>
            <p:spPr>
              <a:xfrm flipH="1">
                <a:off x="2440966" y="4513506"/>
                <a:ext cx="169815" cy="352627"/>
              </a:xfrm>
              <a:custGeom>
                <a:avLst/>
                <a:gdLst/>
                <a:ahLst/>
                <a:cxnLst/>
                <a:rect l="l" t="t" r="r" b="b"/>
                <a:pathLst>
                  <a:path w="3175" h="6593" extrusionOk="0">
                    <a:moveTo>
                      <a:pt x="1" y="0"/>
                    </a:moveTo>
                    <a:cubicBezTo>
                      <a:pt x="1806" y="4123"/>
                      <a:pt x="3175" y="6593"/>
                      <a:pt x="3175" y="6593"/>
                    </a:cubicBezTo>
                    <a:cubicBezTo>
                      <a:pt x="2418" y="3588"/>
                      <a:pt x="1" y="1"/>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1"/>
              <p:cNvSpPr/>
              <p:nvPr/>
            </p:nvSpPr>
            <p:spPr>
              <a:xfrm flipH="1">
                <a:off x="1229798" y="4501205"/>
                <a:ext cx="419322" cy="380920"/>
              </a:xfrm>
              <a:custGeom>
                <a:avLst/>
                <a:gdLst/>
                <a:ahLst/>
                <a:cxnLst/>
                <a:rect l="l" t="t" r="r" b="b"/>
                <a:pathLst>
                  <a:path w="7840" h="7122" extrusionOk="0">
                    <a:moveTo>
                      <a:pt x="7840" y="1"/>
                    </a:moveTo>
                    <a:cubicBezTo>
                      <a:pt x="7839" y="1"/>
                      <a:pt x="2394" y="4116"/>
                      <a:pt x="1" y="7121"/>
                    </a:cubicBezTo>
                    <a:cubicBezTo>
                      <a:pt x="1" y="7121"/>
                      <a:pt x="6983" y="1072"/>
                      <a:pt x="78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1"/>
              <p:cNvSpPr/>
              <p:nvPr/>
            </p:nvSpPr>
            <p:spPr>
              <a:xfrm flipH="1">
                <a:off x="1212201" y="4344975"/>
                <a:ext cx="589084" cy="538380"/>
              </a:xfrm>
              <a:custGeom>
                <a:avLst/>
                <a:gdLst/>
                <a:ahLst/>
                <a:cxnLst/>
                <a:rect l="l" t="t" r="r" b="b"/>
                <a:pathLst>
                  <a:path w="11014" h="10066" extrusionOk="0">
                    <a:moveTo>
                      <a:pt x="11014" y="1"/>
                    </a:moveTo>
                    <a:cubicBezTo>
                      <a:pt x="11012" y="2"/>
                      <a:pt x="2761" y="6540"/>
                      <a:pt x="1" y="10065"/>
                    </a:cubicBezTo>
                    <a:cubicBezTo>
                      <a:pt x="1" y="10065"/>
                      <a:pt x="9851" y="1094"/>
                      <a:pt x="110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1"/>
              <p:cNvSpPr/>
              <p:nvPr/>
            </p:nvSpPr>
            <p:spPr>
              <a:xfrm flipH="1">
                <a:off x="1386830" y="4312242"/>
                <a:ext cx="636151" cy="560844"/>
              </a:xfrm>
              <a:custGeom>
                <a:avLst/>
                <a:gdLst/>
                <a:ahLst/>
                <a:cxnLst/>
                <a:rect l="l" t="t" r="r" b="b"/>
                <a:pathLst>
                  <a:path w="11894" h="10486" extrusionOk="0">
                    <a:moveTo>
                      <a:pt x="11893" y="1"/>
                    </a:moveTo>
                    <a:lnTo>
                      <a:pt x="11893" y="1"/>
                    </a:lnTo>
                    <a:cubicBezTo>
                      <a:pt x="8291" y="2800"/>
                      <a:pt x="1" y="10486"/>
                      <a:pt x="1" y="10486"/>
                    </a:cubicBezTo>
                    <a:cubicBezTo>
                      <a:pt x="2035" y="9216"/>
                      <a:pt x="11892" y="2"/>
                      <a:pt x="118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1"/>
              <p:cNvSpPr/>
              <p:nvPr/>
            </p:nvSpPr>
            <p:spPr>
              <a:xfrm flipH="1">
                <a:off x="1617938" y="4345777"/>
                <a:ext cx="569455" cy="508535"/>
              </a:xfrm>
              <a:custGeom>
                <a:avLst/>
                <a:gdLst/>
                <a:ahLst/>
                <a:cxnLst/>
                <a:rect l="l" t="t" r="r" b="b"/>
                <a:pathLst>
                  <a:path w="10647" h="9508" extrusionOk="0">
                    <a:moveTo>
                      <a:pt x="10646" y="1"/>
                    </a:moveTo>
                    <a:cubicBezTo>
                      <a:pt x="10645" y="2"/>
                      <a:pt x="2425" y="6609"/>
                      <a:pt x="0" y="9507"/>
                    </a:cubicBezTo>
                    <a:cubicBezTo>
                      <a:pt x="0" y="9507"/>
                      <a:pt x="9377" y="1530"/>
                      <a:pt x="106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1"/>
              <p:cNvSpPr/>
              <p:nvPr/>
            </p:nvSpPr>
            <p:spPr>
              <a:xfrm flipH="1">
                <a:off x="1778286" y="4308177"/>
                <a:ext cx="682362" cy="521158"/>
              </a:xfrm>
              <a:custGeom>
                <a:avLst/>
                <a:gdLst/>
                <a:ahLst/>
                <a:cxnLst/>
                <a:rect l="l" t="t" r="r" b="b"/>
                <a:pathLst>
                  <a:path w="12758" h="9744" extrusionOk="0">
                    <a:moveTo>
                      <a:pt x="12757" y="0"/>
                    </a:moveTo>
                    <a:lnTo>
                      <a:pt x="12757" y="0"/>
                    </a:lnTo>
                    <a:cubicBezTo>
                      <a:pt x="10256" y="1346"/>
                      <a:pt x="1" y="9744"/>
                      <a:pt x="1" y="9744"/>
                    </a:cubicBezTo>
                    <a:cubicBezTo>
                      <a:pt x="1989" y="8887"/>
                      <a:pt x="12756" y="1"/>
                      <a:pt x="127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1"/>
              <p:cNvSpPr/>
              <p:nvPr/>
            </p:nvSpPr>
            <p:spPr>
              <a:xfrm flipH="1">
                <a:off x="2069138" y="4332299"/>
                <a:ext cx="485162" cy="371453"/>
              </a:xfrm>
              <a:custGeom>
                <a:avLst/>
                <a:gdLst/>
                <a:ahLst/>
                <a:cxnLst/>
                <a:rect l="l" t="t" r="r" b="b"/>
                <a:pathLst>
                  <a:path w="9071" h="6945" extrusionOk="0">
                    <a:moveTo>
                      <a:pt x="9071" y="0"/>
                    </a:moveTo>
                    <a:lnTo>
                      <a:pt x="9071" y="0"/>
                    </a:lnTo>
                    <a:cubicBezTo>
                      <a:pt x="6241" y="1805"/>
                      <a:pt x="0" y="6945"/>
                      <a:pt x="0" y="6945"/>
                    </a:cubicBezTo>
                    <a:cubicBezTo>
                      <a:pt x="1239" y="6478"/>
                      <a:pt x="9070" y="1"/>
                      <a:pt x="90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1"/>
              <p:cNvSpPr/>
              <p:nvPr/>
            </p:nvSpPr>
            <p:spPr>
              <a:xfrm flipH="1">
                <a:off x="2277729" y="4319998"/>
                <a:ext cx="309304" cy="252877"/>
              </a:xfrm>
              <a:custGeom>
                <a:avLst/>
                <a:gdLst/>
                <a:ahLst/>
                <a:cxnLst/>
                <a:rect l="l" t="t" r="r" b="b"/>
                <a:pathLst>
                  <a:path w="5783" h="4728" extrusionOk="0">
                    <a:moveTo>
                      <a:pt x="5782" y="1"/>
                    </a:moveTo>
                    <a:lnTo>
                      <a:pt x="5782" y="1"/>
                    </a:lnTo>
                    <a:cubicBezTo>
                      <a:pt x="3442" y="1286"/>
                      <a:pt x="0" y="4727"/>
                      <a:pt x="0" y="4727"/>
                    </a:cubicBezTo>
                    <a:cubicBezTo>
                      <a:pt x="1553" y="3779"/>
                      <a:pt x="5782" y="1"/>
                      <a:pt x="57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1"/>
              <p:cNvSpPr/>
              <p:nvPr/>
            </p:nvSpPr>
            <p:spPr>
              <a:xfrm flipH="1">
                <a:off x="2446261" y="4292613"/>
                <a:ext cx="142431" cy="120341"/>
              </a:xfrm>
              <a:custGeom>
                <a:avLst/>
                <a:gdLst/>
                <a:ahLst/>
                <a:cxnLst/>
                <a:rect l="l" t="t" r="r" b="b"/>
                <a:pathLst>
                  <a:path w="2663" h="2250" extrusionOk="0">
                    <a:moveTo>
                      <a:pt x="2662" y="1"/>
                    </a:moveTo>
                    <a:lnTo>
                      <a:pt x="2662" y="1"/>
                    </a:lnTo>
                    <a:cubicBezTo>
                      <a:pt x="1033" y="804"/>
                      <a:pt x="1" y="2249"/>
                      <a:pt x="1" y="2249"/>
                    </a:cubicBezTo>
                    <a:cubicBezTo>
                      <a:pt x="842" y="1515"/>
                      <a:pt x="2662" y="1"/>
                      <a:pt x="2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1"/>
              <p:cNvSpPr/>
              <p:nvPr/>
            </p:nvSpPr>
            <p:spPr>
              <a:xfrm flipH="1">
                <a:off x="1209741" y="4304059"/>
                <a:ext cx="130557" cy="123604"/>
              </a:xfrm>
              <a:custGeom>
                <a:avLst/>
                <a:gdLst/>
                <a:ahLst/>
                <a:cxnLst/>
                <a:rect l="l" t="t" r="r" b="b"/>
                <a:pathLst>
                  <a:path w="2441" h="2311" extrusionOk="0">
                    <a:moveTo>
                      <a:pt x="1" y="1"/>
                    </a:moveTo>
                    <a:cubicBezTo>
                      <a:pt x="1" y="1"/>
                      <a:pt x="1622" y="1997"/>
                      <a:pt x="2440" y="2310"/>
                    </a:cubicBezTo>
                    <a:lnTo>
                      <a:pt x="2440" y="2310"/>
                    </a:lnTo>
                    <a:cubicBezTo>
                      <a:pt x="2422" y="2300"/>
                      <a:pt x="718" y="725"/>
                      <a:pt x="1" y="1"/>
                    </a:cubicBezTo>
                    <a:close/>
                    <a:moveTo>
                      <a:pt x="2440" y="2310"/>
                    </a:moveTo>
                    <a:cubicBezTo>
                      <a:pt x="2440" y="2310"/>
                      <a:pt x="2441" y="2310"/>
                      <a:pt x="2441" y="2310"/>
                    </a:cubicBezTo>
                    <a:cubicBezTo>
                      <a:pt x="2440" y="2310"/>
                      <a:pt x="2440" y="2310"/>
                      <a:pt x="2440" y="23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27" name="Google Shape;1127;p21"/>
          <p:cNvGrpSpPr/>
          <p:nvPr/>
        </p:nvGrpSpPr>
        <p:grpSpPr>
          <a:xfrm>
            <a:off x="402657" y="1642875"/>
            <a:ext cx="1856438" cy="1719525"/>
            <a:chOff x="402657" y="1642875"/>
            <a:chExt cx="1856438" cy="1719525"/>
          </a:xfrm>
        </p:grpSpPr>
        <p:grpSp>
          <p:nvGrpSpPr>
            <p:cNvPr id="1128" name="Google Shape;1128;p21"/>
            <p:cNvGrpSpPr/>
            <p:nvPr/>
          </p:nvGrpSpPr>
          <p:grpSpPr>
            <a:xfrm>
              <a:off x="402657" y="1642875"/>
              <a:ext cx="1856438" cy="1462425"/>
              <a:chOff x="402657" y="1642875"/>
              <a:chExt cx="1856438" cy="1462425"/>
            </a:xfrm>
          </p:grpSpPr>
          <p:sp>
            <p:nvSpPr>
              <p:cNvPr id="1129" name="Google Shape;1129;p21"/>
              <p:cNvSpPr txBox="1"/>
              <p:nvPr/>
            </p:nvSpPr>
            <p:spPr>
              <a:xfrm>
                <a:off x="402657" y="1642875"/>
                <a:ext cx="1856438" cy="95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600"/>
                  </a:spcAft>
                  <a:buNone/>
                </a:pPr>
                <a:r>
                  <a:rPr lang="en" sz="1600" dirty="0">
                    <a:solidFill>
                      <a:schemeClr val="dk1"/>
                    </a:solidFill>
                    <a:latin typeface="Roboto"/>
                    <a:ea typeface="Roboto"/>
                    <a:cs typeface="Roboto"/>
                    <a:sym typeface="Roboto"/>
                  </a:rPr>
                  <a:t>Read Data set MTA from </a:t>
                </a:r>
                <a:r>
                  <a:rPr lang="en-US" sz="1600" dirty="0">
                    <a:solidFill>
                      <a:schemeClr val="dk1"/>
                    </a:solidFill>
                    <a:latin typeface="Roboto"/>
                    <a:ea typeface="Roboto"/>
                    <a:cs typeface="Roboto"/>
                    <a:sym typeface="Roboto"/>
                  </a:rPr>
                  <a:t>T</a:t>
                </a:r>
                <a:r>
                  <a:rPr lang="en" sz="1600" dirty="0">
                    <a:solidFill>
                      <a:schemeClr val="dk1"/>
                    </a:solidFill>
                    <a:latin typeface="Roboto"/>
                    <a:ea typeface="Roboto"/>
                    <a:cs typeface="Roboto"/>
                    <a:sym typeface="Roboto"/>
                  </a:rPr>
                  <a:t>he link</a:t>
                </a:r>
                <a:endParaRPr sz="1600" dirty="0">
                  <a:solidFill>
                    <a:schemeClr val="dk1"/>
                  </a:solidFill>
                  <a:latin typeface="Roboto"/>
                  <a:ea typeface="Roboto"/>
                  <a:cs typeface="Roboto"/>
                  <a:sym typeface="Roboto"/>
                </a:endParaRPr>
              </a:p>
            </p:txBody>
          </p:sp>
          <p:sp>
            <p:nvSpPr>
              <p:cNvPr id="1130" name="Google Shape;1130;p21"/>
              <p:cNvSpPr/>
              <p:nvPr/>
            </p:nvSpPr>
            <p:spPr>
              <a:xfrm>
                <a:off x="457200" y="2857500"/>
                <a:ext cx="1728300" cy="247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FFFFFF"/>
                    </a:solidFill>
                    <a:latin typeface="Fira Sans Extra Condensed Medium"/>
                    <a:ea typeface="Fira Sans Extra Condensed Medium"/>
                    <a:cs typeface="Fira Sans Extra Condensed Medium"/>
                    <a:sym typeface="Fira Sans Extra Condensed Medium"/>
                  </a:rPr>
                  <a:t>Step 1</a:t>
                </a:r>
                <a:endParaRPr sz="1600">
                  <a:solidFill>
                    <a:srgbClr val="FFFFFF"/>
                  </a:solidFill>
                  <a:latin typeface="Fira Sans Extra Condensed Medium"/>
                  <a:ea typeface="Fira Sans Extra Condensed Medium"/>
                  <a:cs typeface="Fira Sans Extra Condensed Medium"/>
                  <a:sym typeface="Fira Sans Extra Condensed Medium"/>
                </a:endParaRPr>
              </a:p>
            </p:txBody>
          </p:sp>
        </p:grpSp>
        <p:cxnSp>
          <p:nvCxnSpPr>
            <p:cNvPr id="1131" name="Google Shape;1131;p21"/>
            <p:cNvCxnSpPr>
              <a:stCxn id="1130" idx="2"/>
            </p:cNvCxnSpPr>
            <p:nvPr/>
          </p:nvCxnSpPr>
          <p:spPr>
            <a:xfrm>
              <a:off x="1321350" y="3105300"/>
              <a:ext cx="0" cy="257100"/>
            </a:xfrm>
            <a:prstGeom prst="straightConnector1">
              <a:avLst/>
            </a:prstGeom>
            <a:noFill/>
            <a:ln w="19050" cap="flat" cmpd="sng">
              <a:solidFill>
                <a:schemeClr val="accent1"/>
              </a:solidFill>
              <a:prstDash val="solid"/>
              <a:round/>
              <a:headEnd type="none" w="med" len="med"/>
              <a:tailEnd type="oval" w="med" len="med"/>
            </a:ln>
          </p:spPr>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20"/>
          <p:cNvSpPr txBox="1">
            <a:spLocks noGrp="1"/>
          </p:cNvSpPr>
          <p:nvPr>
            <p:ph type="title"/>
          </p:nvPr>
        </p:nvSpPr>
        <p:spPr>
          <a:xfrm>
            <a:off x="457200" y="254525"/>
            <a:ext cx="8229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Clean Data set</a:t>
            </a:r>
            <a:endParaRPr dirty="0"/>
          </a:p>
        </p:txBody>
      </p:sp>
      <p:grpSp>
        <p:nvGrpSpPr>
          <p:cNvPr id="792" name="Google Shape;792;p20"/>
          <p:cNvGrpSpPr/>
          <p:nvPr/>
        </p:nvGrpSpPr>
        <p:grpSpPr>
          <a:xfrm>
            <a:off x="3433899" y="1647151"/>
            <a:ext cx="2276515" cy="2707049"/>
            <a:chOff x="1483050" y="2262300"/>
            <a:chExt cx="939350" cy="1117000"/>
          </a:xfrm>
        </p:grpSpPr>
        <p:sp>
          <p:nvSpPr>
            <p:cNvPr id="793" name="Google Shape;793;p20"/>
            <p:cNvSpPr/>
            <p:nvPr/>
          </p:nvSpPr>
          <p:spPr>
            <a:xfrm>
              <a:off x="1483050" y="2510850"/>
              <a:ext cx="278775" cy="194275"/>
            </a:xfrm>
            <a:custGeom>
              <a:avLst/>
              <a:gdLst/>
              <a:ahLst/>
              <a:cxnLst/>
              <a:rect l="l" t="t" r="r" b="b"/>
              <a:pathLst>
                <a:path w="11151" h="7771" extrusionOk="0">
                  <a:moveTo>
                    <a:pt x="1239" y="1"/>
                  </a:moveTo>
                  <a:cubicBezTo>
                    <a:pt x="1239" y="1"/>
                    <a:pt x="0" y="2142"/>
                    <a:pt x="23" y="3465"/>
                  </a:cubicBezTo>
                  <a:cubicBezTo>
                    <a:pt x="23" y="3465"/>
                    <a:pt x="9537" y="7656"/>
                    <a:pt x="10661" y="7771"/>
                  </a:cubicBezTo>
                  <a:cubicBezTo>
                    <a:pt x="10661" y="7771"/>
                    <a:pt x="10921" y="7342"/>
                    <a:pt x="11151" y="6486"/>
                  </a:cubicBezTo>
                  <a:cubicBezTo>
                    <a:pt x="11151" y="6486"/>
                    <a:pt x="1744" y="207"/>
                    <a:pt x="12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0"/>
            <p:cNvSpPr/>
            <p:nvPr/>
          </p:nvSpPr>
          <p:spPr>
            <a:xfrm>
              <a:off x="1507125" y="2526150"/>
              <a:ext cx="220525" cy="139525"/>
            </a:xfrm>
            <a:custGeom>
              <a:avLst/>
              <a:gdLst/>
              <a:ahLst/>
              <a:cxnLst/>
              <a:rect l="l" t="t" r="r" b="b"/>
              <a:pathLst>
                <a:path w="8821" h="5581" extrusionOk="0">
                  <a:moveTo>
                    <a:pt x="555" y="0"/>
                  </a:moveTo>
                  <a:cubicBezTo>
                    <a:pt x="318" y="0"/>
                    <a:pt x="1" y="667"/>
                    <a:pt x="39" y="964"/>
                  </a:cubicBezTo>
                  <a:cubicBezTo>
                    <a:pt x="39" y="964"/>
                    <a:pt x="7687" y="5453"/>
                    <a:pt x="8130" y="5553"/>
                  </a:cubicBezTo>
                  <a:cubicBezTo>
                    <a:pt x="8212" y="5572"/>
                    <a:pt x="8289" y="5581"/>
                    <a:pt x="8357" y="5581"/>
                  </a:cubicBezTo>
                  <a:cubicBezTo>
                    <a:pt x="8667" y="5581"/>
                    <a:pt x="8820" y="5401"/>
                    <a:pt x="8620" y="5201"/>
                  </a:cubicBezTo>
                  <a:cubicBezTo>
                    <a:pt x="8375" y="4956"/>
                    <a:pt x="788" y="16"/>
                    <a:pt x="559" y="0"/>
                  </a:cubicBezTo>
                  <a:cubicBezTo>
                    <a:pt x="558" y="0"/>
                    <a:pt x="556" y="0"/>
                    <a:pt x="5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0"/>
            <p:cNvSpPr/>
            <p:nvPr/>
          </p:nvSpPr>
          <p:spPr>
            <a:xfrm>
              <a:off x="1532750" y="2535525"/>
              <a:ext cx="20675" cy="74775"/>
            </a:xfrm>
            <a:custGeom>
              <a:avLst/>
              <a:gdLst/>
              <a:ahLst/>
              <a:cxnLst/>
              <a:rect l="l" t="t" r="r" b="b"/>
              <a:pathLst>
                <a:path w="827" h="2991" extrusionOk="0">
                  <a:moveTo>
                    <a:pt x="192" y="0"/>
                  </a:moveTo>
                  <a:lnTo>
                    <a:pt x="192" y="0"/>
                  </a:lnTo>
                  <a:cubicBezTo>
                    <a:pt x="414" y="1361"/>
                    <a:pt x="1" y="2990"/>
                    <a:pt x="1" y="2990"/>
                  </a:cubicBezTo>
                  <a:cubicBezTo>
                    <a:pt x="826" y="1224"/>
                    <a:pt x="192" y="0"/>
                    <a:pt x="1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0"/>
            <p:cNvSpPr/>
            <p:nvPr/>
          </p:nvSpPr>
          <p:spPr>
            <a:xfrm>
              <a:off x="1593550" y="2570300"/>
              <a:ext cx="22300" cy="64650"/>
            </a:xfrm>
            <a:custGeom>
              <a:avLst/>
              <a:gdLst/>
              <a:ahLst/>
              <a:cxnLst/>
              <a:rect l="l" t="t" r="r" b="b"/>
              <a:pathLst>
                <a:path w="892" h="2586" extrusionOk="0">
                  <a:moveTo>
                    <a:pt x="146" y="1"/>
                  </a:moveTo>
                  <a:cubicBezTo>
                    <a:pt x="146" y="1"/>
                    <a:pt x="146" y="1"/>
                    <a:pt x="146" y="1"/>
                  </a:cubicBezTo>
                  <a:lnTo>
                    <a:pt x="146" y="1"/>
                  </a:lnTo>
                  <a:cubicBezTo>
                    <a:pt x="146" y="1"/>
                    <a:pt x="146" y="1"/>
                    <a:pt x="146" y="1"/>
                  </a:cubicBezTo>
                  <a:close/>
                  <a:moveTo>
                    <a:pt x="146" y="1"/>
                  </a:moveTo>
                  <a:lnTo>
                    <a:pt x="146" y="1"/>
                  </a:lnTo>
                  <a:cubicBezTo>
                    <a:pt x="490" y="1569"/>
                    <a:pt x="1" y="2586"/>
                    <a:pt x="1" y="2586"/>
                  </a:cubicBezTo>
                  <a:cubicBezTo>
                    <a:pt x="891" y="1665"/>
                    <a:pt x="152" y="23"/>
                    <a:pt x="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0"/>
            <p:cNvSpPr/>
            <p:nvPr/>
          </p:nvSpPr>
          <p:spPr>
            <a:xfrm>
              <a:off x="1651450" y="2607225"/>
              <a:ext cx="24350" cy="54250"/>
            </a:xfrm>
            <a:custGeom>
              <a:avLst/>
              <a:gdLst/>
              <a:ahLst/>
              <a:cxnLst/>
              <a:rect l="l" t="t" r="r" b="b"/>
              <a:pathLst>
                <a:path w="974" h="2170" extrusionOk="0">
                  <a:moveTo>
                    <a:pt x="277" y="0"/>
                  </a:moveTo>
                  <a:cubicBezTo>
                    <a:pt x="613" y="1322"/>
                    <a:pt x="0" y="2170"/>
                    <a:pt x="45" y="2170"/>
                  </a:cubicBezTo>
                  <a:cubicBezTo>
                    <a:pt x="47" y="2170"/>
                    <a:pt x="50" y="2168"/>
                    <a:pt x="55" y="2164"/>
                  </a:cubicBezTo>
                  <a:cubicBezTo>
                    <a:pt x="973" y="1507"/>
                    <a:pt x="277" y="0"/>
                    <a:pt x="2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0"/>
            <p:cNvSpPr/>
            <p:nvPr/>
          </p:nvSpPr>
          <p:spPr>
            <a:xfrm>
              <a:off x="1614200" y="2262300"/>
              <a:ext cx="319125" cy="405350"/>
            </a:xfrm>
            <a:custGeom>
              <a:avLst/>
              <a:gdLst/>
              <a:ahLst/>
              <a:cxnLst/>
              <a:rect l="l" t="t" r="r" b="b"/>
              <a:pathLst>
                <a:path w="12765" h="16214" extrusionOk="0">
                  <a:moveTo>
                    <a:pt x="4306" y="0"/>
                  </a:moveTo>
                  <a:cubicBezTo>
                    <a:pt x="4306" y="0"/>
                    <a:pt x="987" y="1790"/>
                    <a:pt x="0" y="3442"/>
                  </a:cubicBezTo>
                  <a:cubicBezTo>
                    <a:pt x="0" y="3442"/>
                    <a:pt x="9698" y="15288"/>
                    <a:pt x="11120" y="16214"/>
                  </a:cubicBezTo>
                  <a:cubicBezTo>
                    <a:pt x="11120" y="16214"/>
                    <a:pt x="11801" y="15877"/>
                    <a:pt x="12765" y="14959"/>
                  </a:cubicBezTo>
                  <a:cubicBezTo>
                    <a:pt x="12765" y="14959"/>
                    <a:pt x="4826" y="605"/>
                    <a:pt x="43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0"/>
            <p:cNvSpPr/>
            <p:nvPr/>
          </p:nvSpPr>
          <p:spPr>
            <a:xfrm>
              <a:off x="1683600" y="2285475"/>
              <a:ext cx="211650" cy="312475"/>
            </a:xfrm>
            <a:custGeom>
              <a:avLst/>
              <a:gdLst/>
              <a:ahLst/>
              <a:cxnLst/>
              <a:rect l="l" t="t" r="r" b="b"/>
              <a:pathLst>
                <a:path w="8466" h="12499" extrusionOk="0">
                  <a:moveTo>
                    <a:pt x="1298" y="0"/>
                  </a:moveTo>
                  <a:cubicBezTo>
                    <a:pt x="911" y="0"/>
                    <a:pt x="149" y="512"/>
                    <a:pt x="1" y="863"/>
                  </a:cubicBezTo>
                  <a:cubicBezTo>
                    <a:pt x="1" y="863"/>
                    <a:pt x="6922" y="11761"/>
                    <a:pt x="7457" y="12205"/>
                  </a:cubicBezTo>
                  <a:cubicBezTo>
                    <a:pt x="7698" y="12403"/>
                    <a:pt x="7943" y="12499"/>
                    <a:pt x="8125" y="12499"/>
                  </a:cubicBezTo>
                  <a:cubicBezTo>
                    <a:pt x="8341" y="12499"/>
                    <a:pt x="8466" y="12363"/>
                    <a:pt x="8383" y="12105"/>
                  </a:cubicBezTo>
                  <a:cubicBezTo>
                    <a:pt x="8237" y="11631"/>
                    <a:pt x="1744" y="205"/>
                    <a:pt x="1431" y="29"/>
                  </a:cubicBezTo>
                  <a:cubicBezTo>
                    <a:pt x="1395" y="10"/>
                    <a:pt x="1350" y="0"/>
                    <a:pt x="12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0"/>
            <p:cNvSpPr/>
            <p:nvPr/>
          </p:nvSpPr>
          <p:spPr>
            <a:xfrm>
              <a:off x="1670975" y="2309325"/>
              <a:ext cx="63900" cy="89325"/>
            </a:xfrm>
            <a:custGeom>
              <a:avLst/>
              <a:gdLst/>
              <a:ahLst/>
              <a:cxnLst/>
              <a:rect l="l" t="t" r="r" b="b"/>
              <a:pathLst>
                <a:path w="2556" h="3573" extrusionOk="0">
                  <a:moveTo>
                    <a:pt x="2555" y="1"/>
                  </a:moveTo>
                  <a:cubicBezTo>
                    <a:pt x="2555" y="1"/>
                    <a:pt x="2555" y="1"/>
                    <a:pt x="2555" y="1"/>
                  </a:cubicBezTo>
                  <a:lnTo>
                    <a:pt x="2555" y="1"/>
                  </a:lnTo>
                  <a:cubicBezTo>
                    <a:pt x="2555" y="1"/>
                    <a:pt x="2555" y="1"/>
                    <a:pt x="2555" y="1"/>
                  </a:cubicBezTo>
                  <a:close/>
                  <a:moveTo>
                    <a:pt x="2555" y="1"/>
                  </a:moveTo>
                  <a:cubicBezTo>
                    <a:pt x="1805" y="1837"/>
                    <a:pt x="1" y="3572"/>
                    <a:pt x="1" y="3572"/>
                  </a:cubicBezTo>
                  <a:cubicBezTo>
                    <a:pt x="2445" y="1976"/>
                    <a:pt x="2546" y="42"/>
                    <a:pt x="25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0"/>
            <p:cNvSpPr/>
            <p:nvPr/>
          </p:nvSpPr>
          <p:spPr>
            <a:xfrm>
              <a:off x="1734650" y="2394225"/>
              <a:ext cx="54125" cy="77450"/>
            </a:xfrm>
            <a:custGeom>
              <a:avLst/>
              <a:gdLst/>
              <a:ahLst/>
              <a:cxnLst/>
              <a:rect l="l" t="t" r="r" b="b"/>
              <a:pathLst>
                <a:path w="2165" h="3098" extrusionOk="0">
                  <a:moveTo>
                    <a:pt x="2165" y="0"/>
                  </a:moveTo>
                  <a:lnTo>
                    <a:pt x="2165" y="0"/>
                  </a:lnTo>
                  <a:cubicBezTo>
                    <a:pt x="1438" y="2180"/>
                    <a:pt x="1" y="3098"/>
                    <a:pt x="1" y="3098"/>
                  </a:cubicBezTo>
                  <a:cubicBezTo>
                    <a:pt x="1920" y="2578"/>
                    <a:pt x="2165" y="1"/>
                    <a:pt x="21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0"/>
            <p:cNvSpPr/>
            <p:nvPr/>
          </p:nvSpPr>
          <p:spPr>
            <a:xfrm>
              <a:off x="1790800" y="2482550"/>
              <a:ext cx="52850" cy="63325"/>
            </a:xfrm>
            <a:custGeom>
              <a:avLst/>
              <a:gdLst/>
              <a:ahLst/>
              <a:cxnLst/>
              <a:rect l="l" t="t" r="r" b="b"/>
              <a:pathLst>
                <a:path w="2114" h="2533" extrusionOk="0">
                  <a:moveTo>
                    <a:pt x="2114" y="1"/>
                  </a:moveTo>
                  <a:lnTo>
                    <a:pt x="2114" y="1"/>
                  </a:lnTo>
                  <a:cubicBezTo>
                    <a:pt x="1543" y="1930"/>
                    <a:pt x="0" y="2533"/>
                    <a:pt x="146" y="2533"/>
                  </a:cubicBezTo>
                  <a:cubicBezTo>
                    <a:pt x="149" y="2533"/>
                    <a:pt x="152" y="2532"/>
                    <a:pt x="156" y="2532"/>
                  </a:cubicBezTo>
                  <a:cubicBezTo>
                    <a:pt x="1907" y="2356"/>
                    <a:pt x="2114" y="1"/>
                    <a:pt x="21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0"/>
            <p:cNvSpPr/>
            <p:nvPr/>
          </p:nvSpPr>
          <p:spPr>
            <a:xfrm>
              <a:off x="2019925" y="2569625"/>
              <a:ext cx="316625" cy="267050"/>
            </a:xfrm>
            <a:custGeom>
              <a:avLst/>
              <a:gdLst/>
              <a:ahLst/>
              <a:cxnLst/>
              <a:rect l="l" t="t" r="r" b="b"/>
              <a:pathLst>
                <a:path w="12665" h="10682" extrusionOk="0">
                  <a:moveTo>
                    <a:pt x="6113" y="1"/>
                  </a:moveTo>
                  <a:cubicBezTo>
                    <a:pt x="4249" y="1"/>
                    <a:pt x="2020" y="855"/>
                    <a:pt x="1155" y="2789"/>
                  </a:cubicBezTo>
                  <a:cubicBezTo>
                    <a:pt x="100" y="5152"/>
                    <a:pt x="1828" y="7890"/>
                    <a:pt x="1828" y="7890"/>
                  </a:cubicBezTo>
                  <a:cubicBezTo>
                    <a:pt x="0" y="8678"/>
                    <a:pt x="1323" y="9825"/>
                    <a:pt x="1323" y="9825"/>
                  </a:cubicBezTo>
                  <a:cubicBezTo>
                    <a:pt x="1871" y="10442"/>
                    <a:pt x="3065" y="10681"/>
                    <a:pt x="4471" y="10681"/>
                  </a:cubicBezTo>
                  <a:cubicBezTo>
                    <a:pt x="7563" y="10681"/>
                    <a:pt x="11680" y="9524"/>
                    <a:pt x="12206" y="8678"/>
                  </a:cubicBezTo>
                  <a:cubicBezTo>
                    <a:pt x="12665" y="7485"/>
                    <a:pt x="10898" y="7156"/>
                    <a:pt x="10898" y="7156"/>
                  </a:cubicBezTo>
                  <a:cubicBezTo>
                    <a:pt x="10898" y="7156"/>
                    <a:pt x="12290" y="5443"/>
                    <a:pt x="11502" y="3278"/>
                  </a:cubicBezTo>
                  <a:cubicBezTo>
                    <a:pt x="10722" y="1122"/>
                    <a:pt x="8535" y="181"/>
                    <a:pt x="6592" y="20"/>
                  </a:cubicBezTo>
                  <a:cubicBezTo>
                    <a:pt x="6436" y="7"/>
                    <a:pt x="6276" y="1"/>
                    <a:pt x="61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0"/>
            <p:cNvSpPr/>
            <p:nvPr/>
          </p:nvSpPr>
          <p:spPr>
            <a:xfrm>
              <a:off x="1998950" y="2578825"/>
              <a:ext cx="368975" cy="251300"/>
            </a:xfrm>
            <a:custGeom>
              <a:avLst/>
              <a:gdLst/>
              <a:ahLst/>
              <a:cxnLst/>
              <a:rect l="l" t="t" r="r" b="b"/>
              <a:pathLst>
                <a:path w="14759" h="10052" extrusionOk="0">
                  <a:moveTo>
                    <a:pt x="7814" y="1969"/>
                  </a:moveTo>
                  <a:cubicBezTo>
                    <a:pt x="8383" y="1969"/>
                    <a:pt x="8928" y="2036"/>
                    <a:pt x="9336" y="2237"/>
                  </a:cubicBezTo>
                  <a:cubicBezTo>
                    <a:pt x="10567" y="2834"/>
                    <a:pt x="10536" y="3507"/>
                    <a:pt x="10536" y="3690"/>
                  </a:cubicBezTo>
                  <a:cubicBezTo>
                    <a:pt x="10536" y="3866"/>
                    <a:pt x="10881" y="4432"/>
                    <a:pt x="10827" y="5013"/>
                  </a:cubicBezTo>
                  <a:cubicBezTo>
                    <a:pt x="10766" y="5602"/>
                    <a:pt x="10422" y="6367"/>
                    <a:pt x="9971" y="6512"/>
                  </a:cubicBezTo>
                  <a:cubicBezTo>
                    <a:pt x="9822" y="6557"/>
                    <a:pt x="9528" y="6566"/>
                    <a:pt x="9162" y="6566"/>
                  </a:cubicBezTo>
                  <a:cubicBezTo>
                    <a:pt x="8897" y="6566"/>
                    <a:pt x="8595" y="6561"/>
                    <a:pt x="8283" y="6561"/>
                  </a:cubicBezTo>
                  <a:cubicBezTo>
                    <a:pt x="7688" y="6561"/>
                    <a:pt x="7056" y="6579"/>
                    <a:pt x="6575" y="6681"/>
                  </a:cubicBezTo>
                  <a:cubicBezTo>
                    <a:pt x="7456" y="4966"/>
                    <a:pt x="6683" y="2798"/>
                    <a:pt x="6137" y="2104"/>
                  </a:cubicBezTo>
                  <a:lnTo>
                    <a:pt x="6137" y="2104"/>
                  </a:lnTo>
                  <a:cubicBezTo>
                    <a:pt x="6644" y="2037"/>
                    <a:pt x="7242" y="1969"/>
                    <a:pt x="7814" y="1969"/>
                  </a:cubicBezTo>
                  <a:close/>
                  <a:moveTo>
                    <a:pt x="7516" y="1"/>
                  </a:moveTo>
                  <a:cubicBezTo>
                    <a:pt x="5981" y="1"/>
                    <a:pt x="4459" y="422"/>
                    <a:pt x="3623" y="1778"/>
                  </a:cubicBezTo>
                  <a:cubicBezTo>
                    <a:pt x="3623" y="1778"/>
                    <a:pt x="4349" y="2237"/>
                    <a:pt x="5007" y="2237"/>
                  </a:cubicBezTo>
                  <a:cubicBezTo>
                    <a:pt x="5105" y="2237"/>
                    <a:pt x="5242" y="2224"/>
                    <a:pt x="5411" y="2203"/>
                  </a:cubicBezTo>
                  <a:lnTo>
                    <a:pt x="5411" y="2203"/>
                  </a:lnTo>
                  <a:cubicBezTo>
                    <a:pt x="4362" y="3202"/>
                    <a:pt x="2193" y="6266"/>
                    <a:pt x="1718" y="6266"/>
                  </a:cubicBezTo>
                  <a:cubicBezTo>
                    <a:pt x="1688" y="6266"/>
                    <a:pt x="1666" y="6254"/>
                    <a:pt x="1650" y="6229"/>
                  </a:cubicBezTo>
                  <a:cubicBezTo>
                    <a:pt x="1619" y="6181"/>
                    <a:pt x="1580" y="6159"/>
                    <a:pt x="1533" y="6159"/>
                  </a:cubicBezTo>
                  <a:cubicBezTo>
                    <a:pt x="1086" y="6159"/>
                    <a:pt x="0" y="8229"/>
                    <a:pt x="388" y="9365"/>
                  </a:cubicBezTo>
                  <a:cubicBezTo>
                    <a:pt x="560" y="9869"/>
                    <a:pt x="1132" y="10008"/>
                    <a:pt x="1900" y="10008"/>
                  </a:cubicBezTo>
                  <a:cubicBezTo>
                    <a:pt x="2862" y="10008"/>
                    <a:pt x="4130" y="9789"/>
                    <a:pt x="5303" y="9789"/>
                  </a:cubicBezTo>
                  <a:cubicBezTo>
                    <a:pt x="5528" y="9789"/>
                    <a:pt x="5749" y="9797"/>
                    <a:pt x="5963" y="9816"/>
                  </a:cubicBezTo>
                  <a:cubicBezTo>
                    <a:pt x="7208" y="9931"/>
                    <a:pt x="9129" y="10051"/>
                    <a:pt x="10675" y="10051"/>
                  </a:cubicBezTo>
                  <a:cubicBezTo>
                    <a:pt x="11901" y="10051"/>
                    <a:pt x="12891" y="9976"/>
                    <a:pt x="13121" y="9763"/>
                  </a:cubicBezTo>
                  <a:cubicBezTo>
                    <a:pt x="13649" y="9281"/>
                    <a:pt x="14758" y="8478"/>
                    <a:pt x="14192" y="7736"/>
                  </a:cubicBezTo>
                  <a:cubicBezTo>
                    <a:pt x="13756" y="7201"/>
                    <a:pt x="13282" y="6711"/>
                    <a:pt x="12762" y="6252"/>
                  </a:cubicBezTo>
                  <a:cubicBezTo>
                    <a:pt x="12762" y="6252"/>
                    <a:pt x="14009" y="4730"/>
                    <a:pt x="13121" y="3193"/>
                  </a:cubicBezTo>
                  <a:cubicBezTo>
                    <a:pt x="12242" y="1664"/>
                    <a:pt x="13305" y="1473"/>
                    <a:pt x="11737" y="845"/>
                  </a:cubicBezTo>
                  <a:cubicBezTo>
                    <a:pt x="10915" y="513"/>
                    <a:pt x="9207" y="1"/>
                    <a:pt x="751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0"/>
            <p:cNvSpPr/>
            <p:nvPr/>
          </p:nvSpPr>
          <p:spPr>
            <a:xfrm>
              <a:off x="2037125" y="2528300"/>
              <a:ext cx="286250" cy="124600"/>
            </a:xfrm>
            <a:custGeom>
              <a:avLst/>
              <a:gdLst/>
              <a:ahLst/>
              <a:cxnLst/>
              <a:rect l="l" t="t" r="r" b="b"/>
              <a:pathLst>
                <a:path w="11450" h="4984" extrusionOk="0">
                  <a:moveTo>
                    <a:pt x="5247" y="1"/>
                  </a:moveTo>
                  <a:cubicBezTo>
                    <a:pt x="5166" y="1"/>
                    <a:pt x="5085" y="3"/>
                    <a:pt x="5002" y="6"/>
                  </a:cubicBezTo>
                  <a:cubicBezTo>
                    <a:pt x="2868" y="90"/>
                    <a:pt x="1369" y="1742"/>
                    <a:pt x="1369" y="1742"/>
                  </a:cubicBezTo>
                  <a:cubicBezTo>
                    <a:pt x="329" y="2591"/>
                    <a:pt x="0" y="3058"/>
                    <a:pt x="230" y="4411"/>
                  </a:cubicBezTo>
                  <a:cubicBezTo>
                    <a:pt x="300" y="4827"/>
                    <a:pt x="458" y="4983"/>
                    <a:pt x="657" y="4983"/>
                  </a:cubicBezTo>
                  <a:cubicBezTo>
                    <a:pt x="1106" y="4983"/>
                    <a:pt x="1769" y="4191"/>
                    <a:pt x="2134" y="3799"/>
                  </a:cubicBezTo>
                  <a:cubicBezTo>
                    <a:pt x="2384" y="3528"/>
                    <a:pt x="3006" y="3397"/>
                    <a:pt x="3674" y="3397"/>
                  </a:cubicBezTo>
                  <a:cubicBezTo>
                    <a:pt x="4397" y="3397"/>
                    <a:pt x="5173" y="3551"/>
                    <a:pt x="5583" y="3845"/>
                  </a:cubicBezTo>
                  <a:cubicBezTo>
                    <a:pt x="5890" y="4065"/>
                    <a:pt x="6227" y="4154"/>
                    <a:pt x="6561" y="4154"/>
                  </a:cubicBezTo>
                  <a:cubicBezTo>
                    <a:pt x="7085" y="4154"/>
                    <a:pt x="7600" y="3936"/>
                    <a:pt x="7969" y="3669"/>
                  </a:cubicBezTo>
                  <a:cubicBezTo>
                    <a:pt x="8046" y="3615"/>
                    <a:pt x="8130" y="3591"/>
                    <a:pt x="8220" y="3591"/>
                  </a:cubicBezTo>
                  <a:cubicBezTo>
                    <a:pt x="8797" y="3591"/>
                    <a:pt x="9613" y="4576"/>
                    <a:pt x="10363" y="4576"/>
                  </a:cubicBezTo>
                  <a:cubicBezTo>
                    <a:pt x="10422" y="4576"/>
                    <a:pt x="10481" y="4570"/>
                    <a:pt x="10539" y="4557"/>
                  </a:cubicBezTo>
                  <a:cubicBezTo>
                    <a:pt x="11449" y="4358"/>
                    <a:pt x="10853" y="2446"/>
                    <a:pt x="9721" y="1742"/>
                  </a:cubicBezTo>
                  <a:cubicBezTo>
                    <a:pt x="8625" y="1066"/>
                    <a:pt x="7247" y="1"/>
                    <a:pt x="5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0"/>
            <p:cNvSpPr/>
            <p:nvPr/>
          </p:nvSpPr>
          <p:spPr>
            <a:xfrm>
              <a:off x="2214350" y="2578475"/>
              <a:ext cx="39050" cy="33225"/>
            </a:xfrm>
            <a:custGeom>
              <a:avLst/>
              <a:gdLst/>
              <a:ahLst/>
              <a:cxnLst/>
              <a:rect l="l" t="t" r="r" b="b"/>
              <a:pathLst>
                <a:path w="1562" h="1329" extrusionOk="0">
                  <a:moveTo>
                    <a:pt x="1133" y="1"/>
                  </a:moveTo>
                  <a:cubicBezTo>
                    <a:pt x="816" y="1"/>
                    <a:pt x="1" y="202"/>
                    <a:pt x="1" y="202"/>
                  </a:cubicBezTo>
                  <a:cubicBezTo>
                    <a:pt x="1" y="202"/>
                    <a:pt x="177" y="1219"/>
                    <a:pt x="406" y="1318"/>
                  </a:cubicBezTo>
                  <a:cubicBezTo>
                    <a:pt x="423" y="1325"/>
                    <a:pt x="443" y="1329"/>
                    <a:pt x="466" y="1329"/>
                  </a:cubicBezTo>
                  <a:cubicBezTo>
                    <a:pt x="764" y="1329"/>
                    <a:pt x="1561" y="775"/>
                    <a:pt x="1561" y="775"/>
                  </a:cubicBezTo>
                  <a:cubicBezTo>
                    <a:pt x="1561" y="775"/>
                    <a:pt x="1423" y="79"/>
                    <a:pt x="1225" y="10"/>
                  </a:cubicBezTo>
                  <a:cubicBezTo>
                    <a:pt x="1203" y="4"/>
                    <a:pt x="1172" y="1"/>
                    <a:pt x="11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0"/>
            <p:cNvSpPr/>
            <p:nvPr/>
          </p:nvSpPr>
          <p:spPr>
            <a:xfrm>
              <a:off x="2176700" y="2514000"/>
              <a:ext cx="37500" cy="42375"/>
            </a:xfrm>
            <a:custGeom>
              <a:avLst/>
              <a:gdLst/>
              <a:ahLst/>
              <a:cxnLst/>
              <a:rect l="l" t="t" r="r" b="b"/>
              <a:pathLst>
                <a:path w="1500" h="1695" extrusionOk="0">
                  <a:moveTo>
                    <a:pt x="829" y="0"/>
                  </a:moveTo>
                  <a:cubicBezTo>
                    <a:pt x="818" y="0"/>
                    <a:pt x="806" y="2"/>
                    <a:pt x="796" y="5"/>
                  </a:cubicBezTo>
                  <a:cubicBezTo>
                    <a:pt x="574" y="73"/>
                    <a:pt x="0" y="1274"/>
                    <a:pt x="0" y="1274"/>
                  </a:cubicBezTo>
                  <a:lnTo>
                    <a:pt x="1354" y="1695"/>
                  </a:lnTo>
                  <a:lnTo>
                    <a:pt x="1499" y="570"/>
                  </a:lnTo>
                  <a:cubicBezTo>
                    <a:pt x="1499" y="570"/>
                    <a:pt x="1068" y="0"/>
                    <a:pt x="8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0"/>
            <p:cNvSpPr/>
            <p:nvPr/>
          </p:nvSpPr>
          <p:spPr>
            <a:xfrm>
              <a:off x="2152600" y="2557100"/>
              <a:ext cx="31000" cy="34100"/>
            </a:xfrm>
            <a:custGeom>
              <a:avLst/>
              <a:gdLst/>
              <a:ahLst/>
              <a:cxnLst/>
              <a:rect l="l" t="t" r="r" b="b"/>
              <a:pathLst>
                <a:path w="1240" h="1364" extrusionOk="0">
                  <a:moveTo>
                    <a:pt x="925" y="1"/>
                  </a:moveTo>
                  <a:cubicBezTo>
                    <a:pt x="725" y="1"/>
                    <a:pt x="1" y="644"/>
                    <a:pt x="1" y="644"/>
                  </a:cubicBezTo>
                  <a:cubicBezTo>
                    <a:pt x="1" y="644"/>
                    <a:pt x="222" y="1286"/>
                    <a:pt x="360" y="1340"/>
                  </a:cubicBezTo>
                  <a:cubicBezTo>
                    <a:pt x="403" y="1358"/>
                    <a:pt x="516" y="1363"/>
                    <a:pt x="646" y="1363"/>
                  </a:cubicBezTo>
                  <a:cubicBezTo>
                    <a:pt x="907" y="1363"/>
                    <a:pt x="1240" y="1340"/>
                    <a:pt x="1240" y="1340"/>
                  </a:cubicBezTo>
                  <a:cubicBezTo>
                    <a:pt x="1240" y="1340"/>
                    <a:pt x="1094" y="93"/>
                    <a:pt x="957" y="9"/>
                  </a:cubicBezTo>
                  <a:cubicBezTo>
                    <a:pt x="948" y="3"/>
                    <a:pt x="938" y="1"/>
                    <a:pt x="9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0"/>
            <p:cNvSpPr/>
            <p:nvPr/>
          </p:nvSpPr>
          <p:spPr>
            <a:xfrm>
              <a:off x="2127175" y="2517475"/>
              <a:ext cx="34450" cy="32300"/>
            </a:xfrm>
            <a:custGeom>
              <a:avLst/>
              <a:gdLst/>
              <a:ahLst/>
              <a:cxnLst/>
              <a:rect l="l" t="t" r="r" b="b"/>
              <a:pathLst>
                <a:path w="1378" h="1292" extrusionOk="0">
                  <a:moveTo>
                    <a:pt x="785" y="1"/>
                  </a:moveTo>
                  <a:cubicBezTo>
                    <a:pt x="436" y="1"/>
                    <a:pt x="1" y="103"/>
                    <a:pt x="1" y="103"/>
                  </a:cubicBezTo>
                  <a:cubicBezTo>
                    <a:pt x="1" y="103"/>
                    <a:pt x="161" y="1212"/>
                    <a:pt x="261" y="1280"/>
                  </a:cubicBezTo>
                  <a:cubicBezTo>
                    <a:pt x="273" y="1288"/>
                    <a:pt x="298" y="1292"/>
                    <a:pt x="332" y="1292"/>
                  </a:cubicBezTo>
                  <a:cubicBezTo>
                    <a:pt x="558" y="1292"/>
                    <a:pt x="1178" y="1135"/>
                    <a:pt x="1178" y="1135"/>
                  </a:cubicBezTo>
                  <a:cubicBezTo>
                    <a:pt x="1178" y="1135"/>
                    <a:pt x="1377" y="324"/>
                    <a:pt x="1178" y="103"/>
                  </a:cubicBezTo>
                  <a:cubicBezTo>
                    <a:pt x="1112" y="26"/>
                    <a:pt x="959" y="1"/>
                    <a:pt x="7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0"/>
            <p:cNvSpPr/>
            <p:nvPr/>
          </p:nvSpPr>
          <p:spPr>
            <a:xfrm>
              <a:off x="2271900" y="2573000"/>
              <a:ext cx="31975" cy="27925"/>
            </a:xfrm>
            <a:custGeom>
              <a:avLst/>
              <a:gdLst/>
              <a:ahLst/>
              <a:cxnLst/>
              <a:rect l="l" t="t" r="r" b="b"/>
              <a:pathLst>
                <a:path w="1279" h="1117" extrusionOk="0">
                  <a:moveTo>
                    <a:pt x="682" y="0"/>
                  </a:moveTo>
                  <a:cubicBezTo>
                    <a:pt x="682" y="0"/>
                    <a:pt x="200" y="367"/>
                    <a:pt x="100" y="558"/>
                  </a:cubicBezTo>
                  <a:cubicBezTo>
                    <a:pt x="1" y="757"/>
                    <a:pt x="567" y="1117"/>
                    <a:pt x="567" y="1117"/>
                  </a:cubicBezTo>
                  <a:cubicBezTo>
                    <a:pt x="567" y="1117"/>
                    <a:pt x="1278" y="627"/>
                    <a:pt x="1278" y="428"/>
                  </a:cubicBezTo>
                  <a:cubicBezTo>
                    <a:pt x="1278" y="237"/>
                    <a:pt x="682" y="0"/>
                    <a:pt x="6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0"/>
            <p:cNvSpPr/>
            <p:nvPr/>
          </p:nvSpPr>
          <p:spPr>
            <a:xfrm>
              <a:off x="2236925" y="2545850"/>
              <a:ext cx="24675" cy="26600"/>
            </a:xfrm>
            <a:custGeom>
              <a:avLst/>
              <a:gdLst/>
              <a:ahLst/>
              <a:cxnLst/>
              <a:rect l="l" t="t" r="r" b="b"/>
              <a:pathLst>
                <a:path w="987" h="1064" extrusionOk="0">
                  <a:moveTo>
                    <a:pt x="436" y="0"/>
                  </a:moveTo>
                  <a:cubicBezTo>
                    <a:pt x="436" y="0"/>
                    <a:pt x="146" y="474"/>
                    <a:pt x="69" y="627"/>
                  </a:cubicBezTo>
                  <a:cubicBezTo>
                    <a:pt x="0" y="788"/>
                    <a:pt x="436" y="1063"/>
                    <a:pt x="436" y="1063"/>
                  </a:cubicBezTo>
                  <a:cubicBezTo>
                    <a:pt x="436" y="1063"/>
                    <a:pt x="987" y="681"/>
                    <a:pt x="987" y="528"/>
                  </a:cubicBezTo>
                  <a:cubicBezTo>
                    <a:pt x="987" y="382"/>
                    <a:pt x="436" y="0"/>
                    <a:pt x="4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0"/>
            <p:cNvSpPr/>
            <p:nvPr/>
          </p:nvSpPr>
          <p:spPr>
            <a:xfrm>
              <a:off x="1640575" y="2583050"/>
              <a:ext cx="301750" cy="254650"/>
            </a:xfrm>
            <a:custGeom>
              <a:avLst/>
              <a:gdLst/>
              <a:ahLst/>
              <a:cxnLst/>
              <a:rect l="l" t="t" r="r" b="b"/>
              <a:pathLst>
                <a:path w="12070" h="10186" extrusionOk="0">
                  <a:moveTo>
                    <a:pt x="5827" y="0"/>
                  </a:moveTo>
                  <a:cubicBezTo>
                    <a:pt x="4050" y="0"/>
                    <a:pt x="1918" y="821"/>
                    <a:pt x="1095" y="2665"/>
                  </a:cubicBezTo>
                  <a:cubicBezTo>
                    <a:pt x="93" y="4913"/>
                    <a:pt x="1737" y="7521"/>
                    <a:pt x="1737" y="7521"/>
                  </a:cubicBezTo>
                  <a:cubicBezTo>
                    <a:pt x="1" y="8278"/>
                    <a:pt x="1263" y="9364"/>
                    <a:pt x="1263" y="9364"/>
                  </a:cubicBezTo>
                  <a:cubicBezTo>
                    <a:pt x="1785" y="9956"/>
                    <a:pt x="2926" y="10185"/>
                    <a:pt x="4269" y="10185"/>
                  </a:cubicBezTo>
                  <a:cubicBezTo>
                    <a:pt x="7215" y="10185"/>
                    <a:pt x="11134" y="9082"/>
                    <a:pt x="11633" y="8278"/>
                  </a:cubicBezTo>
                  <a:cubicBezTo>
                    <a:pt x="12069" y="7131"/>
                    <a:pt x="10379" y="6825"/>
                    <a:pt x="10379" y="6825"/>
                  </a:cubicBezTo>
                  <a:cubicBezTo>
                    <a:pt x="10379" y="6825"/>
                    <a:pt x="11710" y="5189"/>
                    <a:pt x="10960" y="3131"/>
                  </a:cubicBezTo>
                  <a:cubicBezTo>
                    <a:pt x="10218" y="1074"/>
                    <a:pt x="8130" y="179"/>
                    <a:pt x="6280" y="19"/>
                  </a:cubicBezTo>
                  <a:cubicBezTo>
                    <a:pt x="6132" y="6"/>
                    <a:pt x="5981" y="0"/>
                    <a:pt x="58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0"/>
            <p:cNvSpPr/>
            <p:nvPr/>
          </p:nvSpPr>
          <p:spPr>
            <a:xfrm>
              <a:off x="1620500" y="2591925"/>
              <a:ext cx="351650" cy="239625"/>
            </a:xfrm>
            <a:custGeom>
              <a:avLst/>
              <a:gdLst/>
              <a:ahLst/>
              <a:cxnLst/>
              <a:rect l="l" t="t" r="r" b="b"/>
              <a:pathLst>
                <a:path w="14066" h="9585" extrusionOk="0">
                  <a:moveTo>
                    <a:pt x="7169" y="0"/>
                  </a:moveTo>
                  <a:cubicBezTo>
                    <a:pt x="5706" y="0"/>
                    <a:pt x="4255" y="402"/>
                    <a:pt x="3458" y="1698"/>
                  </a:cubicBezTo>
                  <a:cubicBezTo>
                    <a:pt x="3458" y="1698"/>
                    <a:pt x="3487" y="1696"/>
                    <a:pt x="3539" y="1696"/>
                  </a:cubicBezTo>
                  <a:cubicBezTo>
                    <a:pt x="3773" y="1696"/>
                    <a:pt x="4453" y="1732"/>
                    <a:pt x="4773" y="2134"/>
                  </a:cubicBezTo>
                  <a:cubicBezTo>
                    <a:pt x="5161" y="2624"/>
                    <a:pt x="5483" y="2726"/>
                    <a:pt x="5825" y="2726"/>
                  </a:cubicBezTo>
                  <a:cubicBezTo>
                    <a:pt x="6069" y="2726"/>
                    <a:pt x="6324" y="2674"/>
                    <a:pt x="6622" y="2674"/>
                  </a:cubicBezTo>
                  <a:cubicBezTo>
                    <a:pt x="6852" y="2674"/>
                    <a:pt x="7108" y="2705"/>
                    <a:pt x="7404" y="2815"/>
                  </a:cubicBezTo>
                  <a:cubicBezTo>
                    <a:pt x="7985" y="3029"/>
                    <a:pt x="8329" y="3243"/>
                    <a:pt x="8620" y="3243"/>
                  </a:cubicBezTo>
                  <a:cubicBezTo>
                    <a:pt x="8949" y="3243"/>
                    <a:pt x="8979" y="4359"/>
                    <a:pt x="8926" y="4918"/>
                  </a:cubicBezTo>
                  <a:cubicBezTo>
                    <a:pt x="8872" y="5476"/>
                    <a:pt x="8842" y="6769"/>
                    <a:pt x="7939" y="7067"/>
                  </a:cubicBezTo>
                  <a:cubicBezTo>
                    <a:pt x="7827" y="7102"/>
                    <a:pt x="7677" y="7113"/>
                    <a:pt x="7499" y="7113"/>
                  </a:cubicBezTo>
                  <a:cubicBezTo>
                    <a:pt x="7234" y="7113"/>
                    <a:pt x="6904" y="7089"/>
                    <a:pt x="6542" y="7089"/>
                  </a:cubicBezTo>
                  <a:cubicBezTo>
                    <a:pt x="6205" y="7089"/>
                    <a:pt x="5839" y="7110"/>
                    <a:pt x="5469" y="7189"/>
                  </a:cubicBezTo>
                  <a:cubicBezTo>
                    <a:pt x="4852" y="7322"/>
                    <a:pt x="4238" y="7413"/>
                    <a:pt x="3739" y="7413"/>
                  </a:cubicBezTo>
                  <a:cubicBezTo>
                    <a:pt x="3403" y="7413"/>
                    <a:pt x="3119" y="7372"/>
                    <a:pt x="2922" y="7273"/>
                  </a:cubicBezTo>
                  <a:cubicBezTo>
                    <a:pt x="2441" y="7029"/>
                    <a:pt x="1882" y="6424"/>
                    <a:pt x="1576" y="5935"/>
                  </a:cubicBezTo>
                  <a:cubicBezTo>
                    <a:pt x="1547" y="5889"/>
                    <a:pt x="1510" y="5867"/>
                    <a:pt x="1465" y="5867"/>
                  </a:cubicBezTo>
                  <a:cubicBezTo>
                    <a:pt x="1039" y="5867"/>
                    <a:pt x="1" y="7845"/>
                    <a:pt x="368" y="8925"/>
                  </a:cubicBezTo>
                  <a:cubicBezTo>
                    <a:pt x="531" y="9408"/>
                    <a:pt x="1079" y="9542"/>
                    <a:pt x="1815" y="9542"/>
                  </a:cubicBezTo>
                  <a:cubicBezTo>
                    <a:pt x="2730" y="9542"/>
                    <a:pt x="3936" y="9335"/>
                    <a:pt x="5050" y="9335"/>
                  </a:cubicBezTo>
                  <a:cubicBezTo>
                    <a:pt x="5265" y="9335"/>
                    <a:pt x="5477" y="9343"/>
                    <a:pt x="5683" y="9361"/>
                  </a:cubicBezTo>
                  <a:cubicBezTo>
                    <a:pt x="6878" y="9468"/>
                    <a:pt x="8718" y="9585"/>
                    <a:pt x="10193" y="9585"/>
                  </a:cubicBezTo>
                  <a:cubicBezTo>
                    <a:pt x="11352" y="9585"/>
                    <a:pt x="12286" y="9513"/>
                    <a:pt x="12505" y="9308"/>
                  </a:cubicBezTo>
                  <a:cubicBezTo>
                    <a:pt x="13010" y="8849"/>
                    <a:pt x="14065" y="8084"/>
                    <a:pt x="13522" y="7380"/>
                  </a:cubicBezTo>
                  <a:cubicBezTo>
                    <a:pt x="13117" y="6868"/>
                    <a:pt x="12658" y="6394"/>
                    <a:pt x="12169" y="5965"/>
                  </a:cubicBezTo>
                  <a:cubicBezTo>
                    <a:pt x="12169" y="5965"/>
                    <a:pt x="13354" y="4512"/>
                    <a:pt x="12513" y="3044"/>
                  </a:cubicBezTo>
                  <a:cubicBezTo>
                    <a:pt x="11664" y="1576"/>
                    <a:pt x="12681" y="1400"/>
                    <a:pt x="11190" y="803"/>
                  </a:cubicBezTo>
                  <a:cubicBezTo>
                    <a:pt x="10404" y="487"/>
                    <a:pt x="8779" y="0"/>
                    <a:pt x="71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0"/>
            <p:cNvSpPr/>
            <p:nvPr/>
          </p:nvSpPr>
          <p:spPr>
            <a:xfrm>
              <a:off x="1657400" y="2557250"/>
              <a:ext cx="250575" cy="101400"/>
            </a:xfrm>
            <a:custGeom>
              <a:avLst/>
              <a:gdLst/>
              <a:ahLst/>
              <a:cxnLst/>
              <a:rect l="l" t="t" r="r" b="b"/>
              <a:pathLst>
                <a:path w="10023" h="4056" extrusionOk="0">
                  <a:moveTo>
                    <a:pt x="5288" y="0"/>
                  </a:moveTo>
                  <a:cubicBezTo>
                    <a:pt x="4850" y="0"/>
                    <a:pt x="4380" y="48"/>
                    <a:pt x="3878" y="156"/>
                  </a:cubicBezTo>
                  <a:cubicBezTo>
                    <a:pt x="2020" y="554"/>
                    <a:pt x="1" y="2557"/>
                    <a:pt x="85" y="3559"/>
                  </a:cubicBezTo>
                  <a:cubicBezTo>
                    <a:pt x="119" y="3930"/>
                    <a:pt x="249" y="4056"/>
                    <a:pt x="431" y="4056"/>
                  </a:cubicBezTo>
                  <a:cubicBezTo>
                    <a:pt x="742" y="4056"/>
                    <a:pt x="1205" y="3694"/>
                    <a:pt x="1615" y="3559"/>
                  </a:cubicBezTo>
                  <a:cubicBezTo>
                    <a:pt x="2073" y="3403"/>
                    <a:pt x="2641" y="3098"/>
                    <a:pt x="3197" y="3098"/>
                  </a:cubicBezTo>
                  <a:cubicBezTo>
                    <a:pt x="3429" y="3098"/>
                    <a:pt x="3659" y="3152"/>
                    <a:pt x="3878" y="3292"/>
                  </a:cubicBezTo>
                  <a:cubicBezTo>
                    <a:pt x="4125" y="3451"/>
                    <a:pt x="4351" y="3520"/>
                    <a:pt x="4561" y="3520"/>
                  </a:cubicBezTo>
                  <a:cubicBezTo>
                    <a:pt x="4982" y="3520"/>
                    <a:pt x="5331" y="3241"/>
                    <a:pt x="5622" y="2863"/>
                  </a:cubicBezTo>
                  <a:cubicBezTo>
                    <a:pt x="5792" y="2640"/>
                    <a:pt x="6115" y="2556"/>
                    <a:pt x="6499" y="2556"/>
                  </a:cubicBezTo>
                  <a:cubicBezTo>
                    <a:pt x="7101" y="2556"/>
                    <a:pt x="7852" y="2762"/>
                    <a:pt x="8398" y="2963"/>
                  </a:cubicBezTo>
                  <a:cubicBezTo>
                    <a:pt x="8668" y="3065"/>
                    <a:pt x="8943" y="3121"/>
                    <a:pt x="9177" y="3121"/>
                  </a:cubicBezTo>
                  <a:cubicBezTo>
                    <a:pt x="9711" y="3121"/>
                    <a:pt x="10023" y="2825"/>
                    <a:pt x="9522" y="2106"/>
                  </a:cubicBezTo>
                  <a:cubicBezTo>
                    <a:pt x="8928" y="1243"/>
                    <a:pt x="7521" y="0"/>
                    <a:pt x="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0"/>
            <p:cNvSpPr/>
            <p:nvPr/>
          </p:nvSpPr>
          <p:spPr>
            <a:xfrm>
              <a:off x="1734650" y="2607000"/>
              <a:ext cx="22600" cy="20500"/>
            </a:xfrm>
            <a:custGeom>
              <a:avLst/>
              <a:gdLst/>
              <a:ahLst/>
              <a:cxnLst/>
              <a:rect l="l" t="t" r="r" b="b"/>
              <a:pathLst>
                <a:path w="904" h="820" extrusionOk="0">
                  <a:moveTo>
                    <a:pt x="582" y="1"/>
                  </a:moveTo>
                  <a:cubicBezTo>
                    <a:pt x="579" y="1"/>
                    <a:pt x="577" y="1"/>
                    <a:pt x="574" y="1"/>
                  </a:cubicBezTo>
                  <a:cubicBezTo>
                    <a:pt x="459" y="9"/>
                    <a:pt x="1" y="353"/>
                    <a:pt x="1" y="353"/>
                  </a:cubicBezTo>
                  <a:cubicBezTo>
                    <a:pt x="1" y="353"/>
                    <a:pt x="314" y="820"/>
                    <a:pt x="444" y="820"/>
                  </a:cubicBezTo>
                  <a:cubicBezTo>
                    <a:pt x="582" y="820"/>
                    <a:pt x="903" y="307"/>
                    <a:pt x="903" y="307"/>
                  </a:cubicBezTo>
                  <a:cubicBezTo>
                    <a:pt x="903" y="307"/>
                    <a:pt x="691" y="1"/>
                    <a:pt x="5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0"/>
            <p:cNvSpPr/>
            <p:nvPr/>
          </p:nvSpPr>
          <p:spPr>
            <a:xfrm>
              <a:off x="1714200" y="2580350"/>
              <a:ext cx="19150" cy="20375"/>
            </a:xfrm>
            <a:custGeom>
              <a:avLst/>
              <a:gdLst/>
              <a:ahLst/>
              <a:cxnLst/>
              <a:rect l="l" t="t" r="r" b="b"/>
              <a:pathLst>
                <a:path w="766" h="815" extrusionOk="0">
                  <a:moveTo>
                    <a:pt x="191" y="0"/>
                  </a:moveTo>
                  <a:cubicBezTo>
                    <a:pt x="163" y="0"/>
                    <a:pt x="139" y="6"/>
                    <a:pt x="123" y="20"/>
                  </a:cubicBezTo>
                  <a:cubicBezTo>
                    <a:pt x="23" y="96"/>
                    <a:pt x="0" y="815"/>
                    <a:pt x="0" y="815"/>
                  </a:cubicBezTo>
                  <a:lnTo>
                    <a:pt x="765" y="739"/>
                  </a:lnTo>
                  <a:lnTo>
                    <a:pt x="597" y="150"/>
                  </a:lnTo>
                  <a:cubicBezTo>
                    <a:pt x="597" y="150"/>
                    <a:pt x="335" y="0"/>
                    <a:pt x="1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0"/>
            <p:cNvSpPr/>
            <p:nvPr/>
          </p:nvSpPr>
          <p:spPr>
            <a:xfrm>
              <a:off x="1704625" y="2612550"/>
              <a:ext cx="19150" cy="19725"/>
            </a:xfrm>
            <a:custGeom>
              <a:avLst/>
              <a:gdLst/>
              <a:ahLst/>
              <a:cxnLst/>
              <a:rect l="l" t="t" r="r" b="b"/>
              <a:pathLst>
                <a:path w="766" h="789" extrusionOk="0">
                  <a:moveTo>
                    <a:pt x="333" y="1"/>
                  </a:moveTo>
                  <a:cubicBezTo>
                    <a:pt x="239" y="1"/>
                    <a:pt x="1" y="521"/>
                    <a:pt x="1" y="521"/>
                  </a:cubicBezTo>
                  <a:cubicBezTo>
                    <a:pt x="1" y="521"/>
                    <a:pt x="246" y="789"/>
                    <a:pt x="322" y="789"/>
                  </a:cubicBezTo>
                  <a:cubicBezTo>
                    <a:pt x="399" y="789"/>
                    <a:pt x="766" y="598"/>
                    <a:pt x="766" y="598"/>
                  </a:cubicBezTo>
                  <a:cubicBezTo>
                    <a:pt x="766" y="598"/>
                    <a:pt x="422" y="9"/>
                    <a:pt x="337" y="1"/>
                  </a:cubicBezTo>
                  <a:cubicBezTo>
                    <a:pt x="336" y="1"/>
                    <a:pt x="335" y="1"/>
                    <a:pt x="33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0"/>
            <p:cNvSpPr/>
            <p:nvPr/>
          </p:nvSpPr>
          <p:spPr>
            <a:xfrm>
              <a:off x="1683600" y="2592775"/>
              <a:ext cx="20100" cy="19825"/>
            </a:xfrm>
            <a:custGeom>
              <a:avLst/>
              <a:gdLst/>
              <a:ahLst/>
              <a:cxnLst/>
              <a:rect l="l" t="t" r="r" b="b"/>
              <a:pathLst>
                <a:path w="804" h="793" extrusionOk="0">
                  <a:moveTo>
                    <a:pt x="528" y="1"/>
                  </a:moveTo>
                  <a:cubicBezTo>
                    <a:pt x="350" y="1"/>
                    <a:pt x="1" y="264"/>
                    <a:pt x="1" y="264"/>
                  </a:cubicBezTo>
                  <a:cubicBezTo>
                    <a:pt x="1" y="264"/>
                    <a:pt x="322" y="777"/>
                    <a:pt x="383" y="792"/>
                  </a:cubicBezTo>
                  <a:cubicBezTo>
                    <a:pt x="384" y="792"/>
                    <a:pt x="385" y="792"/>
                    <a:pt x="386" y="792"/>
                  </a:cubicBezTo>
                  <a:cubicBezTo>
                    <a:pt x="454" y="792"/>
                    <a:pt x="804" y="524"/>
                    <a:pt x="804" y="524"/>
                  </a:cubicBezTo>
                  <a:cubicBezTo>
                    <a:pt x="804" y="524"/>
                    <a:pt x="727" y="81"/>
                    <a:pt x="582" y="12"/>
                  </a:cubicBezTo>
                  <a:cubicBezTo>
                    <a:pt x="567" y="4"/>
                    <a:pt x="548" y="1"/>
                    <a:pt x="5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0"/>
            <p:cNvSpPr/>
            <p:nvPr/>
          </p:nvSpPr>
          <p:spPr>
            <a:xfrm>
              <a:off x="1771175" y="2608750"/>
              <a:ext cx="15125" cy="17025"/>
            </a:xfrm>
            <a:custGeom>
              <a:avLst/>
              <a:gdLst/>
              <a:ahLst/>
              <a:cxnLst/>
              <a:rect l="l" t="t" r="r" b="b"/>
              <a:pathLst>
                <a:path w="605" h="681" extrusionOk="0">
                  <a:moveTo>
                    <a:pt x="69" y="0"/>
                  </a:moveTo>
                  <a:cubicBezTo>
                    <a:pt x="69" y="0"/>
                    <a:pt x="16" y="383"/>
                    <a:pt x="8" y="505"/>
                  </a:cubicBezTo>
                  <a:cubicBezTo>
                    <a:pt x="0" y="627"/>
                    <a:pt x="360" y="681"/>
                    <a:pt x="360" y="681"/>
                  </a:cubicBezTo>
                  <a:cubicBezTo>
                    <a:pt x="360" y="681"/>
                    <a:pt x="605" y="283"/>
                    <a:pt x="566" y="191"/>
                  </a:cubicBezTo>
                  <a:cubicBezTo>
                    <a:pt x="520" y="92"/>
                    <a:pt x="69" y="0"/>
                    <a:pt x="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0"/>
            <p:cNvSpPr/>
            <p:nvPr/>
          </p:nvSpPr>
          <p:spPr>
            <a:xfrm>
              <a:off x="1676350" y="2625750"/>
              <a:ext cx="15125" cy="17050"/>
            </a:xfrm>
            <a:custGeom>
              <a:avLst/>
              <a:gdLst/>
              <a:ahLst/>
              <a:cxnLst/>
              <a:rect l="l" t="t" r="r" b="b"/>
              <a:pathLst>
                <a:path w="605" h="682" extrusionOk="0">
                  <a:moveTo>
                    <a:pt x="61" y="1"/>
                  </a:moveTo>
                  <a:cubicBezTo>
                    <a:pt x="61" y="1"/>
                    <a:pt x="15" y="383"/>
                    <a:pt x="8" y="506"/>
                  </a:cubicBezTo>
                  <a:cubicBezTo>
                    <a:pt x="0" y="628"/>
                    <a:pt x="352" y="682"/>
                    <a:pt x="352" y="682"/>
                  </a:cubicBezTo>
                  <a:cubicBezTo>
                    <a:pt x="352" y="682"/>
                    <a:pt x="604" y="291"/>
                    <a:pt x="558" y="192"/>
                  </a:cubicBezTo>
                  <a:cubicBezTo>
                    <a:pt x="520" y="93"/>
                    <a:pt x="61" y="1"/>
                    <a:pt x="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0"/>
            <p:cNvSpPr/>
            <p:nvPr/>
          </p:nvSpPr>
          <p:spPr>
            <a:xfrm>
              <a:off x="1794300" y="2596500"/>
              <a:ext cx="22400" cy="20675"/>
            </a:xfrm>
            <a:custGeom>
              <a:avLst/>
              <a:gdLst/>
              <a:ahLst/>
              <a:cxnLst/>
              <a:rect l="l" t="t" r="r" b="b"/>
              <a:pathLst>
                <a:path w="896" h="827" extrusionOk="0">
                  <a:moveTo>
                    <a:pt x="571" y="1"/>
                  </a:moveTo>
                  <a:cubicBezTo>
                    <a:pt x="569" y="1"/>
                    <a:pt x="568" y="1"/>
                    <a:pt x="567" y="1"/>
                  </a:cubicBezTo>
                  <a:cubicBezTo>
                    <a:pt x="452" y="16"/>
                    <a:pt x="1" y="360"/>
                    <a:pt x="1" y="360"/>
                  </a:cubicBezTo>
                  <a:cubicBezTo>
                    <a:pt x="1" y="360"/>
                    <a:pt x="307" y="827"/>
                    <a:pt x="444" y="827"/>
                  </a:cubicBezTo>
                  <a:cubicBezTo>
                    <a:pt x="574" y="827"/>
                    <a:pt x="896" y="314"/>
                    <a:pt x="896" y="314"/>
                  </a:cubicBezTo>
                  <a:cubicBezTo>
                    <a:pt x="896" y="314"/>
                    <a:pt x="686" y="1"/>
                    <a:pt x="5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0"/>
            <p:cNvSpPr/>
            <p:nvPr/>
          </p:nvSpPr>
          <p:spPr>
            <a:xfrm>
              <a:off x="1768875" y="2552600"/>
              <a:ext cx="19150" cy="20425"/>
            </a:xfrm>
            <a:custGeom>
              <a:avLst/>
              <a:gdLst/>
              <a:ahLst/>
              <a:cxnLst/>
              <a:rect l="l" t="t" r="r" b="b"/>
              <a:pathLst>
                <a:path w="766" h="817" extrusionOk="0">
                  <a:moveTo>
                    <a:pt x="201" y="1"/>
                  </a:moveTo>
                  <a:cubicBezTo>
                    <a:pt x="172" y="1"/>
                    <a:pt x="147" y="6"/>
                    <a:pt x="131" y="21"/>
                  </a:cubicBezTo>
                  <a:cubicBezTo>
                    <a:pt x="31" y="97"/>
                    <a:pt x="1" y="816"/>
                    <a:pt x="1" y="816"/>
                  </a:cubicBezTo>
                  <a:lnTo>
                    <a:pt x="765" y="732"/>
                  </a:lnTo>
                  <a:lnTo>
                    <a:pt x="597" y="143"/>
                  </a:lnTo>
                  <a:cubicBezTo>
                    <a:pt x="597" y="143"/>
                    <a:pt x="344" y="1"/>
                    <a:pt x="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0"/>
            <p:cNvSpPr/>
            <p:nvPr/>
          </p:nvSpPr>
          <p:spPr>
            <a:xfrm>
              <a:off x="1753975" y="2577200"/>
              <a:ext cx="19125" cy="19900"/>
            </a:xfrm>
            <a:custGeom>
              <a:avLst/>
              <a:gdLst/>
              <a:ahLst/>
              <a:cxnLst/>
              <a:rect l="l" t="t" r="r" b="b"/>
              <a:pathLst>
                <a:path w="765" h="796" extrusionOk="0">
                  <a:moveTo>
                    <a:pt x="335" y="0"/>
                  </a:moveTo>
                  <a:cubicBezTo>
                    <a:pt x="249" y="0"/>
                    <a:pt x="0" y="528"/>
                    <a:pt x="0" y="528"/>
                  </a:cubicBezTo>
                  <a:cubicBezTo>
                    <a:pt x="0" y="528"/>
                    <a:pt x="252" y="796"/>
                    <a:pt x="329" y="796"/>
                  </a:cubicBezTo>
                  <a:cubicBezTo>
                    <a:pt x="405" y="796"/>
                    <a:pt x="765" y="604"/>
                    <a:pt x="765" y="604"/>
                  </a:cubicBezTo>
                  <a:cubicBezTo>
                    <a:pt x="765" y="604"/>
                    <a:pt x="421" y="16"/>
                    <a:pt x="337" y="0"/>
                  </a:cubicBezTo>
                  <a:cubicBezTo>
                    <a:pt x="336" y="0"/>
                    <a:pt x="335" y="0"/>
                    <a:pt x="3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0"/>
            <p:cNvSpPr/>
            <p:nvPr/>
          </p:nvSpPr>
          <p:spPr>
            <a:xfrm>
              <a:off x="1729875" y="2562800"/>
              <a:ext cx="20300" cy="19800"/>
            </a:xfrm>
            <a:custGeom>
              <a:avLst/>
              <a:gdLst/>
              <a:ahLst/>
              <a:cxnLst/>
              <a:rect l="l" t="t" r="r" b="b"/>
              <a:pathLst>
                <a:path w="812" h="792" extrusionOk="0">
                  <a:moveTo>
                    <a:pt x="539" y="1"/>
                  </a:moveTo>
                  <a:cubicBezTo>
                    <a:pt x="362" y="1"/>
                    <a:pt x="0" y="263"/>
                    <a:pt x="0" y="263"/>
                  </a:cubicBezTo>
                  <a:cubicBezTo>
                    <a:pt x="0" y="263"/>
                    <a:pt x="322" y="783"/>
                    <a:pt x="383" y="790"/>
                  </a:cubicBezTo>
                  <a:cubicBezTo>
                    <a:pt x="385" y="791"/>
                    <a:pt x="387" y="791"/>
                    <a:pt x="389" y="791"/>
                  </a:cubicBezTo>
                  <a:cubicBezTo>
                    <a:pt x="470" y="791"/>
                    <a:pt x="811" y="523"/>
                    <a:pt x="811" y="523"/>
                  </a:cubicBezTo>
                  <a:cubicBezTo>
                    <a:pt x="811" y="523"/>
                    <a:pt x="735" y="87"/>
                    <a:pt x="589" y="10"/>
                  </a:cubicBezTo>
                  <a:cubicBezTo>
                    <a:pt x="575" y="4"/>
                    <a:pt x="558" y="1"/>
                    <a:pt x="5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0"/>
            <p:cNvSpPr/>
            <p:nvPr/>
          </p:nvSpPr>
          <p:spPr>
            <a:xfrm>
              <a:off x="1798325" y="2564375"/>
              <a:ext cx="15125" cy="17050"/>
            </a:xfrm>
            <a:custGeom>
              <a:avLst/>
              <a:gdLst/>
              <a:ahLst/>
              <a:cxnLst/>
              <a:rect l="l" t="t" r="r" b="b"/>
              <a:pathLst>
                <a:path w="605" h="682" extrusionOk="0">
                  <a:moveTo>
                    <a:pt x="61" y="1"/>
                  </a:moveTo>
                  <a:cubicBezTo>
                    <a:pt x="61" y="1"/>
                    <a:pt x="16" y="383"/>
                    <a:pt x="8" y="506"/>
                  </a:cubicBezTo>
                  <a:cubicBezTo>
                    <a:pt x="0" y="628"/>
                    <a:pt x="352" y="682"/>
                    <a:pt x="352" y="682"/>
                  </a:cubicBezTo>
                  <a:cubicBezTo>
                    <a:pt x="352" y="682"/>
                    <a:pt x="604" y="284"/>
                    <a:pt x="566" y="192"/>
                  </a:cubicBezTo>
                  <a:cubicBezTo>
                    <a:pt x="520" y="93"/>
                    <a:pt x="61" y="1"/>
                    <a:pt x="6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0"/>
            <p:cNvSpPr/>
            <p:nvPr/>
          </p:nvSpPr>
          <p:spPr>
            <a:xfrm>
              <a:off x="1820300" y="2556525"/>
              <a:ext cx="363300" cy="306375"/>
            </a:xfrm>
            <a:custGeom>
              <a:avLst/>
              <a:gdLst/>
              <a:ahLst/>
              <a:cxnLst/>
              <a:rect l="l" t="t" r="r" b="b"/>
              <a:pathLst>
                <a:path w="14532" h="12255" extrusionOk="0">
                  <a:moveTo>
                    <a:pt x="6999" y="1"/>
                  </a:moveTo>
                  <a:cubicBezTo>
                    <a:pt x="4861" y="1"/>
                    <a:pt x="2313" y="988"/>
                    <a:pt x="1324" y="3198"/>
                  </a:cubicBezTo>
                  <a:cubicBezTo>
                    <a:pt x="116" y="5905"/>
                    <a:pt x="2096" y="9049"/>
                    <a:pt x="2096" y="9049"/>
                  </a:cubicBezTo>
                  <a:cubicBezTo>
                    <a:pt x="1" y="9959"/>
                    <a:pt x="1515" y="11267"/>
                    <a:pt x="1515" y="11267"/>
                  </a:cubicBezTo>
                  <a:cubicBezTo>
                    <a:pt x="2146" y="11979"/>
                    <a:pt x="3522" y="12255"/>
                    <a:pt x="5141" y="12255"/>
                  </a:cubicBezTo>
                  <a:cubicBezTo>
                    <a:pt x="8688" y="12255"/>
                    <a:pt x="13403" y="10930"/>
                    <a:pt x="14012" y="9959"/>
                  </a:cubicBezTo>
                  <a:cubicBezTo>
                    <a:pt x="14532" y="8582"/>
                    <a:pt x="12505" y="8215"/>
                    <a:pt x="12505" y="8215"/>
                  </a:cubicBezTo>
                  <a:cubicBezTo>
                    <a:pt x="12505" y="8215"/>
                    <a:pt x="14103" y="6242"/>
                    <a:pt x="13201" y="3764"/>
                  </a:cubicBezTo>
                  <a:cubicBezTo>
                    <a:pt x="12306" y="1286"/>
                    <a:pt x="9790" y="215"/>
                    <a:pt x="7564" y="24"/>
                  </a:cubicBezTo>
                  <a:cubicBezTo>
                    <a:pt x="7380" y="9"/>
                    <a:pt x="7192" y="1"/>
                    <a:pt x="69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0"/>
            <p:cNvSpPr/>
            <p:nvPr/>
          </p:nvSpPr>
          <p:spPr>
            <a:xfrm>
              <a:off x="1796425" y="2567125"/>
              <a:ext cx="423325" cy="288425"/>
            </a:xfrm>
            <a:custGeom>
              <a:avLst/>
              <a:gdLst/>
              <a:ahLst/>
              <a:cxnLst/>
              <a:rect l="l" t="t" r="r" b="b"/>
              <a:pathLst>
                <a:path w="16933" h="11537" extrusionOk="0">
                  <a:moveTo>
                    <a:pt x="8625" y="0"/>
                  </a:moveTo>
                  <a:cubicBezTo>
                    <a:pt x="6862" y="0"/>
                    <a:pt x="5113" y="482"/>
                    <a:pt x="4153" y="2040"/>
                  </a:cubicBezTo>
                  <a:cubicBezTo>
                    <a:pt x="4153" y="2040"/>
                    <a:pt x="4986" y="2560"/>
                    <a:pt x="5736" y="2560"/>
                  </a:cubicBezTo>
                  <a:cubicBezTo>
                    <a:pt x="6235" y="2560"/>
                    <a:pt x="7656" y="2254"/>
                    <a:pt x="8962" y="2254"/>
                  </a:cubicBezTo>
                  <a:cubicBezTo>
                    <a:pt x="9616" y="2254"/>
                    <a:pt x="10240" y="2331"/>
                    <a:pt x="10707" y="2560"/>
                  </a:cubicBezTo>
                  <a:cubicBezTo>
                    <a:pt x="12114" y="3248"/>
                    <a:pt x="12083" y="4028"/>
                    <a:pt x="12083" y="4235"/>
                  </a:cubicBezTo>
                  <a:cubicBezTo>
                    <a:pt x="12083" y="4441"/>
                    <a:pt x="12473" y="5084"/>
                    <a:pt x="12412" y="5757"/>
                  </a:cubicBezTo>
                  <a:cubicBezTo>
                    <a:pt x="12343" y="6422"/>
                    <a:pt x="11953" y="7309"/>
                    <a:pt x="11426" y="7478"/>
                  </a:cubicBezTo>
                  <a:cubicBezTo>
                    <a:pt x="11257" y="7530"/>
                    <a:pt x="10918" y="7541"/>
                    <a:pt x="10495" y="7541"/>
                  </a:cubicBezTo>
                  <a:cubicBezTo>
                    <a:pt x="10187" y="7541"/>
                    <a:pt x="9833" y="7535"/>
                    <a:pt x="9468" y="7535"/>
                  </a:cubicBezTo>
                  <a:cubicBezTo>
                    <a:pt x="8793" y="7535"/>
                    <a:pt x="8079" y="7555"/>
                    <a:pt x="7533" y="7669"/>
                  </a:cubicBezTo>
                  <a:cubicBezTo>
                    <a:pt x="6509" y="7882"/>
                    <a:pt x="5108" y="8364"/>
                    <a:pt x="4319" y="8364"/>
                  </a:cubicBezTo>
                  <a:cubicBezTo>
                    <a:pt x="4147" y="8364"/>
                    <a:pt x="4004" y="8341"/>
                    <a:pt x="3900" y="8288"/>
                  </a:cubicBezTo>
                  <a:cubicBezTo>
                    <a:pt x="3319" y="7998"/>
                    <a:pt x="2264" y="7738"/>
                    <a:pt x="1896" y="7141"/>
                  </a:cubicBezTo>
                  <a:cubicBezTo>
                    <a:pt x="1861" y="7086"/>
                    <a:pt x="1815" y="7060"/>
                    <a:pt x="1761" y="7060"/>
                  </a:cubicBezTo>
                  <a:cubicBezTo>
                    <a:pt x="1244" y="7060"/>
                    <a:pt x="0" y="9441"/>
                    <a:pt x="443" y="10743"/>
                  </a:cubicBezTo>
                  <a:cubicBezTo>
                    <a:pt x="641" y="11324"/>
                    <a:pt x="1304" y="11484"/>
                    <a:pt x="2192" y="11484"/>
                  </a:cubicBezTo>
                  <a:cubicBezTo>
                    <a:pt x="3291" y="11484"/>
                    <a:pt x="4735" y="11239"/>
                    <a:pt x="6074" y="11239"/>
                  </a:cubicBezTo>
                  <a:cubicBezTo>
                    <a:pt x="6336" y="11239"/>
                    <a:pt x="6594" y="11248"/>
                    <a:pt x="6845" y="11271"/>
                  </a:cubicBezTo>
                  <a:cubicBezTo>
                    <a:pt x="8272" y="11399"/>
                    <a:pt x="10471" y="11536"/>
                    <a:pt x="12243" y="11536"/>
                  </a:cubicBezTo>
                  <a:cubicBezTo>
                    <a:pt x="13652" y="11536"/>
                    <a:pt x="14791" y="11449"/>
                    <a:pt x="15058" y="11202"/>
                  </a:cubicBezTo>
                  <a:cubicBezTo>
                    <a:pt x="15655" y="10644"/>
                    <a:pt x="16932" y="9734"/>
                    <a:pt x="16282" y="8877"/>
                  </a:cubicBezTo>
                  <a:cubicBezTo>
                    <a:pt x="15624" y="8028"/>
                    <a:pt x="14645" y="7179"/>
                    <a:pt x="14645" y="7179"/>
                  </a:cubicBezTo>
                  <a:cubicBezTo>
                    <a:pt x="14645" y="7179"/>
                    <a:pt x="16075" y="5428"/>
                    <a:pt x="15058" y="3661"/>
                  </a:cubicBezTo>
                  <a:cubicBezTo>
                    <a:pt x="14034" y="1895"/>
                    <a:pt x="15265" y="1688"/>
                    <a:pt x="13468" y="962"/>
                  </a:cubicBezTo>
                  <a:cubicBezTo>
                    <a:pt x="12526" y="585"/>
                    <a:pt x="10567" y="0"/>
                    <a:pt x="8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0"/>
            <p:cNvSpPr/>
            <p:nvPr/>
          </p:nvSpPr>
          <p:spPr>
            <a:xfrm>
              <a:off x="1810550" y="2394225"/>
              <a:ext cx="340750" cy="344775"/>
            </a:xfrm>
            <a:custGeom>
              <a:avLst/>
              <a:gdLst/>
              <a:ahLst/>
              <a:cxnLst/>
              <a:rect l="l" t="t" r="r" b="b"/>
              <a:pathLst>
                <a:path w="13630" h="13791" extrusionOk="0">
                  <a:moveTo>
                    <a:pt x="6081" y="0"/>
                  </a:moveTo>
                  <a:lnTo>
                    <a:pt x="6081" y="0"/>
                  </a:lnTo>
                  <a:cubicBezTo>
                    <a:pt x="6693" y="612"/>
                    <a:pt x="5691" y="1484"/>
                    <a:pt x="4291" y="2356"/>
                  </a:cubicBezTo>
                  <a:cubicBezTo>
                    <a:pt x="2899" y="3228"/>
                    <a:pt x="3748" y="4230"/>
                    <a:pt x="3748" y="4230"/>
                  </a:cubicBezTo>
                  <a:cubicBezTo>
                    <a:pt x="3686" y="4226"/>
                    <a:pt x="3625" y="4224"/>
                    <a:pt x="3565" y="4224"/>
                  </a:cubicBezTo>
                  <a:cubicBezTo>
                    <a:pt x="2228" y="4224"/>
                    <a:pt x="1492" y="5104"/>
                    <a:pt x="1316" y="6019"/>
                  </a:cubicBezTo>
                  <a:cubicBezTo>
                    <a:pt x="1133" y="6975"/>
                    <a:pt x="16" y="7403"/>
                    <a:pt x="8" y="8031"/>
                  </a:cubicBezTo>
                  <a:cubicBezTo>
                    <a:pt x="1" y="8658"/>
                    <a:pt x="1240" y="9514"/>
                    <a:pt x="1706" y="9690"/>
                  </a:cubicBezTo>
                  <a:cubicBezTo>
                    <a:pt x="1762" y="9711"/>
                    <a:pt x="1814" y="9720"/>
                    <a:pt x="1862" y="9720"/>
                  </a:cubicBezTo>
                  <a:cubicBezTo>
                    <a:pt x="2206" y="9720"/>
                    <a:pt x="2352" y="9245"/>
                    <a:pt x="2606" y="9245"/>
                  </a:cubicBezTo>
                  <a:cubicBezTo>
                    <a:pt x="2614" y="9245"/>
                    <a:pt x="2623" y="9245"/>
                    <a:pt x="2632" y="9247"/>
                  </a:cubicBezTo>
                  <a:cubicBezTo>
                    <a:pt x="2938" y="9292"/>
                    <a:pt x="2632" y="10868"/>
                    <a:pt x="2333" y="11908"/>
                  </a:cubicBezTo>
                  <a:cubicBezTo>
                    <a:pt x="2072" y="12802"/>
                    <a:pt x="2485" y="13791"/>
                    <a:pt x="3068" y="13791"/>
                  </a:cubicBezTo>
                  <a:cubicBezTo>
                    <a:pt x="3168" y="13791"/>
                    <a:pt x="3273" y="13762"/>
                    <a:pt x="3381" y="13698"/>
                  </a:cubicBezTo>
                  <a:cubicBezTo>
                    <a:pt x="4123" y="13262"/>
                    <a:pt x="2945" y="10508"/>
                    <a:pt x="3167" y="9813"/>
                  </a:cubicBezTo>
                  <a:cubicBezTo>
                    <a:pt x="3354" y="9211"/>
                    <a:pt x="3483" y="8832"/>
                    <a:pt x="4001" y="8832"/>
                  </a:cubicBezTo>
                  <a:cubicBezTo>
                    <a:pt x="4076" y="8832"/>
                    <a:pt x="4160" y="8840"/>
                    <a:pt x="4253" y="8857"/>
                  </a:cubicBezTo>
                  <a:cubicBezTo>
                    <a:pt x="4394" y="8885"/>
                    <a:pt x="4555" y="8897"/>
                    <a:pt x="4732" y="8897"/>
                  </a:cubicBezTo>
                  <a:cubicBezTo>
                    <a:pt x="5471" y="8897"/>
                    <a:pt x="6483" y="8675"/>
                    <a:pt x="7496" y="8428"/>
                  </a:cubicBezTo>
                  <a:cubicBezTo>
                    <a:pt x="7768" y="8360"/>
                    <a:pt x="8028" y="8331"/>
                    <a:pt x="8279" y="8331"/>
                  </a:cubicBezTo>
                  <a:cubicBezTo>
                    <a:pt x="9428" y="8331"/>
                    <a:pt x="10359" y="8943"/>
                    <a:pt x="11182" y="9162"/>
                  </a:cubicBezTo>
                  <a:cubicBezTo>
                    <a:pt x="11442" y="9230"/>
                    <a:pt x="11650" y="9265"/>
                    <a:pt x="11825" y="9265"/>
                  </a:cubicBezTo>
                  <a:cubicBezTo>
                    <a:pt x="12328" y="9265"/>
                    <a:pt x="12563" y="8976"/>
                    <a:pt x="13017" y="8329"/>
                  </a:cubicBezTo>
                  <a:cubicBezTo>
                    <a:pt x="13629" y="7457"/>
                    <a:pt x="10356" y="5101"/>
                    <a:pt x="10356" y="5101"/>
                  </a:cubicBezTo>
                  <a:cubicBezTo>
                    <a:pt x="11319" y="3098"/>
                    <a:pt x="8314" y="2142"/>
                    <a:pt x="8314" y="2142"/>
                  </a:cubicBezTo>
                  <a:cubicBezTo>
                    <a:pt x="7710" y="482"/>
                    <a:pt x="6081" y="0"/>
                    <a:pt x="60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0"/>
            <p:cNvSpPr/>
            <p:nvPr/>
          </p:nvSpPr>
          <p:spPr>
            <a:xfrm>
              <a:off x="1900600" y="2408750"/>
              <a:ext cx="137700" cy="96400"/>
            </a:xfrm>
            <a:custGeom>
              <a:avLst/>
              <a:gdLst/>
              <a:ahLst/>
              <a:cxnLst/>
              <a:rect l="l" t="t" r="r" b="b"/>
              <a:pathLst>
                <a:path w="5508" h="3856" extrusionOk="0">
                  <a:moveTo>
                    <a:pt x="2953" y="1"/>
                  </a:moveTo>
                  <a:cubicBezTo>
                    <a:pt x="3190" y="911"/>
                    <a:pt x="460" y="2257"/>
                    <a:pt x="230" y="2716"/>
                  </a:cubicBezTo>
                  <a:cubicBezTo>
                    <a:pt x="1" y="3174"/>
                    <a:pt x="422" y="3694"/>
                    <a:pt x="422" y="3694"/>
                  </a:cubicBezTo>
                  <a:cubicBezTo>
                    <a:pt x="829" y="3528"/>
                    <a:pt x="1379" y="3469"/>
                    <a:pt x="1959" y="3469"/>
                  </a:cubicBezTo>
                  <a:cubicBezTo>
                    <a:pt x="3434" y="3469"/>
                    <a:pt x="5102" y="3855"/>
                    <a:pt x="5102" y="3855"/>
                  </a:cubicBezTo>
                  <a:cubicBezTo>
                    <a:pt x="5508" y="2664"/>
                    <a:pt x="4142" y="2479"/>
                    <a:pt x="3253" y="2479"/>
                  </a:cubicBezTo>
                  <a:cubicBezTo>
                    <a:pt x="2852" y="2479"/>
                    <a:pt x="2548" y="2517"/>
                    <a:pt x="2548" y="2517"/>
                  </a:cubicBezTo>
                  <a:cubicBezTo>
                    <a:pt x="3794" y="1729"/>
                    <a:pt x="2953" y="1"/>
                    <a:pt x="2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0"/>
            <p:cNvSpPr/>
            <p:nvPr/>
          </p:nvSpPr>
          <p:spPr>
            <a:xfrm>
              <a:off x="1809025" y="2505125"/>
              <a:ext cx="243800" cy="121250"/>
            </a:xfrm>
            <a:custGeom>
              <a:avLst/>
              <a:gdLst/>
              <a:ahLst/>
              <a:cxnLst/>
              <a:rect l="l" t="t" r="r" b="b"/>
              <a:pathLst>
                <a:path w="9752" h="4850" extrusionOk="0">
                  <a:moveTo>
                    <a:pt x="3717" y="0"/>
                  </a:moveTo>
                  <a:cubicBezTo>
                    <a:pt x="2456" y="0"/>
                    <a:pt x="1989" y="918"/>
                    <a:pt x="1828" y="1629"/>
                  </a:cubicBezTo>
                  <a:cubicBezTo>
                    <a:pt x="1668" y="2340"/>
                    <a:pt x="1308" y="2524"/>
                    <a:pt x="651" y="3143"/>
                  </a:cubicBezTo>
                  <a:cubicBezTo>
                    <a:pt x="1" y="3770"/>
                    <a:pt x="414" y="4352"/>
                    <a:pt x="1240" y="4719"/>
                  </a:cubicBezTo>
                  <a:cubicBezTo>
                    <a:pt x="1453" y="4811"/>
                    <a:pt x="1642" y="4849"/>
                    <a:pt x="1811" y="4849"/>
                  </a:cubicBezTo>
                  <a:cubicBezTo>
                    <a:pt x="2627" y="4849"/>
                    <a:pt x="2974" y="3959"/>
                    <a:pt x="3361" y="3959"/>
                  </a:cubicBezTo>
                  <a:cubicBezTo>
                    <a:pt x="3373" y="3959"/>
                    <a:pt x="3384" y="3960"/>
                    <a:pt x="3396" y="3962"/>
                  </a:cubicBezTo>
                  <a:cubicBezTo>
                    <a:pt x="3528" y="3978"/>
                    <a:pt x="3692" y="3988"/>
                    <a:pt x="3881" y="3988"/>
                  </a:cubicBezTo>
                  <a:cubicBezTo>
                    <a:pt x="4394" y="3988"/>
                    <a:pt x="5094" y="3916"/>
                    <a:pt x="5859" y="3709"/>
                  </a:cubicBezTo>
                  <a:cubicBezTo>
                    <a:pt x="6899" y="3434"/>
                    <a:pt x="8841" y="3419"/>
                    <a:pt x="8841" y="3419"/>
                  </a:cubicBezTo>
                  <a:cubicBezTo>
                    <a:pt x="8841" y="3419"/>
                    <a:pt x="9752" y="2914"/>
                    <a:pt x="9025" y="1629"/>
                  </a:cubicBezTo>
                  <a:cubicBezTo>
                    <a:pt x="8306" y="344"/>
                    <a:pt x="4972" y="0"/>
                    <a:pt x="3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0"/>
            <p:cNvSpPr/>
            <p:nvPr/>
          </p:nvSpPr>
          <p:spPr>
            <a:xfrm>
              <a:off x="1854350" y="2581375"/>
              <a:ext cx="50675" cy="153000"/>
            </a:xfrm>
            <a:custGeom>
              <a:avLst/>
              <a:gdLst/>
              <a:ahLst/>
              <a:cxnLst/>
              <a:rect l="l" t="t" r="r" b="b"/>
              <a:pathLst>
                <a:path w="2027" h="6120" extrusionOk="0">
                  <a:moveTo>
                    <a:pt x="1463" y="1"/>
                  </a:moveTo>
                  <a:cubicBezTo>
                    <a:pt x="1450" y="1"/>
                    <a:pt x="1436" y="1"/>
                    <a:pt x="1423" y="2"/>
                  </a:cubicBezTo>
                  <a:cubicBezTo>
                    <a:pt x="864" y="32"/>
                    <a:pt x="0" y="621"/>
                    <a:pt x="467" y="1692"/>
                  </a:cubicBezTo>
                  <a:cubicBezTo>
                    <a:pt x="467" y="1692"/>
                    <a:pt x="539" y="1677"/>
                    <a:pt x="631" y="1677"/>
                  </a:cubicBezTo>
                  <a:cubicBezTo>
                    <a:pt x="788" y="1677"/>
                    <a:pt x="1002" y="1720"/>
                    <a:pt x="1002" y="1952"/>
                  </a:cubicBezTo>
                  <a:cubicBezTo>
                    <a:pt x="979" y="2594"/>
                    <a:pt x="887" y="3237"/>
                    <a:pt x="734" y="3856"/>
                  </a:cubicBezTo>
                  <a:cubicBezTo>
                    <a:pt x="581" y="4422"/>
                    <a:pt x="245" y="5653"/>
                    <a:pt x="834" y="6043"/>
                  </a:cubicBezTo>
                  <a:cubicBezTo>
                    <a:pt x="911" y="6096"/>
                    <a:pt x="980" y="6120"/>
                    <a:pt x="1041" y="6120"/>
                  </a:cubicBezTo>
                  <a:cubicBezTo>
                    <a:pt x="1439" y="6120"/>
                    <a:pt x="1500" y="5111"/>
                    <a:pt x="1354" y="4613"/>
                  </a:cubicBezTo>
                  <a:cubicBezTo>
                    <a:pt x="1193" y="4040"/>
                    <a:pt x="811" y="2717"/>
                    <a:pt x="1423" y="1569"/>
                  </a:cubicBezTo>
                  <a:cubicBezTo>
                    <a:pt x="2027" y="450"/>
                    <a:pt x="1991" y="1"/>
                    <a:pt x="14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0"/>
            <p:cNvSpPr/>
            <p:nvPr/>
          </p:nvSpPr>
          <p:spPr>
            <a:xfrm>
              <a:off x="1989775" y="2504900"/>
              <a:ext cx="86500" cy="32525"/>
            </a:xfrm>
            <a:custGeom>
              <a:avLst/>
              <a:gdLst/>
              <a:ahLst/>
              <a:cxnLst/>
              <a:rect l="l" t="t" r="r" b="b"/>
              <a:pathLst>
                <a:path w="3460" h="1301" extrusionOk="0">
                  <a:moveTo>
                    <a:pt x="472" y="0"/>
                  </a:moveTo>
                  <a:cubicBezTo>
                    <a:pt x="129" y="0"/>
                    <a:pt x="1" y="110"/>
                    <a:pt x="334" y="369"/>
                  </a:cubicBezTo>
                  <a:cubicBezTo>
                    <a:pt x="896" y="808"/>
                    <a:pt x="2458" y="1301"/>
                    <a:pt x="3071" y="1301"/>
                  </a:cubicBezTo>
                  <a:cubicBezTo>
                    <a:pt x="3417" y="1301"/>
                    <a:pt x="3459" y="1143"/>
                    <a:pt x="2843" y="728"/>
                  </a:cubicBezTo>
                  <a:cubicBezTo>
                    <a:pt x="2208" y="303"/>
                    <a:pt x="1042" y="0"/>
                    <a:pt x="4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0"/>
            <p:cNvSpPr/>
            <p:nvPr/>
          </p:nvSpPr>
          <p:spPr>
            <a:xfrm>
              <a:off x="1986075" y="2526325"/>
              <a:ext cx="39225" cy="9100"/>
            </a:xfrm>
            <a:custGeom>
              <a:avLst/>
              <a:gdLst/>
              <a:ahLst/>
              <a:cxnLst/>
              <a:rect l="l" t="t" r="r" b="b"/>
              <a:pathLst>
                <a:path w="1569" h="364" extrusionOk="0">
                  <a:moveTo>
                    <a:pt x="92" y="1"/>
                  </a:moveTo>
                  <a:cubicBezTo>
                    <a:pt x="23" y="1"/>
                    <a:pt x="0" y="215"/>
                    <a:pt x="92" y="246"/>
                  </a:cubicBezTo>
                  <a:cubicBezTo>
                    <a:pt x="182" y="273"/>
                    <a:pt x="1079" y="364"/>
                    <a:pt x="1318" y="364"/>
                  </a:cubicBezTo>
                  <a:cubicBezTo>
                    <a:pt x="1343" y="364"/>
                    <a:pt x="1361" y="363"/>
                    <a:pt x="1369" y="360"/>
                  </a:cubicBezTo>
                  <a:cubicBezTo>
                    <a:pt x="1469" y="338"/>
                    <a:pt x="1568" y="162"/>
                    <a:pt x="1446" y="100"/>
                  </a:cubicBezTo>
                  <a:cubicBezTo>
                    <a:pt x="1316" y="47"/>
                    <a:pt x="260" y="1"/>
                    <a:pt x="92" y="1"/>
                  </a:cubicBezTo>
                  <a:close/>
                </a:path>
              </a:pathLst>
            </a:custGeom>
            <a:solidFill>
              <a:srgbClr val="EAE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0"/>
            <p:cNvSpPr/>
            <p:nvPr/>
          </p:nvSpPr>
          <p:spPr>
            <a:xfrm>
              <a:off x="1923550" y="2515800"/>
              <a:ext cx="37700" cy="14950"/>
            </a:xfrm>
            <a:custGeom>
              <a:avLst/>
              <a:gdLst/>
              <a:ahLst/>
              <a:cxnLst/>
              <a:rect l="l" t="t" r="r" b="b"/>
              <a:pathLst>
                <a:path w="1508" h="598" extrusionOk="0">
                  <a:moveTo>
                    <a:pt x="1358" y="1"/>
                  </a:moveTo>
                  <a:cubicBezTo>
                    <a:pt x="1179" y="1"/>
                    <a:pt x="219" y="316"/>
                    <a:pt x="69" y="368"/>
                  </a:cubicBezTo>
                  <a:cubicBezTo>
                    <a:pt x="1" y="391"/>
                    <a:pt x="54" y="598"/>
                    <a:pt x="154" y="598"/>
                  </a:cubicBezTo>
                  <a:cubicBezTo>
                    <a:pt x="245" y="598"/>
                    <a:pt x="1316" y="315"/>
                    <a:pt x="1393" y="261"/>
                  </a:cubicBezTo>
                  <a:cubicBezTo>
                    <a:pt x="1469" y="208"/>
                    <a:pt x="1507" y="17"/>
                    <a:pt x="1370" y="1"/>
                  </a:cubicBezTo>
                  <a:cubicBezTo>
                    <a:pt x="1366" y="1"/>
                    <a:pt x="1363" y="1"/>
                    <a:pt x="13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0"/>
            <p:cNvSpPr/>
            <p:nvPr/>
          </p:nvSpPr>
          <p:spPr>
            <a:xfrm>
              <a:off x="1882975" y="2527225"/>
              <a:ext cx="36625" cy="20575"/>
            </a:xfrm>
            <a:custGeom>
              <a:avLst/>
              <a:gdLst/>
              <a:ahLst/>
              <a:cxnLst/>
              <a:rect l="l" t="t" r="r" b="b"/>
              <a:pathLst>
                <a:path w="1465" h="823" extrusionOk="0">
                  <a:moveTo>
                    <a:pt x="155" y="0"/>
                  </a:moveTo>
                  <a:cubicBezTo>
                    <a:pt x="87" y="0"/>
                    <a:pt x="0" y="176"/>
                    <a:pt x="71" y="233"/>
                  </a:cubicBezTo>
                  <a:cubicBezTo>
                    <a:pt x="148" y="286"/>
                    <a:pt x="1119" y="806"/>
                    <a:pt x="1211" y="822"/>
                  </a:cubicBezTo>
                  <a:cubicBezTo>
                    <a:pt x="1216" y="822"/>
                    <a:pt x="1222" y="823"/>
                    <a:pt x="1228" y="823"/>
                  </a:cubicBezTo>
                  <a:cubicBezTo>
                    <a:pt x="1328" y="823"/>
                    <a:pt x="1465" y="708"/>
                    <a:pt x="1371" y="607"/>
                  </a:cubicBezTo>
                  <a:cubicBezTo>
                    <a:pt x="1279" y="508"/>
                    <a:pt x="316" y="64"/>
                    <a:pt x="171" y="3"/>
                  </a:cubicBezTo>
                  <a:cubicBezTo>
                    <a:pt x="166" y="1"/>
                    <a:pt x="161" y="0"/>
                    <a:pt x="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0"/>
            <p:cNvSpPr/>
            <p:nvPr/>
          </p:nvSpPr>
          <p:spPr>
            <a:xfrm>
              <a:off x="1978225" y="2571275"/>
              <a:ext cx="38850" cy="9200"/>
            </a:xfrm>
            <a:custGeom>
              <a:avLst/>
              <a:gdLst/>
              <a:ahLst/>
              <a:cxnLst/>
              <a:rect l="l" t="t" r="r" b="b"/>
              <a:pathLst>
                <a:path w="1554" h="368" extrusionOk="0">
                  <a:moveTo>
                    <a:pt x="1323" y="1"/>
                  </a:moveTo>
                  <a:cubicBezTo>
                    <a:pt x="1027" y="1"/>
                    <a:pt x="210" y="103"/>
                    <a:pt x="70" y="123"/>
                  </a:cubicBezTo>
                  <a:cubicBezTo>
                    <a:pt x="1" y="130"/>
                    <a:pt x="9" y="352"/>
                    <a:pt x="108" y="367"/>
                  </a:cubicBezTo>
                  <a:cubicBezTo>
                    <a:pt x="113" y="368"/>
                    <a:pt x="121" y="368"/>
                    <a:pt x="131" y="368"/>
                  </a:cubicBezTo>
                  <a:cubicBezTo>
                    <a:pt x="318" y="368"/>
                    <a:pt x="1305" y="304"/>
                    <a:pt x="1385" y="268"/>
                  </a:cubicBezTo>
                  <a:cubicBezTo>
                    <a:pt x="1477" y="230"/>
                    <a:pt x="1553" y="46"/>
                    <a:pt x="1416" y="8"/>
                  </a:cubicBezTo>
                  <a:cubicBezTo>
                    <a:pt x="1398" y="3"/>
                    <a:pt x="1366" y="1"/>
                    <a:pt x="13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0"/>
            <p:cNvSpPr/>
            <p:nvPr/>
          </p:nvSpPr>
          <p:spPr>
            <a:xfrm>
              <a:off x="1824925" y="2557700"/>
              <a:ext cx="37475" cy="15700"/>
            </a:xfrm>
            <a:custGeom>
              <a:avLst/>
              <a:gdLst/>
              <a:ahLst/>
              <a:cxnLst/>
              <a:rect l="l" t="t" r="r" b="b"/>
              <a:pathLst>
                <a:path w="1499" h="628" extrusionOk="0">
                  <a:moveTo>
                    <a:pt x="1356" y="0"/>
                  </a:moveTo>
                  <a:cubicBezTo>
                    <a:pt x="1194" y="0"/>
                    <a:pt x="219" y="337"/>
                    <a:pt x="68" y="390"/>
                  </a:cubicBezTo>
                  <a:cubicBezTo>
                    <a:pt x="1" y="420"/>
                    <a:pt x="58" y="628"/>
                    <a:pt x="155" y="628"/>
                  </a:cubicBezTo>
                  <a:cubicBezTo>
                    <a:pt x="156" y="628"/>
                    <a:pt x="158" y="627"/>
                    <a:pt x="160" y="627"/>
                  </a:cubicBezTo>
                  <a:cubicBezTo>
                    <a:pt x="252" y="612"/>
                    <a:pt x="1307" y="314"/>
                    <a:pt x="1384" y="260"/>
                  </a:cubicBezTo>
                  <a:cubicBezTo>
                    <a:pt x="1468" y="207"/>
                    <a:pt x="1498" y="8"/>
                    <a:pt x="1361" y="0"/>
                  </a:cubicBezTo>
                  <a:cubicBezTo>
                    <a:pt x="1359" y="0"/>
                    <a:pt x="1357" y="0"/>
                    <a:pt x="1356" y="0"/>
                  </a:cubicBezTo>
                  <a:close/>
                </a:path>
              </a:pathLst>
            </a:custGeom>
            <a:solidFill>
              <a:srgbClr val="EAE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0"/>
            <p:cNvSpPr/>
            <p:nvPr/>
          </p:nvSpPr>
          <p:spPr>
            <a:xfrm>
              <a:off x="1866225" y="2569925"/>
              <a:ext cx="39200" cy="11900"/>
            </a:xfrm>
            <a:custGeom>
              <a:avLst/>
              <a:gdLst/>
              <a:ahLst/>
              <a:cxnLst/>
              <a:rect l="l" t="t" r="r" b="b"/>
              <a:pathLst>
                <a:path w="1568" h="476" extrusionOk="0">
                  <a:moveTo>
                    <a:pt x="111" y="1"/>
                  </a:moveTo>
                  <a:cubicBezTo>
                    <a:pt x="44" y="1"/>
                    <a:pt x="1" y="215"/>
                    <a:pt x="91" y="253"/>
                  </a:cubicBezTo>
                  <a:cubicBezTo>
                    <a:pt x="180" y="283"/>
                    <a:pt x="1178" y="476"/>
                    <a:pt x="1339" y="476"/>
                  </a:cubicBezTo>
                  <a:cubicBezTo>
                    <a:pt x="1345" y="476"/>
                    <a:pt x="1349" y="475"/>
                    <a:pt x="1353" y="475"/>
                  </a:cubicBezTo>
                  <a:cubicBezTo>
                    <a:pt x="1445" y="460"/>
                    <a:pt x="1567" y="299"/>
                    <a:pt x="1445" y="230"/>
                  </a:cubicBezTo>
                  <a:cubicBezTo>
                    <a:pt x="1330" y="154"/>
                    <a:pt x="275" y="24"/>
                    <a:pt x="114" y="1"/>
                  </a:cubicBezTo>
                  <a:cubicBezTo>
                    <a:pt x="113" y="1"/>
                    <a:pt x="112"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0"/>
            <p:cNvSpPr/>
            <p:nvPr/>
          </p:nvSpPr>
          <p:spPr>
            <a:xfrm>
              <a:off x="1824350" y="2589425"/>
              <a:ext cx="39200" cy="11900"/>
            </a:xfrm>
            <a:custGeom>
              <a:avLst/>
              <a:gdLst/>
              <a:ahLst/>
              <a:cxnLst/>
              <a:rect l="l" t="t" r="r" b="b"/>
              <a:pathLst>
                <a:path w="1568" h="476" extrusionOk="0">
                  <a:moveTo>
                    <a:pt x="111" y="1"/>
                  </a:moveTo>
                  <a:cubicBezTo>
                    <a:pt x="44" y="1"/>
                    <a:pt x="1" y="216"/>
                    <a:pt x="91" y="253"/>
                  </a:cubicBezTo>
                  <a:cubicBezTo>
                    <a:pt x="172" y="283"/>
                    <a:pt x="1178" y="476"/>
                    <a:pt x="1339" y="476"/>
                  </a:cubicBezTo>
                  <a:cubicBezTo>
                    <a:pt x="1345" y="476"/>
                    <a:pt x="1350" y="475"/>
                    <a:pt x="1353" y="475"/>
                  </a:cubicBezTo>
                  <a:cubicBezTo>
                    <a:pt x="1445" y="460"/>
                    <a:pt x="1567" y="291"/>
                    <a:pt x="1445" y="223"/>
                  </a:cubicBezTo>
                  <a:cubicBezTo>
                    <a:pt x="1322" y="154"/>
                    <a:pt x="275" y="16"/>
                    <a:pt x="114" y="1"/>
                  </a:cubicBezTo>
                  <a:cubicBezTo>
                    <a:pt x="113" y="1"/>
                    <a:pt x="112" y="1"/>
                    <a:pt x="1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0"/>
            <p:cNvSpPr/>
            <p:nvPr/>
          </p:nvSpPr>
          <p:spPr>
            <a:xfrm>
              <a:off x="1893225" y="2469500"/>
              <a:ext cx="31500" cy="27225"/>
            </a:xfrm>
            <a:custGeom>
              <a:avLst/>
              <a:gdLst/>
              <a:ahLst/>
              <a:cxnLst/>
              <a:rect l="l" t="t" r="r" b="b"/>
              <a:pathLst>
                <a:path w="1260" h="1089" extrusionOk="0">
                  <a:moveTo>
                    <a:pt x="213" y="0"/>
                  </a:moveTo>
                  <a:cubicBezTo>
                    <a:pt x="122" y="0"/>
                    <a:pt x="1" y="70"/>
                    <a:pt x="51" y="171"/>
                  </a:cubicBezTo>
                  <a:cubicBezTo>
                    <a:pt x="120" y="293"/>
                    <a:pt x="931" y="982"/>
                    <a:pt x="1053" y="1081"/>
                  </a:cubicBezTo>
                  <a:cubicBezTo>
                    <a:pt x="1059" y="1086"/>
                    <a:pt x="1067" y="1089"/>
                    <a:pt x="1076" y="1089"/>
                  </a:cubicBezTo>
                  <a:cubicBezTo>
                    <a:pt x="1141" y="1089"/>
                    <a:pt x="1260" y="950"/>
                    <a:pt x="1206" y="882"/>
                  </a:cubicBezTo>
                  <a:cubicBezTo>
                    <a:pt x="1152" y="806"/>
                    <a:pt x="349" y="48"/>
                    <a:pt x="265" y="10"/>
                  </a:cubicBezTo>
                  <a:cubicBezTo>
                    <a:pt x="250" y="4"/>
                    <a:pt x="232" y="0"/>
                    <a:pt x="2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0"/>
            <p:cNvSpPr/>
            <p:nvPr/>
          </p:nvSpPr>
          <p:spPr>
            <a:xfrm>
              <a:off x="1922950" y="2432650"/>
              <a:ext cx="27625" cy="30200"/>
            </a:xfrm>
            <a:custGeom>
              <a:avLst/>
              <a:gdLst/>
              <a:ahLst/>
              <a:cxnLst/>
              <a:rect l="l" t="t" r="r" b="b"/>
              <a:pathLst>
                <a:path w="1105" h="1208" extrusionOk="0">
                  <a:moveTo>
                    <a:pt x="964" y="1"/>
                  </a:moveTo>
                  <a:cubicBezTo>
                    <a:pt x="948" y="1"/>
                    <a:pt x="930" y="5"/>
                    <a:pt x="912" y="16"/>
                  </a:cubicBezTo>
                  <a:cubicBezTo>
                    <a:pt x="789" y="85"/>
                    <a:pt x="132" y="918"/>
                    <a:pt x="32" y="1048"/>
                  </a:cubicBezTo>
                  <a:cubicBezTo>
                    <a:pt x="0" y="1093"/>
                    <a:pt x="113" y="1208"/>
                    <a:pt x="196" y="1208"/>
                  </a:cubicBezTo>
                  <a:cubicBezTo>
                    <a:pt x="212" y="1208"/>
                    <a:pt x="226" y="1204"/>
                    <a:pt x="239" y="1194"/>
                  </a:cubicBezTo>
                  <a:cubicBezTo>
                    <a:pt x="308" y="1132"/>
                    <a:pt x="1042" y="306"/>
                    <a:pt x="1072" y="222"/>
                  </a:cubicBezTo>
                  <a:cubicBezTo>
                    <a:pt x="1105" y="145"/>
                    <a:pt x="1055" y="1"/>
                    <a:pt x="9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0"/>
            <p:cNvSpPr/>
            <p:nvPr/>
          </p:nvSpPr>
          <p:spPr>
            <a:xfrm>
              <a:off x="1941725" y="2466475"/>
              <a:ext cx="38650" cy="8350"/>
            </a:xfrm>
            <a:custGeom>
              <a:avLst/>
              <a:gdLst/>
              <a:ahLst/>
              <a:cxnLst/>
              <a:rect l="l" t="t" r="r" b="b"/>
              <a:pathLst>
                <a:path w="1546" h="334" extrusionOk="0">
                  <a:moveTo>
                    <a:pt x="1287" y="0"/>
                  </a:moveTo>
                  <a:cubicBezTo>
                    <a:pt x="964" y="0"/>
                    <a:pt x="196" y="72"/>
                    <a:pt x="61" y="85"/>
                  </a:cubicBezTo>
                  <a:cubicBezTo>
                    <a:pt x="0" y="85"/>
                    <a:pt x="0" y="315"/>
                    <a:pt x="100" y="330"/>
                  </a:cubicBezTo>
                  <a:cubicBezTo>
                    <a:pt x="114" y="332"/>
                    <a:pt x="152" y="334"/>
                    <a:pt x="207" y="334"/>
                  </a:cubicBezTo>
                  <a:cubicBezTo>
                    <a:pt x="506" y="334"/>
                    <a:pt x="1299" y="301"/>
                    <a:pt x="1377" y="269"/>
                  </a:cubicBezTo>
                  <a:cubicBezTo>
                    <a:pt x="1469" y="231"/>
                    <a:pt x="1545" y="47"/>
                    <a:pt x="1415" y="9"/>
                  </a:cubicBezTo>
                  <a:cubicBezTo>
                    <a:pt x="1393" y="3"/>
                    <a:pt x="1348" y="0"/>
                    <a:pt x="12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0"/>
            <p:cNvSpPr/>
            <p:nvPr/>
          </p:nvSpPr>
          <p:spPr>
            <a:xfrm>
              <a:off x="1941375" y="2486750"/>
              <a:ext cx="39000" cy="12475"/>
            </a:xfrm>
            <a:custGeom>
              <a:avLst/>
              <a:gdLst/>
              <a:ahLst/>
              <a:cxnLst/>
              <a:rect l="l" t="t" r="r" b="b"/>
              <a:pathLst>
                <a:path w="1560" h="499" extrusionOk="0">
                  <a:moveTo>
                    <a:pt x="110" y="1"/>
                  </a:moveTo>
                  <a:cubicBezTo>
                    <a:pt x="43" y="1"/>
                    <a:pt x="0" y="216"/>
                    <a:pt x="83" y="253"/>
                  </a:cubicBezTo>
                  <a:cubicBezTo>
                    <a:pt x="172" y="283"/>
                    <a:pt x="1178" y="499"/>
                    <a:pt x="1332" y="499"/>
                  </a:cubicBezTo>
                  <a:cubicBezTo>
                    <a:pt x="1337" y="499"/>
                    <a:pt x="1342" y="498"/>
                    <a:pt x="1345" y="498"/>
                  </a:cubicBezTo>
                  <a:cubicBezTo>
                    <a:pt x="1437" y="490"/>
                    <a:pt x="1559" y="322"/>
                    <a:pt x="1437" y="253"/>
                  </a:cubicBezTo>
                  <a:cubicBezTo>
                    <a:pt x="1322" y="184"/>
                    <a:pt x="274" y="24"/>
                    <a:pt x="114" y="1"/>
                  </a:cubicBezTo>
                  <a:cubicBezTo>
                    <a:pt x="112" y="1"/>
                    <a:pt x="111" y="1"/>
                    <a:pt x="1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0"/>
            <p:cNvSpPr/>
            <p:nvPr/>
          </p:nvSpPr>
          <p:spPr>
            <a:xfrm>
              <a:off x="1863575" y="2505300"/>
              <a:ext cx="36650" cy="17650"/>
            </a:xfrm>
            <a:custGeom>
              <a:avLst/>
              <a:gdLst/>
              <a:ahLst/>
              <a:cxnLst/>
              <a:rect l="l" t="t" r="r" b="b"/>
              <a:pathLst>
                <a:path w="1466" h="706" extrusionOk="0">
                  <a:moveTo>
                    <a:pt x="1336" y="1"/>
                  </a:moveTo>
                  <a:cubicBezTo>
                    <a:pt x="1334" y="1"/>
                    <a:pt x="1331" y="1"/>
                    <a:pt x="1329" y="1"/>
                  </a:cubicBezTo>
                  <a:cubicBezTo>
                    <a:pt x="1184" y="1"/>
                    <a:pt x="212" y="414"/>
                    <a:pt x="67" y="483"/>
                  </a:cubicBezTo>
                  <a:cubicBezTo>
                    <a:pt x="1" y="512"/>
                    <a:pt x="69" y="705"/>
                    <a:pt x="164" y="705"/>
                  </a:cubicBezTo>
                  <a:cubicBezTo>
                    <a:pt x="167" y="705"/>
                    <a:pt x="171" y="705"/>
                    <a:pt x="174" y="704"/>
                  </a:cubicBezTo>
                  <a:cubicBezTo>
                    <a:pt x="266" y="689"/>
                    <a:pt x="1298" y="322"/>
                    <a:pt x="1375" y="261"/>
                  </a:cubicBezTo>
                  <a:cubicBezTo>
                    <a:pt x="1442" y="201"/>
                    <a:pt x="1466" y="1"/>
                    <a:pt x="1336" y="1"/>
                  </a:cubicBezTo>
                  <a:close/>
                </a:path>
              </a:pathLst>
            </a:custGeom>
            <a:solidFill>
              <a:srgbClr val="EAE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0"/>
            <p:cNvSpPr/>
            <p:nvPr/>
          </p:nvSpPr>
          <p:spPr>
            <a:xfrm>
              <a:off x="2007250" y="2478600"/>
              <a:ext cx="33650" cy="24775"/>
            </a:xfrm>
            <a:custGeom>
              <a:avLst/>
              <a:gdLst/>
              <a:ahLst/>
              <a:cxnLst/>
              <a:rect l="l" t="t" r="r" b="b"/>
              <a:pathLst>
                <a:path w="1346" h="991" extrusionOk="0">
                  <a:moveTo>
                    <a:pt x="168" y="0"/>
                  </a:moveTo>
                  <a:cubicBezTo>
                    <a:pt x="108" y="0"/>
                    <a:pt x="1" y="150"/>
                    <a:pt x="56" y="212"/>
                  </a:cubicBezTo>
                  <a:cubicBezTo>
                    <a:pt x="125" y="289"/>
                    <a:pt x="997" y="954"/>
                    <a:pt x="1088" y="985"/>
                  </a:cubicBezTo>
                  <a:cubicBezTo>
                    <a:pt x="1099" y="989"/>
                    <a:pt x="1112" y="991"/>
                    <a:pt x="1126" y="991"/>
                  </a:cubicBezTo>
                  <a:cubicBezTo>
                    <a:pt x="1216" y="991"/>
                    <a:pt x="1346" y="908"/>
                    <a:pt x="1280" y="809"/>
                  </a:cubicBezTo>
                  <a:cubicBezTo>
                    <a:pt x="1195" y="686"/>
                    <a:pt x="324" y="90"/>
                    <a:pt x="186" y="6"/>
                  </a:cubicBezTo>
                  <a:cubicBezTo>
                    <a:pt x="181" y="2"/>
                    <a:pt x="175" y="0"/>
                    <a:pt x="1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0"/>
            <p:cNvSpPr/>
            <p:nvPr/>
          </p:nvSpPr>
          <p:spPr>
            <a:xfrm>
              <a:off x="2035775" y="2501600"/>
              <a:ext cx="38475" cy="10625"/>
            </a:xfrm>
            <a:custGeom>
              <a:avLst/>
              <a:gdLst/>
              <a:ahLst/>
              <a:cxnLst/>
              <a:rect l="l" t="t" r="r" b="b"/>
              <a:pathLst>
                <a:path w="1539" h="425" extrusionOk="0">
                  <a:moveTo>
                    <a:pt x="1361" y="0"/>
                  </a:moveTo>
                  <a:cubicBezTo>
                    <a:pt x="1117" y="0"/>
                    <a:pt x="218" y="159"/>
                    <a:pt x="70" y="187"/>
                  </a:cubicBezTo>
                  <a:cubicBezTo>
                    <a:pt x="1" y="195"/>
                    <a:pt x="24" y="416"/>
                    <a:pt x="116" y="424"/>
                  </a:cubicBezTo>
                  <a:cubicBezTo>
                    <a:pt x="119" y="424"/>
                    <a:pt x="122" y="424"/>
                    <a:pt x="127" y="424"/>
                  </a:cubicBezTo>
                  <a:cubicBezTo>
                    <a:pt x="280" y="424"/>
                    <a:pt x="1311" y="308"/>
                    <a:pt x="1393" y="271"/>
                  </a:cubicBezTo>
                  <a:cubicBezTo>
                    <a:pt x="1477" y="225"/>
                    <a:pt x="1538" y="34"/>
                    <a:pt x="1408" y="3"/>
                  </a:cubicBezTo>
                  <a:cubicBezTo>
                    <a:pt x="1398" y="1"/>
                    <a:pt x="1382" y="0"/>
                    <a:pt x="1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0"/>
            <p:cNvSpPr/>
            <p:nvPr/>
          </p:nvSpPr>
          <p:spPr>
            <a:xfrm>
              <a:off x="1975625" y="2448875"/>
              <a:ext cx="37925" cy="18025"/>
            </a:xfrm>
            <a:custGeom>
              <a:avLst/>
              <a:gdLst/>
              <a:ahLst/>
              <a:cxnLst/>
              <a:rect l="l" t="t" r="r" b="b"/>
              <a:pathLst>
                <a:path w="1517" h="721" extrusionOk="0">
                  <a:moveTo>
                    <a:pt x="144" y="1"/>
                  </a:moveTo>
                  <a:cubicBezTo>
                    <a:pt x="83" y="1"/>
                    <a:pt x="1" y="195"/>
                    <a:pt x="82" y="246"/>
                  </a:cubicBezTo>
                  <a:cubicBezTo>
                    <a:pt x="158" y="292"/>
                    <a:pt x="1176" y="713"/>
                    <a:pt x="1267" y="721"/>
                  </a:cubicBezTo>
                  <a:cubicBezTo>
                    <a:pt x="1270" y="721"/>
                    <a:pt x="1273" y="721"/>
                    <a:pt x="1275" y="721"/>
                  </a:cubicBezTo>
                  <a:cubicBezTo>
                    <a:pt x="1375" y="721"/>
                    <a:pt x="1517" y="588"/>
                    <a:pt x="1413" y="499"/>
                  </a:cubicBezTo>
                  <a:cubicBezTo>
                    <a:pt x="1306" y="407"/>
                    <a:pt x="311" y="55"/>
                    <a:pt x="151" y="2"/>
                  </a:cubicBezTo>
                  <a:cubicBezTo>
                    <a:pt x="149" y="1"/>
                    <a:pt x="146" y="1"/>
                    <a:pt x="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0"/>
            <p:cNvSpPr/>
            <p:nvPr/>
          </p:nvSpPr>
          <p:spPr>
            <a:xfrm>
              <a:off x="2020900" y="2459425"/>
              <a:ext cx="37650" cy="14925"/>
            </a:xfrm>
            <a:custGeom>
              <a:avLst/>
              <a:gdLst/>
              <a:ahLst/>
              <a:cxnLst/>
              <a:rect l="l" t="t" r="r" b="b"/>
              <a:pathLst>
                <a:path w="1506" h="597" extrusionOk="0">
                  <a:moveTo>
                    <a:pt x="1363" y="0"/>
                  </a:moveTo>
                  <a:cubicBezTo>
                    <a:pt x="1200" y="0"/>
                    <a:pt x="219" y="314"/>
                    <a:pt x="61" y="367"/>
                  </a:cubicBezTo>
                  <a:cubicBezTo>
                    <a:pt x="0" y="390"/>
                    <a:pt x="44" y="597"/>
                    <a:pt x="139" y="597"/>
                  </a:cubicBezTo>
                  <a:cubicBezTo>
                    <a:pt x="141" y="597"/>
                    <a:pt x="143" y="597"/>
                    <a:pt x="145" y="597"/>
                  </a:cubicBezTo>
                  <a:cubicBezTo>
                    <a:pt x="244" y="597"/>
                    <a:pt x="1307" y="321"/>
                    <a:pt x="1391" y="268"/>
                  </a:cubicBezTo>
                  <a:cubicBezTo>
                    <a:pt x="1468" y="214"/>
                    <a:pt x="1506" y="16"/>
                    <a:pt x="1368" y="0"/>
                  </a:cubicBezTo>
                  <a:cubicBezTo>
                    <a:pt x="1367" y="0"/>
                    <a:pt x="1365" y="0"/>
                    <a:pt x="1363" y="0"/>
                  </a:cubicBezTo>
                  <a:close/>
                </a:path>
              </a:pathLst>
            </a:custGeom>
            <a:solidFill>
              <a:srgbClr val="EAE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0"/>
            <p:cNvSpPr/>
            <p:nvPr/>
          </p:nvSpPr>
          <p:spPr>
            <a:xfrm>
              <a:off x="2028700" y="2555200"/>
              <a:ext cx="39225" cy="8425"/>
            </a:xfrm>
            <a:custGeom>
              <a:avLst/>
              <a:gdLst/>
              <a:ahLst/>
              <a:cxnLst/>
              <a:rect l="l" t="t" r="r" b="b"/>
              <a:pathLst>
                <a:path w="1569" h="337" extrusionOk="0">
                  <a:moveTo>
                    <a:pt x="93" y="1"/>
                  </a:moveTo>
                  <a:cubicBezTo>
                    <a:pt x="24" y="1"/>
                    <a:pt x="1" y="230"/>
                    <a:pt x="100" y="253"/>
                  </a:cubicBezTo>
                  <a:cubicBezTo>
                    <a:pt x="178" y="273"/>
                    <a:pt x="979" y="336"/>
                    <a:pt x="1275" y="336"/>
                  </a:cubicBezTo>
                  <a:cubicBezTo>
                    <a:pt x="1327" y="336"/>
                    <a:pt x="1364" y="334"/>
                    <a:pt x="1378" y="330"/>
                  </a:cubicBezTo>
                  <a:cubicBezTo>
                    <a:pt x="1469" y="307"/>
                    <a:pt x="1569" y="131"/>
                    <a:pt x="1439" y="77"/>
                  </a:cubicBezTo>
                  <a:cubicBezTo>
                    <a:pt x="1309" y="16"/>
                    <a:pt x="253" y="1"/>
                    <a:pt x="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0"/>
            <p:cNvSpPr/>
            <p:nvPr/>
          </p:nvSpPr>
          <p:spPr>
            <a:xfrm>
              <a:off x="1923400" y="2590950"/>
              <a:ext cx="37850" cy="14200"/>
            </a:xfrm>
            <a:custGeom>
              <a:avLst/>
              <a:gdLst/>
              <a:ahLst/>
              <a:cxnLst/>
              <a:rect l="l" t="t" r="r" b="b"/>
              <a:pathLst>
                <a:path w="1514" h="568" extrusionOk="0">
                  <a:moveTo>
                    <a:pt x="1356" y="0"/>
                  </a:moveTo>
                  <a:cubicBezTo>
                    <a:pt x="1180" y="0"/>
                    <a:pt x="209" y="285"/>
                    <a:pt x="60" y="330"/>
                  </a:cubicBezTo>
                  <a:cubicBezTo>
                    <a:pt x="0" y="352"/>
                    <a:pt x="51" y="567"/>
                    <a:pt x="140" y="567"/>
                  </a:cubicBezTo>
                  <a:cubicBezTo>
                    <a:pt x="141" y="567"/>
                    <a:pt x="143" y="567"/>
                    <a:pt x="144" y="567"/>
                  </a:cubicBezTo>
                  <a:cubicBezTo>
                    <a:pt x="244" y="559"/>
                    <a:pt x="1307" y="315"/>
                    <a:pt x="1391" y="261"/>
                  </a:cubicBezTo>
                  <a:cubicBezTo>
                    <a:pt x="1467" y="207"/>
                    <a:pt x="1513" y="9"/>
                    <a:pt x="1368" y="1"/>
                  </a:cubicBezTo>
                  <a:cubicBezTo>
                    <a:pt x="1364" y="1"/>
                    <a:pt x="1361" y="0"/>
                    <a:pt x="13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0"/>
            <p:cNvSpPr/>
            <p:nvPr/>
          </p:nvSpPr>
          <p:spPr>
            <a:xfrm>
              <a:off x="2091050" y="2573900"/>
              <a:ext cx="38250" cy="13075"/>
            </a:xfrm>
            <a:custGeom>
              <a:avLst/>
              <a:gdLst/>
              <a:ahLst/>
              <a:cxnLst/>
              <a:rect l="l" t="t" r="r" b="b"/>
              <a:pathLst>
                <a:path w="1530" h="523" extrusionOk="0">
                  <a:moveTo>
                    <a:pt x="1370" y="1"/>
                  </a:moveTo>
                  <a:cubicBezTo>
                    <a:pt x="1170" y="1"/>
                    <a:pt x="223" y="241"/>
                    <a:pt x="69" y="285"/>
                  </a:cubicBezTo>
                  <a:cubicBezTo>
                    <a:pt x="0" y="308"/>
                    <a:pt x="46" y="522"/>
                    <a:pt x="138" y="522"/>
                  </a:cubicBezTo>
                  <a:cubicBezTo>
                    <a:pt x="237" y="522"/>
                    <a:pt x="1315" y="316"/>
                    <a:pt x="1400" y="262"/>
                  </a:cubicBezTo>
                  <a:cubicBezTo>
                    <a:pt x="1476" y="216"/>
                    <a:pt x="1530" y="18"/>
                    <a:pt x="1392" y="2"/>
                  </a:cubicBezTo>
                  <a:cubicBezTo>
                    <a:pt x="1386" y="1"/>
                    <a:pt x="1379" y="1"/>
                    <a:pt x="1370" y="1"/>
                  </a:cubicBezTo>
                  <a:close/>
                </a:path>
              </a:pathLst>
            </a:custGeom>
            <a:solidFill>
              <a:srgbClr val="EAE4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0"/>
            <p:cNvSpPr/>
            <p:nvPr/>
          </p:nvSpPr>
          <p:spPr>
            <a:xfrm>
              <a:off x="2062525" y="2544750"/>
              <a:ext cx="34200" cy="24200"/>
            </a:xfrm>
            <a:custGeom>
              <a:avLst/>
              <a:gdLst/>
              <a:ahLst/>
              <a:cxnLst/>
              <a:rect l="l" t="t" r="r" b="b"/>
              <a:pathLst>
                <a:path w="1368" h="968" extrusionOk="0">
                  <a:moveTo>
                    <a:pt x="168" y="0"/>
                  </a:moveTo>
                  <a:cubicBezTo>
                    <a:pt x="107" y="0"/>
                    <a:pt x="1" y="151"/>
                    <a:pt x="63" y="220"/>
                  </a:cubicBezTo>
                  <a:cubicBezTo>
                    <a:pt x="124" y="296"/>
                    <a:pt x="1011" y="939"/>
                    <a:pt x="1103" y="962"/>
                  </a:cubicBezTo>
                  <a:cubicBezTo>
                    <a:pt x="1115" y="966"/>
                    <a:pt x="1129" y="967"/>
                    <a:pt x="1143" y="967"/>
                  </a:cubicBezTo>
                  <a:cubicBezTo>
                    <a:pt x="1242" y="967"/>
                    <a:pt x="1368" y="879"/>
                    <a:pt x="1294" y="778"/>
                  </a:cubicBezTo>
                  <a:cubicBezTo>
                    <a:pt x="1218" y="664"/>
                    <a:pt x="323" y="90"/>
                    <a:pt x="185" y="6"/>
                  </a:cubicBezTo>
                  <a:cubicBezTo>
                    <a:pt x="180" y="2"/>
                    <a:pt x="174"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0"/>
            <p:cNvSpPr/>
            <p:nvPr/>
          </p:nvSpPr>
          <p:spPr>
            <a:xfrm>
              <a:off x="2037425" y="2519600"/>
              <a:ext cx="34250" cy="22525"/>
            </a:xfrm>
            <a:custGeom>
              <a:avLst/>
              <a:gdLst/>
              <a:ahLst/>
              <a:cxnLst/>
              <a:rect l="l" t="t" r="r" b="b"/>
              <a:pathLst>
                <a:path w="1370" h="901" extrusionOk="0">
                  <a:moveTo>
                    <a:pt x="1241" y="0"/>
                  </a:moveTo>
                  <a:cubicBezTo>
                    <a:pt x="1234" y="0"/>
                    <a:pt x="1227" y="1"/>
                    <a:pt x="1220" y="2"/>
                  </a:cubicBezTo>
                  <a:cubicBezTo>
                    <a:pt x="1082" y="33"/>
                    <a:pt x="187" y="591"/>
                    <a:pt x="57" y="691"/>
                  </a:cubicBezTo>
                  <a:cubicBezTo>
                    <a:pt x="1" y="733"/>
                    <a:pt x="88" y="900"/>
                    <a:pt x="175" y="900"/>
                  </a:cubicBezTo>
                  <a:cubicBezTo>
                    <a:pt x="181" y="900"/>
                    <a:pt x="188" y="899"/>
                    <a:pt x="195" y="897"/>
                  </a:cubicBezTo>
                  <a:cubicBezTo>
                    <a:pt x="287" y="867"/>
                    <a:pt x="1250" y="324"/>
                    <a:pt x="1311" y="255"/>
                  </a:cubicBezTo>
                  <a:cubicBezTo>
                    <a:pt x="1369" y="182"/>
                    <a:pt x="1359" y="0"/>
                    <a:pt x="1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0"/>
            <p:cNvSpPr/>
            <p:nvPr/>
          </p:nvSpPr>
          <p:spPr>
            <a:xfrm>
              <a:off x="1926200" y="2542025"/>
              <a:ext cx="31475" cy="26400"/>
            </a:xfrm>
            <a:custGeom>
              <a:avLst/>
              <a:gdLst/>
              <a:ahLst/>
              <a:cxnLst/>
              <a:rect l="l" t="t" r="r" b="b"/>
              <a:pathLst>
                <a:path w="1259" h="1056" extrusionOk="0">
                  <a:moveTo>
                    <a:pt x="1125" y="1"/>
                  </a:moveTo>
                  <a:cubicBezTo>
                    <a:pt x="1113" y="1"/>
                    <a:pt x="1101" y="3"/>
                    <a:pt x="1088" y="8"/>
                  </a:cubicBezTo>
                  <a:cubicBezTo>
                    <a:pt x="958" y="54"/>
                    <a:pt x="162" y="757"/>
                    <a:pt x="48" y="872"/>
                  </a:cubicBezTo>
                  <a:cubicBezTo>
                    <a:pt x="0" y="913"/>
                    <a:pt x="103" y="1055"/>
                    <a:pt x="185" y="1055"/>
                  </a:cubicBezTo>
                  <a:cubicBezTo>
                    <a:pt x="196" y="1055"/>
                    <a:pt x="206" y="1053"/>
                    <a:pt x="216" y="1048"/>
                  </a:cubicBezTo>
                  <a:cubicBezTo>
                    <a:pt x="300" y="1010"/>
                    <a:pt x="1164" y="321"/>
                    <a:pt x="1218" y="245"/>
                  </a:cubicBezTo>
                  <a:cubicBezTo>
                    <a:pt x="1259" y="169"/>
                    <a:pt x="1226" y="1"/>
                    <a:pt x="1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0"/>
            <p:cNvSpPr/>
            <p:nvPr/>
          </p:nvSpPr>
          <p:spPr>
            <a:xfrm>
              <a:off x="1873075" y="3093425"/>
              <a:ext cx="297525" cy="285875"/>
            </a:xfrm>
            <a:custGeom>
              <a:avLst/>
              <a:gdLst/>
              <a:ahLst/>
              <a:cxnLst/>
              <a:rect l="l" t="t" r="r" b="b"/>
              <a:pathLst>
                <a:path w="11901" h="11435" extrusionOk="0">
                  <a:moveTo>
                    <a:pt x="6059" y="1"/>
                  </a:moveTo>
                  <a:cubicBezTo>
                    <a:pt x="5204" y="1"/>
                    <a:pt x="4082" y="308"/>
                    <a:pt x="3633" y="620"/>
                  </a:cubicBezTo>
                  <a:cubicBezTo>
                    <a:pt x="3633" y="620"/>
                    <a:pt x="3733" y="5729"/>
                    <a:pt x="3633" y="6142"/>
                  </a:cubicBezTo>
                  <a:cubicBezTo>
                    <a:pt x="3534" y="6555"/>
                    <a:pt x="1" y="9507"/>
                    <a:pt x="8" y="10287"/>
                  </a:cubicBezTo>
                  <a:cubicBezTo>
                    <a:pt x="19" y="11013"/>
                    <a:pt x="2547" y="11435"/>
                    <a:pt x="5249" y="11435"/>
                  </a:cubicBezTo>
                  <a:cubicBezTo>
                    <a:pt x="8071" y="11435"/>
                    <a:pt x="11082" y="10974"/>
                    <a:pt x="11618" y="9920"/>
                  </a:cubicBezTo>
                  <a:cubicBezTo>
                    <a:pt x="11901" y="9361"/>
                    <a:pt x="7572" y="6815"/>
                    <a:pt x="7518" y="6195"/>
                  </a:cubicBezTo>
                  <a:cubicBezTo>
                    <a:pt x="7472" y="5576"/>
                    <a:pt x="7044" y="1698"/>
                    <a:pt x="7136" y="628"/>
                  </a:cubicBezTo>
                  <a:cubicBezTo>
                    <a:pt x="7178" y="169"/>
                    <a:pt x="6692" y="1"/>
                    <a:pt x="6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0"/>
            <p:cNvSpPr/>
            <p:nvPr/>
          </p:nvSpPr>
          <p:spPr>
            <a:xfrm>
              <a:off x="1899850" y="3119700"/>
              <a:ext cx="243975" cy="247050"/>
            </a:xfrm>
            <a:custGeom>
              <a:avLst/>
              <a:gdLst/>
              <a:ahLst/>
              <a:cxnLst/>
              <a:rect l="l" t="t" r="r" b="b"/>
              <a:pathLst>
                <a:path w="9759" h="9882" extrusionOk="0">
                  <a:moveTo>
                    <a:pt x="4954" y="1"/>
                  </a:moveTo>
                  <a:cubicBezTo>
                    <a:pt x="4253" y="1"/>
                    <a:pt x="3329" y="254"/>
                    <a:pt x="2968" y="510"/>
                  </a:cubicBezTo>
                  <a:cubicBezTo>
                    <a:pt x="2968" y="510"/>
                    <a:pt x="3243" y="5152"/>
                    <a:pt x="3159" y="5488"/>
                  </a:cubicBezTo>
                  <a:cubicBezTo>
                    <a:pt x="3075" y="5825"/>
                    <a:pt x="0" y="8326"/>
                    <a:pt x="8" y="8960"/>
                  </a:cubicBezTo>
                  <a:cubicBezTo>
                    <a:pt x="15" y="9545"/>
                    <a:pt x="2048" y="9881"/>
                    <a:pt x="4239" y="9881"/>
                  </a:cubicBezTo>
                  <a:cubicBezTo>
                    <a:pt x="6575" y="9881"/>
                    <a:pt x="9091" y="9500"/>
                    <a:pt x="9529" y="8632"/>
                  </a:cubicBezTo>
                  <a:cubicBezTo>
                    <a:pt x="9759" y="8173"/>
                    <a:pt x="5690" y="5871"/>
                    <a:pt x="5644" y="5358"/>
                  </a:cubicBezTo>
                  <a:cubicBezTo>
                    <a:pt x="5606" y="4854"/>
                    <a:pt x="5744" y="1389"/>
                    <a:pt x="5828" y="510"/>
                  </a:cubicBezTo>
                  <a:cubicBezTo>
                    <a:pt x="5864" y="137"/>
                    <a:pt x="5469" y="1"/>
                    <a:pt x="4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0"/>
            <p:cNvSpPr/>
            <p:nvPr/>
          </p:nvSpPr>
          <p:spPr>
            <a:xfrm>
              <a:off x="1601475" y="2672975"/>
              <a:ext cx="820925" cy="477775"/>
            </a:xfrm>
            <a:custGeom>
              <a:avLst/>
              <a:gdLst/>
              <a:ahLst/>
              <a:cxnLst/>
              <a:rect l="l" t="t" r="r" b="b"/>
              <a:pathLst>
                <a:path w="32837" h="19111" extrusionOk="0">
                  <a:moveTo>
                    <a:pt x="28378" y="1301"/>
                  </a:moveTo>
                  <a:cubicBezTo>
                    <a:pt x="28493" y="2387"/>
                    <a:pt x="28523" y="3481"/>
                    <a:pt x="28470" y="4574"/>
                  </a:cubicBezTo>
                  <a:cubicBezTo>
                    <a:pt x="28324" y="4589"/>
                    <a:pt x="28178" y="4596"/>
                    <a:pt x="28033" y="4596"/>
                  </a:cubicBezTo>
                  <a:cubicBezTo>
                    <a:pt x="27645" y="4596"/>
                    <a:pt x="27260" y="4544"/>
                    <a:pt x="26887" y="4444"/>
                  </a:cubicBezTo>
                  <a:cubicBezTo>
                    <a:pt x="26713" y="4403"/>
                    <a:pt x="26529" y="4385"/>
                    <a:pt x="26335" y="4385"/>
                  </a:cubicBezTo>
                  <a:cubicBezTo>
                    <a:pt x="25058" y="4385"/>
                    <a:pt x="23378" y="5164"/>
                    <a:pt x="21790" y="5164"/>
                  </a:cubicBezTo>
                  <a:cubicBezTo>
                    <a:pt x="21430" y="5164"/>
                    <a:pt x="21075" y="5124"/>
                    <a:pt x="20730" y="5025"/>
                  </a:cubicBezTo>
                  <a:cubicBezTo>
                    <a:pt x="20234" y="4884"/>
                    <a:pt x="19826" y="4829"/>
                    <a:pt x="19480" y="4829"/>
                  </a:cubicBezTo>
                  <a:cubicBezTo>
                    <a:pt x="18366" y="4829"/>
                    <a:pt x="17897" y="5404"/>
                    <a:pt x="17197" y="5538"/>
                  </a:cubicBezTo>
                  <a:cubicBezTo>
                    <a:pt x="17082" y="5560"/>
                    <a:pt x="16982" y="5570"/>
                    <a:pt x="16891" y="5570"/>
                  </a:cubicBezTo>
                  <a:cubicBezTo>
                    <a:pt x="16254" y="5570"/>
                    <a:pt x="16075" y="5093"/>
                    <a:pt x="14643" y="5033"/>
                  </a:cubicBezTo>
                  <a:cubicBezTo>
                    <a:pt x="14580" y="5030"/>
                    <a:pt x="14517" y="5029"/>
                    <a:pt x="14454" y="5029"/>
                  </a:cubicBezTo>
                  <a:cubicBezTo>
                    <a:pt x="12891" y="5029"/>
                    <a:pt x="11462" y="5828"/>
                    <a:pt x="10520" y="6012"/>
                  </a:cubicBezTo>
                  <a:cubicBezTo>
                    <a:pt x="10404" y="6036"/>
                    <a:pt x="10283" y="6046"/>
                    <a:pt x="10157" y="6046"/>
                  </a:cubicBezTo>
                  <a:cubicBezTo>
                    <a:pt x="9228" y="6046"/>
                    <a:pt x="8070" y="5463"/>
                    <a:pt x="6918" y="5247"/>
                  </a:cubicBezTo>
                  <a:cubicBezTo>
                    <a:pt x="6518" y="5174"/>
                    <a:pt x="6146" y="5145"/>
                    <a:pt x="5808" y="5145"/>
                  </a:cubicBezTo>
                  <a:cubicBezTo>
                    <a:pt x="5050" y="5145"/>
                    <a:pt x="4464" y="5293"/>
                    <a:pt x="4104" y="5431"/>
                  </a:cubicBezTo>
                  <a:cubicBezTo>
                    <a:pt x="4048" y="5452"/>
                    <a:pt x="3980" y="5461"/>
                    <a:pt x="3905" y="5461"/>
                  </a:cubicBezTo>
                  <a:cubicBezTo>
                    <a:pt x="3593" y="5461"/>
                    <a:pt x="3145" y="5301"/>
                    <a:pt x="2781" y="5140"/>
                  </a:cubicBezTo>
                  <a:cubicBezTo>
                    <a:pt x="2636" y="3710"/>
                    <a:pt x="2628" y="2517"/>
                    <a:pt x="2567" y="1813"/>
                  </a:cubicBezTo>
                  <a:cubicBezTo>
                    <a:pt x="2567" y="1813"/>
                    <a:pt x="25380" y="1355"/>
                    <a:pt x="28378" y="1301"/>
                  </a:cubicBezTo>
                  <a:close/>
                  <a:moveTo>
                    <a:pt x="30420" y="1"/>
                  </a:moveTo>
                  <a:lnTo>
                    <a:pt x="30420" y="1"/>
                  </a:lnTo>
                  <a:cubicBezTo>
                    <a:pt x="26948" y="62"/>
                    <a:pt x="509" y="590"/>
                    <a:pt x="509" y="590"/>
                  </a:cubicBezTo>
                  <a:cubicBezTo>
                    <a:pt x="835" y="4212"/>
                    <a:pt x="1" y="19111"/>
                    <a:pt x="16183" y="19111"/>
                  </a:cubicBezTo>
                  <a:cubicBezTo>
                    <a:pt x="16366" y="19111"/>
                    <a:pt x="16551" y="19109"/>
                    <a:pt x="16738" y="19105"/>
                  </a:cubicBezTo>
                  <a:cubicBezTo>
                    <a:pt x="32837" y="18776"/>
                    <a:pt x="30420" y="1"/>
                    <a:pt x="30420" y="1"/>
                  </a:cubicBezTo>
                  <a:close/>
                </a:path>
              </a:pathLst>
            </a:custGeom>
            <a:solidFill>
              <a:srgbClr val="B0BD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0"/>
            <p:cNvSpPr/>
            <p:nvPr/>
          </p:nvSpPr>
          <p:spPr>
            <a:xfrm>
              <a:off x="1628200" y="2689225"/>
              <a:ext cx="764575" cy="445275"/>
            </a:xfrm>
            <a:custGeom>
              <a:avLst/>
              <a:gdLst/>
              <a:ahLst/>
              <a:cxnLst/>
              <a:rect l="l" t="t" r="r" b="b"/>
              <a:pathLst>
                <a:path w="30583" h="17811" extrusionOk="0">
                  <a:moveTo>
                    <a:pt x="26430" y="1217"/>
                  </a:moveTo>
                  <a:cubicBezTo>
                    <a:pt x="26537" y="2234"/>
                    <a:pt x="26567" y="3251"/>
                    <a:pt x="26514" y="4268"/>
                  </a:cubicBezTo>
                  <a:cubicBezTo>
                    <a:pt x="26380" y="4281"/>
                    <a:pt x="26246" y="4287"/>
                    <a:pt x="26112" y="4287"/>
                  </a:cubicBezTo>
                  <a:cubicBezTo>
                    <a:pt x="25750" y="4287"/>
                    <a:pt x="25390" y="4241"/>
                    <a:pt x="25038" y="4146"/>
                  </a:cubicBezTo>
                  <a:cubicBezTo>
                    <a:pt x="24879" y="4109"/>
                    <a:pt x="24710" y="4092"/>
                    <a:pt x="24533" y="4092"/>
                  </a:cubicBezTo>
                  <a:cubicBezTo>
                    <a:pt x="23347" y="4092"/>
                    <a:pt x="21780" y="4819"/>
                    <a:pt x="20300" y="4819"/>
                  </a:cubicBezTo>
                  <a:cubicBezTo>
                    <a:pt x="19963" y="4819"/>
                    <a:pt x="19631" y="4781"/>
                    <a:pt x="19309" y="4689"/>
                  </a:cubicBezTo>
                  <a:cubicBezTo>
                    <a:pt x="18847" y="4557"/>
                    <a:pt x="18466" y="4505"/>
                    <a:pt x="18143" y="4505"/>
                  </a:cubicBezTo>
                  <a:cubicBezTo>
                    <a:pt x="17107" y="4505"/>
                    <a:pt x="16668" y="5041"/>
                    <a:pt x="16021" y="5163"/>
                  </a:cubicBezTo>
                  <a:cubicBezTo>
                    <a:pt x="15912" y="5185"/>
                    <a:pt x="15817" y="5194"/>
                    <a:pt x="15731" y="5194"/>
                  </a:cubicBezTo>
                  <a:cubicBezTo>
                    <a:pt x="15140" y="5194"/>
                    <a:pt x="14971" y="4750"/>
                    <a:pt x="13642" y="4697"/>
                  </a:cubicBezTo>
                  <a:cubicBezTo>
                    <a:pt x="13580" y="4694"/>
                    <a:pt x="13518" y="4693"/>
                    <a:pt x="13455" y="4693"/>
                  </a:cubicBezTo>
                  <a:cubicBezTo>
                    <a:pt x="11999" y="4693"/>
                    <a:pt x="10676" y="5438"/>
                    <a:pt x="9803" y="5614"/>
                  </a:cubicBezTo>
                  <a:cubicBezTo>
                    <a:pt x="9695" y="5636"/>
                    <a:pt x="9583" y="5646"/>
                    <a:pt x="9467" y="5646"/>
                  </a:cubicBezTo>
                  <a:cubicBezTo>
                    <a:pt x="8599" y="5646"/>
                    <a:pt x="7526" y="5098"/>
                    <a:pt x="6446" y="4896"/>
                  </a:cubicBezTo>
                  <a:cubicBezTo>
                    <a:pt x="6070" y="4827"/>
                    <a:pt x="5722" y="4799"/>
                    <a:pt x="5407" y="4799"/>
                  </a:cubicBezTo>
                  <a:cubicBezTo>
                    <a:pt x="4703" y="4799"/>
                    <a:pt x="4161" y="4937"/>
                    <a:pt x="3823" y="5064"/>
                  </a:cubicBezTo>
                  <a:cubicBezTo>
                    <a:pt x="3770" y="5083"/>
                    <a:pt x="3708" y="5092"/>
                    <a:pt x="3637" y="5092"/>
                  </a:cubicBezTo>
                  <a:cubicBezTo>
                    <a:pt x="3348" y="5092"/>
                    <a:pt x="2930" y="4945"/>
                    <a:pt x="2591" y="4804"/>
                  </a:cubicBezTo>
                  <a:cubicBezTo>
                    <a:pt x="2461" y="3465"/>
                    <a:pt x="2446" y="2349"/>
                    <a:pt x="2393" y="1699"/>
                  </a:cubicBezTo>
                  <a:cubicBezTo>
                    <a:pt x="2393" y="1699"/>
                    <a:pt x="23646" y="1278"/>
                    <a:pt x="26430" y="1217"/>
                  </a:cubicBezTo>
                  <a:close/>
                  <a:moveTo>
                    <a:pt x="28326" y="1"/>
                  </a:moveTo>
                  <a:lnTo>
                    <a:pt x="28326" y="1"/>
                  </a:lnTo>
                  <a:cubicBezTo>
                    <a:pt x="25099" y="62"/>
                    <a:pt x="473" y="552"/>
                    <a:pt x="473" y="552"/>
                  </a:cubicBezTo>
                  <a:cubicBezTo>
                    <a:pt x="776" y="3925"/>
                    <a:pt x="1" y="17810"/>
                    <a:pt x="15086" y="17810"/>
                  </a:cubicBezTo>
                  <a:cubicBezTo>
                    <a:pt x="15253" y="17810"/>
                    <a:pt x="15422" y="17808"/>
                    <a:pt x="15593" y="17805"/>
                  </a:cubicBezTo>
                  <a:cubicBezTo>
                    <a:pt x="30582" y="17499"/>
                    <a:pt x="28326" y="1"/>
                    <a:pt x="28326" y="1"/>
                  </a:cubicBezTo>
                  <a:close/>
                </a:path>
              </a:pathLst>
            </a:custGeom>
            <a:solidFill>
              <a:srgbClr val="93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0"/>
            <p:cNvSpPr/>
            <p:nvPr/>
          </p:nvSpPr>
          <p:spPr>
            <a:xfrm>
              <a:off x="1670975" y="2782600"/>
              <a:ext cx="642075" cy="152425"/>
            </a:xfrm>
            <a:custGeom>
              <a:avLst/>
              <a:gdLst/>
              <a:ahLst/>
              <a:cxnLst/>
              <a:rect l="l" t="t" r="r" b="b"/>
              <a:pathLst>
                <a:path w="25683" h="6097" extrusionOk="0">
                  <a:moveTo>
                    <a:pt x="23555" y="0"/>
                  </a:moveTo>
                  <a:cubicBezTo>
                    <a:pt x="22278" y="0"/>
                    <a:pt x="20598" y="779"/>
                    <a:pt x="19010" y="779"/>
                  </a:cubicBezTo>
                  <a:cubicBezTo>
                    <a:pt x="18650" y="779"/>
                    <a:pt x="18295" y="739"/>
                    <a:pt x="17950" y="640"/>
                  </a:cubicBezTo>
                  <a:cubicBezTo>
                    <a:pt x="17454" y="499"/>
                    <a:pt x="17046" y="444"/>
                    <a:pt x="16700" y="444"/>
                  </a:cubicBezTo>
                  <a:cubicBezTo>
                    <a:pt x="15586" y="444"/>
                    <a:pt x="15117" y="1019"/>
                    <a:pt x="14417" y="1153"/>
                  </a:cubicBezTo>
                  <a:cubicBezTo>
                    <a:pt x="14302" y="1175"/>
                    <a:pt x="14202" y="1185"/>
                    <a:pt x="14111" y="1185"/>
                  </a:cubicBezTo>
                  <a:cubicBezTo>
                    <a:pt x="13474" y="1185"/>
                    <a:pt x="13295" y="708"/>
                    <a:pt x="11863" y="648"/>
                  </a:cubicBezTo>
                  <a:cubicBezTo>
                    <a:pt x="11800" y="645"/>
                    <a:pt x="11737" y="644"/>
                    <a:pt x="11674" y="644"/>
                  </a:cubicBezTo>
                  <a:cubicBezTo>
                    <a:pt x="10111" y="644"/>
                    <a:pt x="8682" y="1443"/>
                    <a:pt x="7740" y="1627"/>
                  </a:cubicBezTo>
                  <a:cubicBezTo>
                    <a:pt x="7624" y="1651"/>
                    <a:pt x="7503" y="1661"/>
                    <a:pt x="7377" y="1661"/>
                  </a:cubicBezTo>
                  <a:cubicBezTo>
                    <a:pt x="6448" y="1661"/>
                    <a:pt x="5290" y="1078"/>
                    <a:pt x="4138" y="862"/>
                  </a:cubicBezTo>
                  <a:cubicBezTo>
                    <a:pt x="3738" y="789"/>
                    <a:pt x="3366" y="760"/>
                    <a:pt x="3028" y="760"/>
                  </a:cubicBezTo>
                  <a:cubicBezTo>
                    <a:pt x="2270" y="760"/>
                    <a:pt x="1684" y="908"/>
                    <a:pt x="1324" y="1046"/>
                  </a:cubicBezTo>
                  <a:cubicBezTo>
                    <a:pt x="1268" y="1067"/>
                    <a:pt x="1200" y="1076"/>
                    <a:pt x="1125" y="1076"/>
                  </a:cubicBezTo>
                  <a:cubicBezTo>
                    <a:pt x="813" y="1076"/>
                    <a:pt x="365" y="916"/>
                    <a:pt x="1" y="755"/>
                  </a:cubicBezTo>
                  <a:lnTo>
                    <a:pt x="1" y="755"/>
                  </a:lnTo>
                  <a:cubicBezTo>
                    <a:pt x="146" y="2254"/>
                    <a:pt x="437" y="4006"/>
                    <a:pt x="1072" y="5726"/>
                  </a:cubicBezTo>
                  <a:cubicBezTo>
                    <a:pt x="1546" y="5888"/>
                    <a:pt x="2288" y="6086"/>
                    <a:pt x="3006" y="6086"/>
                  </a:cubicBezTo>
                  <a:cubicBezTo>
                    <a:pt x="3236" y="6086"/>
                    <a:pt x="3464" y="6065"/>
                    <a:pt x="3679" y="6017"/>
                  </a:cubicBezTo>
                  <a:cubicBezTo>
                    <a:pt x="4141" y="5913"/>
                    <a:pt x="4664" y="5875"/>
                    <a:pt x="5202" y="5875"/>
                  </a:cubicBezTo>
                  <a:cubicBezTo>
                    <a:pt x="6241" y="5875"/>
                    <a:pt x="7340" y="6015"/>
                    <a:pt x="8176" y="6086"/>
                  </a:cubicBezTo>
                  <a:cubicBezTo>
                    <a:pt x="8260" y="6093"/>
                    <a:pt x="8347" y="6096"/>
                    <a:pt x="8437" y="6096"/>
                  </a:cubicBezTo>
                  <a:cubicBezTo>
                    <a:pt x="9696" y="6096"/>
                    <a:pt x="11492" y="5438"/>
                    <a:pt x="12842" y="5359"/>
                  </a:cubicBezTo>
                  <a:cubicBezTo>
                    <a:pt x="12921" y="5355"/>
                    <a:pt x="12998" y="5352"/>
                    <a:pt x="13074" y="5352"/>
                  </a:cubicBezTo>
                  <a:cubicBezTo>
                    <a:pt x="14159" y="5352"/>
                    <a:pt x="14936" y="5792"/>
                    <a:pt x="16036" y="5792"/>
                  </a:cubicBezTo>
                  <a:cubicBezTo>
                    <a:pt x="16266" y="5792"/>
                    <a:pt x="16509" y="5772"/>
                    <a:pt x="16772" y="5726"/>
                  </a:cubicBezTo>
                  <a:cubicBezTo>
                    <a:pt x="18332" y="5453"/>
                    <a:pt x="20255" y="4837"/>
                    <a:pt x="21880" y="4837"/>
                  </a:cubicBezTo>
                  <a:cubicBezTo>
                    <a:pt x="21937" y="4837"/>
                    <a:pt x="21993" y="4838"/>
                    <a:pt x="22049" y="4839"/>
                  </a:cubicBezTo>
                  <a:cubicBezTo>
                    <a:pt x="23472" y="4870"/>
                    <a:pt x="24283" y="5076"/>
                    <a:pt x="24871" y="5145"/>
                  </a:cubicBezTo>
                  <a:cubicBezTo>
                    <a:pt x="25346" y="3531"/>
                    <a:pt x="25613" y="1864"/>
                    <a:pt x="25682" y="189"/>
                  </a:cubicBezTo>
                  <a:lnTo>
                    <a:pt x="25682" y="189"/>
                  </a:lnTo>
                  <a:cubicBezTo>
                    <a:pt x="25542" y="201"/>
                    <a:pt x="25401" y="208"/>
                    <a:pt x="25260" y="208"/>
                  </a:cubicBezTo>
                  <a:cubicBezTo>
                    <a:pt x="24871" y="208"/>
                    <a:pt x="24483" y="160"/>
                    <a:pt x="24107" y="59"/>
                  </a:cubicBezTo>
                  <a:cubicBezTo>
                    <a:pt x="23933" y="18"/>
                    <a:pt x="23749" y="0"/>
                    <a:pt x="23555" y="0"/>
                  </a:cubicBez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0"/>
            <p:cNvSpPr/>
            <p:nvPr/>
          </p:nvSpPr>
          <p:spPr>
            <a:xfrm>
              <a:off x="1706550" y="2805300"/>
              <a:ext cx="581250" cy="113700"/>
            </a:xfrm>
            <a:custGeom>
              <a:avLst/>
              <a:gdLst/>
              <a:ahLst/>
              <a:cxnLst/>
              <a:rect l="l" t="t" r="r" b="b"/>
              <a:pathLst>
                <a:path w="23250" h="4548" extrusionOk="0">
                  <a:moveTo>
                    <a:pt x="22210" y="0"/>
                  </a:moveTo>
                  <a:cubicBezTo>
                    <a:pt x="21386" y="0"/>
                    <a:pt x="19523" y="992"/>
                    <a:pt x="17910" y="992"/>
                  </a:cubicBezTo>
                  <a:cubicBezTo>
                    <a:pt x="17485" y="992"/>
                    <a:pt x="17077" y="923"/>
                    <a:pt x="16711" y="750"/>
                  </a:cubicBezTo>
                  <a:cubicBezTo>
                    <a:pt x="16185" y="498"/>
                    <a:pt x="15708" y="407"/>
                    <a:pt x="15276" y="407"/>
                  </a:cubicBezTo>
                  <a:cubicBezTo>
                    <a:pt x="14129" y="407"/>
                    <a:pt x="13290" y="1048"/>
                    <a:pt x="12657" y="1048"/>
                  </a:cubicBezTo>
                  <a:cubicBezTo>
                    <a:pt x="11770" y="1048"/>
                    <a:pt x="11186" y="473"/>
                    <a:pt x="9839" y="473"/>
                  </a:cubicBezTo>
                  <a:cubicBezTo>
                    <a:pt x="9165" y="473"/>
                    <a:pt x="8301" y="617"/>
                    <a:pt x="7113" y="1048"/>
                  </a:cubicBezTo>
                  <a:cubicBezTo>
                    <a:pt x="6674" y="1207"/>
                    <a:pt x="6095" y="1363"/>
                    <a:pt x="5368" y="1363"/>
                  </a:cubicBezTo>
                  <a:cubicBezTo>
                    <a:pt x="4665" y="1363"/>
                    <a:pt x="3824" y="1217"/>
                    <a:pt x="2838" y="788"/>
                  </a:cubicBezTo>
                  <a:cubicBezTo>
                    <a:pt x="2394" y="596"/>
                    <a:pt x="1975" y="515"/>
                    <a:pt x="1607" y="515"/>
                  </a:cubicBezTo>
                  <a:cubicBezTo>
                    <a:pt x="932" y="515"/>
                    <a:pt x="429" y="786"/>
                    <a:pt x="260" y="1147"/>
                  </a:cubicBezTo>
                  <a:cubicBezTo>
                    <a:pt x="0" y="1706"/>
                    <a:pt x="260" y="2577"/>
                    <a:pt x="260" y="3098"/>
                  </a:cubicBezTo>
                  <a:cubicBezTo>
                    <a:pt x="260" y="3616"/>
                    <a:pt x="556" y="4261"/>
                    <a:pt x="1765" y="4261"/>
                  </a:cubicBezTo>
                  <a:cubicBezTo>
                    <a:pt x="1786" y="4261"/>
                    <a:pt x="1807" y="4260"/>
                    <a:pt x="1828" y="4260"/>
                  </a:cubicBezTo>
                  <a:cubicBezTo>
                    <a:pt x="1892" y="4259"/>
                    <a:pt x="1959" y="4258"/>
                    <a:pt x="2028" y="4258"/>
                  </a:cubicBezTo>
                  <a:cubicBezTo>
                    <a:pt x="3336" y="4258"/>
                    <a:pt x="5556" y="4456"/>
                    <a:pt x="6631" y="4543"/>
                  </a:cubicBezTo>
                  <a:cubicBezTo>
                    <a:pt x="6675" y="4546"/>
                    <a:pt x="6719" y="4548"/>
                    <a:pt x="6764" y="4548"/>
                  </a:cubicBezTo>
                  <a:cubicBezTo>
                    <a:pt x="7876" y="4548"/>
                    <a:pt x="9299" y="3585"/>
                    <a:pt x="11556" y="3533"/>
                  </a:cubicBezTo>
                  <a:cubicBezTo>
                    <a:pt x="11569" y="3533"/>
                    <a:pt x="11581" y="3533"/>
                    <a:pt x="11594" y="3533"/>
                  </a:cubicBezTo>
                  <a:cubicBezTo>
                    <a:pt x="12598" y="3533"/>
                    <a:pt x="13954" y="4015"/>
                    <a:pt x="15077" y="4015"/>
                  </a:cubicBezTo>
                  <a:cubicBezTo>
                    <a:pt x="15330" y="4015"/>
                    <a:pt x="15571" y="3991"/>
                    <a:pt x="15793" y="3931"/>
                  </a:cubicBezTo>
                  <a:cubicBezTo>
                    <a:pt x="16937" y="3624"/>
                    <a:pt x="19451" y="3183"/>
                    <a:pt x="20767" y="3183"/>
                  </a:cubicBezTo>
                  <a:cubicBezTo>
                    <a:pt x="20859" y="3183"/>
                    <a:pt x="20945" y="3185"/>
                    <a:pt x="21024" y="3189"/>
                  </a:cubicBezTo>
                  <a:cubicBezTo>
                    <a:pt x="21114" y="3194"/>
                    <a:pt x="21200" y="3196"/>
                    <a:pt x="21283" y="3196"/>
                  </a:cubicBezTo>
                  <a:cubicBezTo>
                    <a:pt x="22697" y="3196"/>
                    <a:pt x="23122" y="2534"/>
                    <a:pt x="23166" y="1790"/>
                  </a:cubicBezTo>
                  <a:cubicBezTo>
                    <a:pt x="23211" y="1010"/>
                    <a:pt x="23250" y="0"/>
                    <a:pt x="22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0"/>
            <p:cNvSpPr/>
            <p:nvPr/>
          </p:nvSpPr>
          <p:spPr>
            <a:xfrm>
              <a:off x="1697750" y="2903500"/>
              <a:ext cx="595225" cy="214525"/>
            </a:xfrm>
            <a:custGeom>
              <a:avLst/>
              <a:gdLst/>
              <a:ahLst/>
              <a:cxnLst/>
              <a:rect l="l" t="t" r="r" b="b"/>
              <a:pathLst>
                <a:path w="23809" h="8581" extrusionOk="0">
                  <a:moveTo>
                    <a:pt x="20818" y="1"/>
                  </a:moveTo>
                  <a:cubicBezTo>
                    <a:pt x="19192" y="1"/>
                    <a:pt x="17261" y="624"/>
                    <a:pt x="15701" y="890"/>
                  </a:cubicBezTo>
                  <a:cubicBezTo>
                    <a:pt x="15438" y="936"/>
                    <a:pt x="15194" y="956"/>
                    <a:pt x="14965" y="956"/>
                  </a:cubicBezTo>
                  <a:cubicBezTo>
                    <a:pt x="13872" y="956"/>
                    <a:pt x="13098" y="523"/>
                    <a:pt x="12029" y="523"/>
                  </a:cubicBezTo>
                  <a:cubicBezTo>
                    <a:pt x="11947" y="523"/>
                    <a:pt x="11864" y="525"/>
                    <a:pt x="11778" y="531"/>
                  </a:cubicBezTo>
                  <a:cubicBezTo>
                    <a:pt x="10430" y="609"/>
                    <a:pt x="8635" y="1260"/>
                    <a:pt x="7376" y="1260"/>
                  </a:cubicBezTo>
                  <a:cubicBezTo>
                    <a:pt x="7285" y="1260"/>
                    <a:pt x="7198" y="1257"/>
                    <a:pt x="7113" y="1250"/>
                  </a:cubicBezTo>
                  <a:cubicBezTo>
                    <a:pt x="6272" y="1184"/>
                    <a:pt x="5165" y="1041"/>
                    <a:pt x="4120" y="1041"/>
                  </a:cubicBezTo>
                  <a:cubicBezTo>
                    <a:pt x="3588" y="1041"/>
                    <a:pt x="3073" y="1078"/>
                    <a:pt x="2616" y="1181"/>
                  </a:cubicBezTo>
                  <a:cubicBezTo>
                    <a:pt x="2397" y="1232"/>
                    <a:pt x="2166" y="1253"/>
                    <a:pt x="1933" y="1253"/>
                  </a:cubicBezTo>
                  <a:cubicBezTo>
                    <a:pt x="1216" y="1253"/>
                    <a:pt x="480" y="1052"/>
                    <a:pt x="1" y="890"/>
                  </a:cubicBezTo>
                  <a:lnTo>
                    <a:pt x="1" y="890"/>
                  </a:lnTo>
                  <a:cubicBezTo>
                    <a:pt x="1455" y="4835"/>
                    <a:pt x="4719" y="8581"/>
                    <a:pt x="12272" y="8581"/>
                  </a:cubicBezTo>
                  <a:cubicBezTo>
                    <a:pt x="12422" y="8581"/>
                    <a:pt x="12573" y="8579"/>
                    <a:pt x="12726" y="8576"/>
                  </a:cubicBezTo>
                  <a:cubicBezTo>
                    <a:pt x="19625" y="8431"/>
                    <a:pt x="22577" y="4370"/>
                    <a:pt x="23808" y="309"/>
                  </a:cubicBezTo>
                  <a:cubicBezTo>
                    <a:pt x="23219" y="240"/>
                    <a:pt x="22409" y="34"/>
                    <a:pt x="20986" y="3"/>
                  </a:cubicBezTo>
                  <a:cubicBezTo>
                    <a:pt x="20931" y="2"/>
                    <a:pt x="20875" y="1"/>
                    <a:pt x="20818" y="1"/>
                  </a:cubicBezTo>
                  <a:close/>
                </a:path>
              </a:pathLst>
            </a:custGeom>
            <a:solidFill>
              <a:srgbClr val="3F2F0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0"/>
            <p:cNvSpPr/>
            <p:nvPr/>
          </p:nvSpPr>
          <p:spPr>
            <a:xfrm>
              <a:off x="1758925" y="2932375"/>
              <a:ext cx="493900" cy="161075"/>
            </a:xfrm>
            <a:custGeom>
              <a:avLst/>
              <a:gdLst/>
              <a:ahLst/>
              <a:cxnLst/>
              <a:rect l="l" t="t" r="r" b="b"/>
              <a:pathLst>
                <a:path w="19756" h="6443" extrusionOk="0">
                  <a:moveTo>
                    <a:pt x="17871" y="1"/>
                  </a:moveTo>
                  <a:cubicBezTo>
                    <a:pt x="17058" y="1"/>
                    <a:pt x="16068" y="143"/>
                    <a:pt x="15136" y="332"/>
                  </a:cubicBezTo>
                  <a:cubicBezTo>
                    <a:pt x="14887" y="382"/>
                    <a:pt x="14560" y="402"/>
                    <a:pt x="14173" y="402"/>
                  </a:cubicBezTo>
                  <a:cubicBezTo>
                    <a:pt x="12907" y="402"/>
                    <a:pt x="11013" y="183"/>
                    <a:pt x="9232" y="72"/>
                  </a:cubicBezTo>
                  <a:cubicBezTo>
                    <a:pt x="9156" y="67"/>
                    <a:pt x="9076" y="64"/>
                    <a:pt x="8991" y="64"/>
                  </a:cubicBezTo>
                  <a:cubicBezTo>
                    <a:pt x="7615" y="64"/>
                    <a:pt x="5072" y="690"/>
                    <a:pt x="3333" y="690"/>
                  </a:cubicBezTo>
                  <a:cubicBezTo>
                    <a:pt x="3234" y="690"/>
                    <a:pt x="3138" y="688"/>
                    <a:pt x="3045" y="684"/>
                  </a:cubicBezTo>
                  <a:cubicBezTo>
                    <a:pt x="2387" y="651"/>
                    <a:pt x="1831" y="607"/>
                    <a:pt x="1384" y="607"/>
                  </a:cubicBezTo>
                  <a:cubicBezTo>
                    <a:pt x="588" y="607"/>
                    <a:pt x="139" y="746"/>
                    <a:pt x="85" y="1334"/>
                  </a:cubicBezTo>
                  <a:cubicBezTo>
                    <a:pt x="1" y="2251"/>
                    <a:pt x="2180" y="6442"/>
                    <a:pt x="8727" y="6442"/>
                  </a:cubicBezTo>
                  <a:cubicBezTo>
                    <a:pt x="15266" y="6442"/>
                    <a:pt x="19755" y="1815"/>
                    <a:pt x="19625" y="768"/>
                  </a:cubicBezTo>
                  <a:cubicBezTo>
                    <a:pt x="19554" y="203"/>
                    <a:pt x="18838" y="1"/>
                    <a:pt x="17871" y="1"/>
                  </a:cubicBezTo>
                  <a:close/>
                </a:path>
              </a:pathLst>
            </a:custGeom>
            <a:solidFill>
              <a:srgbClr val="4F3D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0"/>
            <p:cNvSpPr/>
            <p:nvPr/>
          </p:nvSpPr>
          <p:spPr>
            <a:xfrm>
              <a:off x="1838875" y="2958825"/>
              <a:ext cx="343400" cy="108400"/>
            </a:xfrm>
            <a:custGeom>
              <a:avLst/>
              <a:gdLst/>
              <a:ahLst/>
              <a:cxnLst/>
              <a:rect l="l" t="t" r="r" b="b"/>
              <a:pathLst>
                <a:path w="13736" h="4336" extrusionOk="0">
                  <a:moveTo>
                    <a:pt x="3063" y="1"/>
                  </a:moveTo>
                  <a:cubicBezTo>
                    <a:pt x="1646" y="1"/>
                    <a:pt x="335" y="131"/>
                    <a:pt x="191" y="1109"/>
                  </a:cubicBezTo>
                  <a:cubicBezTo>
                    <a:pt x="1" y="2391"/>
                    <a:pt x="1627" y="4335"/>
                    <a:pt x="3857" y="4335"/>
                  </a:cubicBezTo>
                  <a:cubicBezTo>
                    <a:pt x="4048" y="4335"/>
                    <a:pt x="4244" y="4321"/>
                    <a:pt x="4443" y="4291"/>
                  </a:cubicBezTo>
                  <a:cubicBezTo>
                    <a:pt x="6577" y="3970"/>
                    <a:pt x="7800" y="4222"/>
                    <a:pt x="9284" y="3939"/>
                  </a:cubicBezTo>
                  <a:cubicBezTo>
                    <a:pt x="10775" y="3656"/>
                    <a:pt x="13735" y="2547"/>
                    <a:pt x="12794" y="1018"/>
                  </a:cubicBezTo>
                  <a:cubicBezTo>
                    <a:pt x="12363" y="310"/>
                    <a:pt x="11696" y="123"/>
                    <a:pt x="11021" y="123"/>
                  </a:cubicBezTo>
                  <a:cubicBezTo>
                    <a:pt x="10262" y="123"/>
                    <a:pt x="9492" y="361"/>
                    <a:pt x="9037" y="361"/>
                  </a:cubicBezTo>
                  <a:cubicBezTo>
                    <a:pt x="9022" y="361"/>
                    <a:pt x="9008" y="360"/>
                    <a:pt x="8993" y="360"/>
                  </a:cubicBezTo>
                  <a:cubicBezTo>
                    <a:pt x="7625" y="330"/>
                    <a:pt x="6672" y="15"/>
                    <a:pt x="5033" y="15"/>
                  </a:cubicBezTo>
                  <a:cubicBezTo>
                    <a:pt x="4978" y="15"/>
                    <a:pt x="4921" y="15"/>
                    <a:pt x="4864" y="16"/>
                  </a:cubicBezTo>
                  <a:cubicBezTo>
                    <a:pt x="4773" y="17"/>
                    <a:pt x="4681" y="18"/>
                    <a:pt x="4587" y="18"/>
                  </a:cubicBezTo>
                  <a:cubicBezTo>
                    <a:pt x="4099" y="18"/>
                    <a:pt x="3574" y="1"/>
                    <a:pt x="3063" y="1"/>
                  </a:cubicBezTo>
                  <a:close/>
                </a:path>
              </a:pathLst>
            </a:custGeom>
            <a:solidFill>
              <a:srgbClr val="6B53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0"/>
            <p:cNvSpPr/>
            <p:nvPr/>
          </p:nvSpPr>
          <p:spPr>
            <a:xfrm>
              <a:off x="1601000" y="2672975"/>
              <a:ext cx="821400" cy="486250"/>
            </a:xfrm>
            <a:custGeom>
              <a:avLst/>
              <a:gdLst/>
              <a:ahLst/>
              <a:cxnLst/>
              <a:rect l="l" t="t" r="r" b="b"/>
              <a:pathLst>
                <a:path w="32856" h="19450" extrusionOk="0">
                  <a:moveTo>
                    <a:pt x="30439" y="1"/>
                  </a:moveTo>
                  <a:cubicBezTo>
                    <a:pt x="26967" y="62"/>
                    <a:pt x="528" y="590"/>
                    <a:pt x="528" y="590"/>
                  </a:cubicBezTo>
                  <a:cubicBezTo>
                    <a:pt x="857" y="4253"/>
                    <a:pt x="1" y="19449"/>
                    <a:pt x="16757" y="19105"/>
                  </a:cubicBezTo>
                  <a:cubicBezTo>
                    <a:pt x="32856" y="18776"/>
                    <a:pt x="30439" y="1"/>
                    <a:pt x="304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5" name="Google Shape;865;p20"/>
          <p:cNvGrpSpPr/>
          <p:nvPr/>
        </p:nvGrpSpPr>
        <p:grpSpPr>
          <a:xfrm>
            <a:off x="489247" y="1488039"/>
            <a:ext cx="3040580" cy="514034"/>
            <a:chOff x="489247" y="1411839"/>
            <a:chExt cx="3040580" cy="514034"/>
          </a:xfrm>
        </p:grpSpPr>
        <p:cxnSp>
          <p:nvCxnSpPr>
            <p:cNvPr id="866" name="Google Shape;866;p20"/>
            <p:cNvCxnSpPr>
              <a:stCxn id="867" idx="3"/>
            </p:cNvCxnSpPr>
            <p:nvPr/>
          </p:nvCxnSpPr>
          <p:spPr>
            <a:xfrm>
              <a:off x="2792127" y="1629250"/>
              <a:ext cx="737700" cy="0"/>
            </a:xfrm>
            <a:prstGeom prst="straightConnector1">
              <a:avLst/>
            </a:prstGeom>
            <a:noFill/>
            <a:ln w="19050" cap="flat" cmpd="sng">
              <a:solidFill>
                <a:schemeClr val="accent5"/>
              </a:solidFill>
              <a:prstDash val="solid"/>
              <a:round/>
              <a:headEnd type="none" w="med" len="med"/>
              <a:tailEnd type="oval" w="med" len="med"/>
            </a:ln>
          </p:spPr>
        </p:cxnSp>
        <p:grpSp>
          <p:nvGrpSpPr>
            <p:cNvPr id="868" name="Google Shape;868;p20"/>
            <p:cNvGrpSpPr/>
            <p:nvPr/>
          </p:nvGrpSpPr>
          <p:grpSpPr>
            <a:xfrm>
              <a:off x="489247" y="1411839"/>
              <a:ext cx="2302880" cy="514034"/>
              <a:chOff x="489247" y="1411839"/>
              <a:chExt cx="2302880" cy="514034"/>
            </a:xfrm>
          </p:grpSpPr>
          <p:sp>
            <p:nvSpPr>
              <p:cNvPr id="867" name="Google Shape;867;p20"/>
              <p:cNvSpPr txBox="1"/>
              <p:nvPr/>
            </p:nvSpPr>
            <p:spPr>
              <a:xfrm>
                <a:off x="1096827" y="1438150"/>
                <a:ext cx="1695300" cy="382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2A2A2A"/>
                  </a:buClr>
                  <a:buSzPts val="1100"/>
                  <a:buFont typeface="Arial"/>
                  <a:buNone/>
                </a:pPr>
                <a:r>
                  <a:rPr lang="en-US" sz="2000" b="1" dirty="0">
                    <a:solidFill>
                      <a:schemeClr val="accent5"/>
                    </a:solidFill>
                    <a:latin typeface="Fira Sans Extra Condensed"/>
                    <a:ea typeface="Fira Sans Extra Condensed"/>
                    <a:cs typeface="Fira Sans Extra Condensed"/>
                    <a:sym typeface="Fira Sans Extra Condensed"/>
                  </a:rPr>
                  <a:t>Check of NAN</a:t>
                </a:r>
                <a:endParaRPr sz="2000" b="1" dirty="0">
                  <a:solidFill>
                    <a:schemeClr val="accent5"/>
                  </a:solidFill>
                  <a:latin typeface="Fira Sans Extra Condensed"/>
                  <a:ea typeface="Fira Sans Extra Condensed"/>
                  <a:cs typeface="Fira Sans Extra Condensed"/>
                  <a:sym typeface="Fira Sans Extra Condensed"/>
                </a:endParaRPr>
              </a:p>
            </p:txBody>
          </p:sp>
          <p:sp>
            <p:nvSpPr>
              <p:cNvPr id="871" name="Google Shape;871;p20"/>
              <p:cNvSpPr/>
              <p:nvPr/>
            </p:nvSpPr>
            <p:spPr>
              <a:xfrm>
                <a:off x="489247" y="1411839"/>
                <a:ext cx="514034" cy="514034"/>
              </a:xfrm>
              <a:custGeom>
                <a:avLst/>
                <a:gdLst/>
                <a:ahLst/>
                <a:cxnLst/>
                <a:rect l="l" t="t" r="r" b="b"/>
                <a:pathLst>
                  <a:path w="18444" h="18444" extrusionOk="0">
                    <a:moveTo>
                      <a:pt x="9216" y="0"/>
                    </a:moveTo>
                    <a:cubicBezTo>
                      <a:pt x="4132" y="0"/>
                      <a:pt x="1" y="4132"/>
                      <a:pt x="1" y="9228"/>
                    </a:cubicBezTo>
                    <a:cubicBezTo>
                      <a:pt x="1" y="14312"/>
                      <a:pt x="4132" y="18443"/>
                      <a:pt x="9216" y="18443"/>
                    </a:cubicBezTo>
                    <a:cubicBezTo>
                      <a:pt x="14312" y="18443"/>
                      <a:pt x="18443" y="14312"/>
                      <a:pt x="18443" y="9228"/>
                    </a:cubicBezTo>
                    <a:cubicBezTo>
                      <a:pt x="18443" y="4132"/>
                      <a:pt x="14312" y="0"/>
                      <a:pt x="92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a:solidFill>
                      <a:srgbClr val="FFFFFF"/>
                    </a:solidFill>
                    <a:latin typeface="Fira Sans Extra Condensed Medium"/>
                    <a:ea typeface="Fira Sans Extra Condensed Medium"/>
                    <a:cs typeface="Fira Sans Extra Condensed Medium"/>
                    <a:sym typeface="Fira Sans Extra Condensed Medium"/>
                  </a:rPr>
                  <a:t>01</a:t>
                </a:r>
                <a:endParaRPr sz="1800">
                  <a:solidFill>
                    <a:srgbClr val="FFFFFF"/>
                  </a:solidFill>
                </a:endParaRPr>
              </a:p>
            </p:txBody>
          </p:sp>
        </p:grpSp>
      </p:grpSp>
      <p:grpSp>
        <p:nvGrpSpPr>
          <p:cNvPr id="872" name="Google Shape;872;p20"/>
          <p:cNvGrpSpPr/>
          <p:nvPr/>
        </p:nvGrpSpPr>
        <p:grpSpPr>
          <a:xfrm>
            <a:off x="478265" y="3000411"/>
            <a:ext cx="2973941" cy="980700"/>
            <a:chOff x="478265" y="2924211"/>
            <a:chExt cx="2973941" cy="980700"/>
          </a:xfrm>
        </p:grpSpPr>
        <p:cxnSp>
          <p:nvCxnSpPr>
            <p:cNvPr id="873" name="Google Shape;873;p20"/>
            <p:cNvCxnSpPr>
              <a:cxnSpLocks/>
              <a:stCxn id="874" idx="3"/>
            </p:cNvCxnSpPr>
            <p:nvPr/>
          </p:nvCxnSpPr>
          <p:spPr>
            <a:xfrm flipV="1">
              <a:off x="3149140" y="2995311"/>
              <a:ext cx="303066" cy="419250"/>
            </a:xfrm>
            <a:prstGeom prst="bentConnector2">
              <a:avLst/>
            </a:prstGeom>
            <a:noFill/>
            <a:ln w="19050" cap="flat" cmpd="sng">
              <a:solidFill>
                <a:schemeClr val="accent6"/>
              </a:solidFill>
              <a:prstDash val="solid"/>
              <a:round/>
              <a:headEnd type="none" w="med" len="med"/>
              <a:tailEnd type="oval" w="med" len="med"/>
            </a:ln>
          </p:spPr>
        </p:cxnSp>
        <p:grpSp>
          <p:nvGrpSpPr>
            <p:cNvPr id="875" name="Google Shape;875;p20"/>
            <p:cNvGrpSpPr/>
            <p:nvPr/>
          </p:nvGrpSpPr>
          <p:grpSpPr>
            <a:xfrm>
              <a:off x="478265" y="2924211"/>
              <a:ext cx="2670875" cy="980700"/>
              <a:chOff x="478265" y="2924211"/>
              <a:chExt cx="2670875" cy="980700"/>
            </a:xfrm>
          </p:grpSpPr>
          <p:sp>
            <p:nvSpPr>
              <p:cNvPr id="874" name="Google Shape;874;p20"/>
              <p:cNvSpPr txBox="1"/>
              <p:nvPr/>
            </p:nvSpPr>
            <p:spPr>
              <a:xfrm>
                <a:off x="1038406" y="2924211"/>
                <a:ext cx="2110734" cy="9807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2A2A2A"/>
                  </a:buClr>
                  <a:buSzPts val="1100"/>
                  <a:buFont typeface="Arial"/>
                  <a:buNone/>
                </a:pPr>
                <a:r>
                  <a:rPr lang="en" sz="1600" b="1" dirty="0">
                    <a:solidFill>
                      <a:schemeClr val="accent6"/>
                    </a:solidFill>
                    <a:latin typeface="Fira Sans Extra Condensed Medium"/>
                    <a:ea typeface="Fira Sans Extra Condensed"/>
                    <a:cs typeface="Fira Sans Extra Condensed"/>
                    <a:sym typeface="Fira Sans Extra Condensed Medium"/>
                  </a:rPr>
                  <a:t>Minimum and Maximum of numerical values</a:t>
                </a:r>
                <a:endParaRPr sz="1600" b="1" dirty="0">
                  <a:solidFill>
                    <a:schemeClr val="accent6"/>
                  </a:solidFill>
                  <a:latin typeface="Fira Sans Extra Condensed"/>
                  <a:ea typeface="Fira Sans Extra Condensed"/>
                  <a:cs typeface="Fira Sans Extra Condensed"/>
                  <a:sym typeface="Fira Sans Extra Condensed"/>
                </a:endParaRPr>
              </a:p>
            </p:txBody>
          </p:sp>
          <p:sp>
            <p:nvSpPr>
              <p:cNvPr id="878" name="Google Shape;878;p20"/>
              <p:cNvSpPr/>
              <p:nvPr/>
            </p:nvSpPr>
            <p:spPr>
              <a:xfrm>
                <a:off x="478265" y="3201300"/>
                <a:ext cx="514034" cy="514034"/>
              </a:xfrm>
              <a:custGeom>
                <a:avLst/>
                <a:gdLst/>
                <a:ahLst/>
                <a:cxnLst/>
                <a:rect l="l" t="t" r="r" b="b"/>
                <a:pathLst>
                  <a:path w="18444" h="18444" extrusionOk="0">
                    <a:moveTo>
                      <a:pt x="9216" y="0"/>
                    </a:moveTo>
                    <a:cubicBezTo>
                      <a:pt x="4132" y="0"/>
                      <a:pt x="1" y="4132"/>
                      <a:pt x="1" y="9228"/>
                    </a:cubicBezTo>
                    <a:cubicBezTo>
                      <a:pt x="1" y="14312"/>
                      <a:pt x="4132" y="18443"/>
                      <a:pt x="9216" y="18443"/>
                    </a:cubicBezTo>
                    <a:cubicBezTo>
                      <a:pt x="14312" y="18443"/>
                      <a:pt x="18443" y="14312"/>
                      <a:pt x="18443" y="9228"/>
                    </a:cubicBezTo>
                    <a:cubicBezTo>
                      <a:pt x="18443" y="4132"/>
                      <a:pt x="14312" y="0"/>
                      <a:pt x="921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dirty="0">
                    <a:solidFill>
                      <a:srgbClr val="FFFFFF"/>
                    </a:solidFill>
                    <a:latin typeface="Fira Sans Extra Condensed Medium"/>
                    <a:ea typeface="Fira Sans Extra Condensed Medium"/>
                    <a:cs typeface="Fira Sans Extra Condensed Medium"/>
                    <a:sym typeface="Fira Sans Extra Condensed Medium"/>
                  </a:rPr>
                  <a:t>04</a:t>
                </a:r>
                <a:endParaRPr sz="1800" dirty="0">
                  <a:solidFill>
                    <a:srgbClr val="FFFFFF"/>
                  </a:solidFill>
                </a:endParaRPr>
              </a:p>
            </p:txBody>
          </p:sp>
        </p:grpSp>
      </p:grpSp>
      <p:grpSp>
        <p:nvGrpSpPr>
          <p:cNvPr id="879" name="Google Shape;879;p20"/>
          <p:cNvGrpSpPr/>
          <p:nvPr/>
        </p:nvGrpSpPr>
        <p:grpSpPr>
          <a:xfrm>
            <a:off x="4762632" y="1514350"/>
            <a:ext cx="3904960" cy="514034"/>
            <a:chOff x="4762632" y="1438150"/>
            <a:chExt cx="3904960" cy="514034"/>
          </a:xfrm>
        </p:grpSpPr>
        <p:cxnSp>
          <p:nvCxnSpPr>
            <p:cNvPr id="880" name="Google Shape;880;p20"/>
            <p:cNvCxnSpPr>
              <a:cxnSpLocks/>
              <a:stCxn id="881" idx="3"/>
            </p:cNvCxnSpPr>
            <p:nvPr/>
          </p:nvCxnSpPr>
          <p:spPr>
            <a:xfrm rot="10800000" flipV="1">
              <a:off x="4762632" y="1629250"/>
              <a:ext cx="1528494" cy="256800"/>
            </a:xfrm>
            <a:prstGeom prst="bentConnector3">
              <a:avLst>
                <a:gd name="adj1" fmla="val 50000"/>
              </a:avLst>
            </a:prstGeom>
            <a:noFill/>
            <a:ln w="19050" cap="flat" cmpd="sng">
              <a:solidFill>
                <a:schemeClr val="lt2"/>
              </a:solidFill>
              <a:prstDash val="solid"/>
              <a:round/>
              <a:headEnd type="none" w="med" len="med"/>
              <a:tailEnd type="oval" w="med" len="med"/>
            </a:ln>
          </p:spPr>
        </p:cxnSp>
        <p:grpSp>
          <p:nvGrpSpPr>
            <p:cNvPr id="882" name="Google Shape;882;p20"/>
            <p:cNvGrpSpPr/>
            <p:nvPr/>
          </p:nvGrpSpPr>
          <p:grpSpPr>
            <a:xfrm>
              <a:off x="6291126" y="1438150"/>
              <a:ext cx="2376466" cy="514034"/>
              <a:chOff x="6291126" y="1438150"/>
              <a:chExt cx="2376466" cy="514034"/>
            </a:xfrm>
          </p:grpSpPr>
          <p:sp>
            <p:nvSpPr>
              <p:cNvPr id="881" name="Google Shape;881;p20"/>
              <p:cNvSpPr txBox="1"/>
              <p:nvPr/>
            </p:nvSpPr>
            <p:spPr>
              <a:xfrm flipH="1">
                <a:off x="6291126" y="1438150"/>
                <a:ext cx="1776306" cy="382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rgbClr val="2A2A2A"/>
                  </a:buClr>
                  <a:buSzPts val="1100"/>
                  <a:buFont typeface="Arial"/>
                  <a:buNone/>
                </a:pPr>
                <a:r>
                  <a:rPr lang="en" sz="2000" b="1" dirty="0">
                    <a:solidFill>
                      <a:schemeClr val="lt2"/>
                    </a:solidFill>
                    <a:latin typeface="Fira Sans Extra Condensed Medium"/>
                    <a:ea typeface="Fira Sans Extra Condensed"/>
                    <a:cs typeface="Fira Sans Extra Condensed"/>
                    <a:sym typeface="Fira Sans Extra Condensed Medium"/>
                  </a:rPr>
                  <a:t>Drop duplicates</a:t>
                </a:r>
                <a:endParaRPr sz="2000" b="1" dirty="0">
                  <a:solidFill>
                    <a:schemeClr val="lt2"/>
                  </a:solidFill>
                  <a:latin typeface="Fira Sans Extra Condensed"/>
                  <a:ea typeface="Fira Sans Extra Condensed"/>
                  <a:cs typeface="Fira Sans Extra Condensed"/>
                  <a:sym typeface="Fira Sans Extra Condensed"/>
                </a:endParaRPr>
              </a:p>
            </p:txBody>
          </p:sp>
          <p:sp>
            <p:nvSpPr>
              <p:cNvPr id="885" name="Google Shape;885;p20"/>
              <p:cNvSpPr/>
              <p:nvPr/>
            </p:nvSpPr>
            <p:spPr>
              <a:xfrm>
                <a:off x="8153558" y="1438150"/>
                <a:ext cx="514034" cy="514034"/>
              </a:xfrm>
              <a:custGeom>
                <a:avLst/>
                <a:gdLst/>
                <a:ahLst/>
                <a:cxnLst/>
                <a:rect l="l" t="t" r="r" b="b"/>
                <a:pathLst>
                  <a:path w="18444" h="18444" extrusionOk="0">
                    <a:moveTo>
                      <a:pt x="9216" y="0"/>
                    </a:moveTo>
                    <a:cubicBezTo>
                      <a:pt x="4132" y="0"/>
                      <a:pt x="1" y="4132"/>
                      <a:pt x="1" y="9228"/>
                    </a:cubicBezTo>
                    <a:cubicBezTo>
                      <a:pt x="1" y="14312"/>
                      <a:pt x="4132" y="18443"/>
                      <a:pt x="9216" y="18443"/>
                    </a:cubicBezTo>
                    <a:cubicBezTo>
                      <a:pt x="14312" y="18443"/>
                      <a:pt x="18443" y="14312"/>
                      <a:pt x="18443" y="9228"/>
                    </a:cubicBezTo>
                    <a:cubicBezTo>
                      <a:pt x="18443" y="4132"/>
                      <a:pt x="14312" y="0"/>
                      <a:pt x="9216" y="0"/>
                    </a:cubicBezTo>
                    <a:close/>
                  </a:path>
                </a:pathLst>
              </a:cu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dirty="0">
                    <a:solidFill>
                      <a:srgbClr val="FFFFFF"/>
                    </a:solidFill>
                    <a:latin typeface="Fira Sans Extra Condensed Medium"/>
                    <a:ea typeface="Fira Sans Extra Condensed Medium"/>
                    <a:cs typeface="Fira Sans Extra Condensed Medium"/>
                    <a:sym typeface="Fira Sans Extra Condensed Medium"/>
                  </a:rPr>
                  <a:t>02</a:t>
                </a:r>
                <a:endParaRPr sz="1800" dirty="0">
                  <a:solidFill>
                    <a:srgbClr val="FFFFFF"/>
                  </a:solidFill>
                </a:endParaRPr>
              </a:p>
            </p:txBody>
          </p:sp>
        </p:grpSp>
      </p:grpSp>
      <p:grpSp>
        <p:nvGrpSpPr>
          <p:cNvPr id="886" name="Google Shape;886;p20"/>
          <p:cNvGrpSpPr/>
          <p:nvPr/>
        </p:nvGrpSpPr>
        <p:grpSpPr>
          <a:xfrm>
            <a:off x="5734332" y="2676525"/>
            <a:ext cx="2952468" cy="952626"/>
            <a:chOff x="5734332" y="2600325"/>
            <a:chExt cx="2952468" cy="952626"/>
          </a:xfrm>
        </p:grpSpPr>
        <p:grpSp>
          <p:nvGrpSpPr>
            <p:cNvPr id="887" name="Google Shape;887;p20"/>
            <p:cNvGrpSpPr/>
            <p:nvPr/>
          </p:nvGrpSpPr>
          <p:grpSpPr>
            <a:xfrm>
              <a:off x="6372132" y="3038917"/>
              <a:ext cx="2314668" cy="514034"/>
              <a:chOff x="6372132" y="3038917"/>
              <a:chExt cx="2314668" cy="514034"/>
            </a:xfrm>
          </p:grpSpPr>
          <p:sp>
            <p:nvSpPr>
              <p:cNvPr id="890" name="Google Shape;890;p20"/>
              <p:cNvSpPr txBox="1"/>
              <p:nvPr/>
            </p:nvSpPr>
            <p:spPr>
              <a:xfrm flipH="1">
                <a:off x="6372132" y="3118125"/>
                <a:ext cx="1695300" cy="3822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Clr>
                    <a:srgbClr val="2A2A2A"/>
                  </a:buClr>
                  <a:buSzPts val="1100"/>
                  <a:buFont typeface="Arial"/>
                  <a:buNone/>
                </a:pPr>
                <a:r>
                  <a:rPr lang="en-US" sz="2000" b="1" dirty="0">
                    <a:solidFill>
                      <a:schemeClr val="accent3"/>
                    </a:solidFill>
                    <a:latin typeface="Fira Sans Extra Condensed"/>
                    <a:ea typeface="Fira Sans Extra Condensed"/>
                    <a:cs typeface="Fira Sans Extra Condensed"/>
                    <a:sym typeface="Fira Sans Extra Condensed"/>
                  </a:rPr>
                  <a:t>Outlies</a:t>
                </a:r>
                <a:endParaRPr sz="2000" b="1" dirty="0">
                  <a:solidFill>
                    <a:schemeClr val="accent3"/>
                  </a:solidFill>
                  <a:latin typeface="Fira Sans Extra Condensed"/>
                  <a:ea typeface="Fira Sans Extra Condensed"/>
                  <a:cs typeface="Fira Sans Extra Condensed"/>
                  <a:sym typeface="Fira Sans Extra Condensed"/>
                </a:endParaRPr>
              </a:p>
            </p:txBody>
          </p:sp>
          <p:sp>
            <p:nvSpPr>
              <p:cNvPr id="891" name="Google Shape;891;p20"/>
              <p:cNvSpPr/>
              <p:nvPr/>
            </p:nvSpPr>
            <p:spPr>
              <a:xfrm>
                <a:off x="8172766" y="3038917"/>
                <a:ext cx="514034" cy="514034"/>
              </a:xfrm>
              <a:custGeom>
                <a:avLst/>
                <a:gdLst/>
                <a:ahLst/>
                <a:cxnLst/>
                <a:rect l="l" t="t" r="r" b="b"/>
                <a:pathLst>
                  <a:path w="18444" h="18444" extrusionOk="0">
                    <a:moveTo>
                      <a:pt x="9216" y="0"/>
                    </a:moveTo>
                    <a:cubicBezTo>
                      <a:pt x="4132" y="0"/>
                      <a:pt x="1" y="4132"/>
                      <a:pt x="1" y="9228"/>
                    </a:cubicBezTo>
                    <a:cubicBezTo>
                      <a:pt x="1" y="14312"/>
                      <a:pt x="4132" y="18443"/>
                      <a:pt x="9216" y="18443"/>
                    </a:cubicBezTo>
                    <a:cubicBezTo>
                      <a:pt x="14312" y="18443"/>
                      <a:pt x="18443" y="14312"/>
                      <a:pt x="18443" y="9228"/>
                    </a:cubicBezTo>
                    <a:cubicBezTo>
                      <a:pt x="18443" y="4132"/>
                      <a:pt x="14312" y="0"/>
                      <a:pt x="92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800" dirty="0">
                    <a:solidFill>
                      <a:srgbClr val="FFFFFF"/>
                    </a:solidFill>
                    <a:latin typeface="Fira Sans Extra Condensed Medium"/>
                    <a:ea typeface="Fira Sans Extra Condensed Medium"/>
                    <a:cs typeface="Fira Sans Extra Condensed Medium"/>
                    <a:sym typeface="Fira Sans Extra Condensed Medium"/>
                  </a:rPr>
                  <a:t>03</a:t>
                </a:r>
                <a:endParaRPr sz="1800" dirty="0">
                  <a:solidFill>
                    <a:srgbClr val="FFFFFF"/>
                  </a:solidFill>
                </a:endParaRPr>
              </a:p>
            </p:txBody>
          </p:sp>
        </p:grpSp>
        <p:cxnSp>
          <p:nvCxnSpPr>
            <p:cNvPr id="892" name="Google Shape;892;p20"/>
            <p:cNvCxnSpPr>
              <a:stCxn id="890" idx="3"/>
            </p:cNvCxnSpPr>
            <p:nvPr/>
          </p:nvCxnSpPr>
          <p:spPr>
            <a:xfrm rot="10800000">
              <a:off x="5734332" y="2600325"/>
              <a:ext cx="637800" cy="708900"/>
            </a:xfrm>
            <a:prstGeom prst="bentConnector2">
              <a:avLst/>
            </a:prstGeom>
            <a:noFill/>
            <a:ln w="19050" cap="flat" cmpd="sng">
              <a:solidFill>
                <a:schemeClr val="accent3"/>
              </a:solidFill>
              <a:prstDash val="solid"/>
              <a:round/>
              <a:headEnd type="none" w="med" len="med"/>
              <a:tailEnd type="oval" w="med" len="med"/>
            </a:ln>
          </p:spPr>
        </p:cxnSp>
      </p:grpSp>
      <p:sp>
        <p:nvSpPr>
          <p:cNvPr id="893" name="Google Shape;893;p20"/>
          <p:cNvSpPr/>
          <p:nvPr/>
        </p:nvSpPr>
        <p:spPr>
          <a:xfrm>
            <a:off x="3863766" y="2810911"/>
            <a:ext cx="962375" cy="899600"/>
          </a:xfrm>
          <a:custGeom>
            <a:avLst/>
            <a:gdLst/>
            <a:ahLst/>
            <a:cxnLst/>
            <a:rect l="l" t="t" r="r" b="b"/>
            <a:pathLst>
              <a:path w="38495" h="35984" extrusionOk="0">
                <a:moveTo>
                  <a:pt x="36" y="440"/>
                </a:moveTo>
                <a:cubicBezTo>
                  <a:pt x="-183" y="1882"/>
                  <a:pt x="632" y="8120"/>
                  <a:pt x="1353" y="11536"/>
                </a:cubicBezTo>
                <a:cubicBezTo>
                  <a:pt x="2074" y="14953"/>
                  <a:pt x="2826" y="17961"/>
                  <a:pt x="4362" y="20939"/>
                </a:cubicBezTo>
                <a:cubicBezTo>
                  <a:pt x="5898" y="23917"/>
                  <a:pt x="7904" y="27177"/>
                  <a:pt x="10568" y="29402"/>
                </a:cubicBezTo>
                <a:cubicBezTo>
                  <a:pt x="13232" y="31627"/>
                  <a:pt x="16617" y="33194"/>
                  <a:pt x="20347" y="34291"/>
                </a:cubicBezTo>
                <a:cubicBezTo>
                  <a:pt x="24077" y="35388"/>
                  <a:pt x="29969" y="35984"/>
                  <a:pt x="32947" y="35984"/>
                </a:cubicBezTo>
                <a:cubicBezTo>
                  <a:pt x="35925" y="35984"/>
                  <a:pt x="37618" y="35043"/>
                  <a:pt x="38213" y="34291"/>
                </a:cubicBezTo>
                <a:cubicBezTo>
                  <a:pt x="38809" y="33539"/>
                  <a:pt x="38557" y="32286"/>
                  <a:pt x="36520" y="31471"/>
                </a:cubicBezTo>
                <a:cubicBezTo>
                  <a:pt x="34483" y="30656"/>
                  <a:pt x="29594" y="30781"/>
                  <a:pt x="25989" y="29402"/>
                </a:cubicBezTo>
                <a:cubicBezTo>
                  <a:pt x="22385" y="28023"/>
                  <a:pt x="18372" y="26581"/>
                  <a:pt x="14893" y="23196"/>
                </a:cubicBezTo>
                <a:cubicBezTo>
                  <a:pt x="11414" y="19811"/>
                  <a:pt x="7151" y="12476"/>
                  <a:pt x="5114" y="9091"/>
                </a:cubicBezTo>
                <a:cubicBezTo>
                  <a:pt x="3077" y="5706"/>
                  <a:pt x="3515" y="4327"/>
                  <a:pt x="2669" y="2885"/>
                </a:cubicBezTo>
                <a:cubicBezTo>
                  <a:pt x="1823" y="1443"/>
                  <a:pt x="255" y="-1002"/>
                  <a:pt x="36" y="440"/>
                </a:cubicBezTo>
                <a:close/>
              </a:path>
            </a:pathLst>
          </a:custGeom>
          <a:solidFill>
            <a:srgbClr val="FFFFFF"/>
          </a:solidFill>
          <a:ln>
            <a:no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4624-0E47-A746-A5D2-FF11F6E65B4A}"/>
              </a:ext>
            </a:extLst>
          </p:cNvPr>
          <p:cNvSpPr>
            <a:spLocks noGrp="1"/>
          </p:cNvSpPr>
          <p:nvPr>
            <p:ph type="title"/>
          </p:nvPr>
        </p:nvSpPr>
        <p:spPr>
          <a:xfrm>
            <a:off x="457200" y="254525"/>
            <a:ext cx="3438144" cy="851900"/>
          </a:xfrm>
        </p:spPr>
        <p:txBody>
          <a:bodyPr/>
          <a:lstStyle/>
          <a:p>
            <a:r>
              <a:rPr lang="en-US" sz="2400" dirty="0">
                <a:latin typeface="Roboto"/>
                <a:ea typeface="Roboto"/>
                <a:cs typeface="Roboto"/>
                <a:sym typeface="Roboto"/>
              </a:rPr>
              <a:t>Heist Traffic Station with </a:t>
            </a:r>
            <a:r>
              <a:rPr lang="en-US" sz="2400" dirty="0" err="1">
                <a:latin typeface="Roboto"/>
                <a:ea typeface="Roboto"/>
                <a:cs typeface="Roboto"/>
                <a:sym typeface="Roboto"/>
              </a:rPr>
              <a:t>Daily_Entries</a:t>
            </a:r>
            <a:endParaRPr lang="en-SA" sz="2400" dirty="0"/>
          </a:p>
        </p:txBody>
      </p:sp>
      <p:pic>
        <p:nvPicPr>
          <p:cNvPr id="4" name="عنصر نائب للمحتوى 3" descr="لقطة الشاشة">
            <a:extLst>
              <a:ext uri="{FF2B5EF4-FFF2-40B4-BE49-F238E27FC236}">
                <a16:creationId xmlns:a16="http://schemas.microsoft.com/office/drawing/2014/main" id="{D067D253-CF37-C846-BB87-C956B89F6C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448" y="1234441"/>
            <a:ext cx="6281928" cy="3341986"/>
          </a:xfrm>
          <a:prstGeom prst="rect">
            <a:avLst/>
          </a:prstGeom>
        </p:spPr>
      </p:pic>
    </p:spTree>
    <p:extLst>
      <p:ext uri="{BB962C8B-B14F-4D97-AF65-F5344CB8AC3E}">
        <p14:creationId xmlns:p14="http://schemas.microsoft.com/office/powerpoint/2010/main" val="198097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8FF1-DCA5-2D47-8452-838F27D85E9F}"/>
              </a:ext>
            </a:extLst>
          </p:cNvPr>
          <p:cNvSpPr>
            <a:spLocks noGrp="1"/>
          </p:cNvSpPr>
          <p:nvPr>
            <p:ph type="title"/>
          </p:nvPr>
        </p:nvSpPr>
        <p:spPr>
          <a:xfrm>
            <a:off x="457200" y="254524"/>
            <a:ext cx="3182112" cy="979916"/>
          </a:xfrm>
        </p:spPr>
        <p:txBody>
          <a:bodyPr/>
          <a:lstStyle/>
          <a:p>
            <a:r>
              <a:rPr lang="en-US" sz="2400" dirty="0">
                <a:latin typeface="Roboto"/>
                <a:ea typeface="Roboto"/>
                <a:cs typeface="Roboto"/>
                <a:sym typeface="Roboto"/>
              </a:rPr>
              <a:t>Heist Traffic Station with </a:t>
            </a:r>
            <a:r>
              <a:rPr lang="en-US" sz="2400" dirty="0" err="1">
                <a:latin typeface="Roboto"/>
                <a:ea typeface="Roboto"/>
                <a:cs typeface="Roboto"/>
                <a:sym typeface="Roboto"/>
              </a:rPr>
              <a:t>Daily_Exits</a:t>
            </a:r>
            <a:endParaRPr lang="en-US" sz="2400" dirty="0"/>
          </a:p>
        </p:txBody>
      </p:sp>
      <p:pic>
        <p:nvPicPr>
          <p:cNvPr id="3" name="عنصر نائب للمحتوى 3" descr="لقطة الشاشة">
            <a:extLst>
              <a:ext uri="{FF2B5EF4-FFF2-40B4-BE49-F238E27FC236}">
                <a16:creationId xmlns:a16="http://schemas.microsoft.com/office/drawing/2014/main" id="{455010FD-363D-6C45-BB38-39A24CEF9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4292" y="1234440"/>
            <a:ext cx="6205474" cy="3342079"/>
          </a:xfrm>
          <a:prstGeom prst="rect">
            <a:avLst/>
          </a:prstGeom>
        </p:spPr>
      </p:pic>
    </p:spTree>
    <p:extLst>
      <p:ext uri="{BB962C8B-B14F-4D97-AF65-F5344CB8AC3E}">
        <p14:creationId xmlns:p14="http://schemas.microsoft.com/office/powerpoint/2010/main" val="390299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9641-4D55-404A-BBD8-4A06213B0A68}"/>
              </a:ext>
            </a:extLst>
          </p:cNvPr>
          <p:cNvSpPr>
            <a:spLocks noGrp="1"/>
          </p:cNvSpPr>
          <p:nvPr>
            <p:ph type="title"/>
          </p:nvPr>
        </p:nvSpPr>
        <p:spPr>
          <a:xfrm>
            <a:off x="206058" y="530351"/>
            <a:ext cx="3520440" cy="530353"/>
          </a:xfrm>
        </p:spPr>
        <p:txBody>
          <a:bodyPr/>
          <a:lstStyle/>
          <a:p>
            <a:r>
              <a:rPr lang="en-US" sz="2800" dirty="0">
                <a:latin typeface="Roboto"/>
                <a:ea typeface="Roboto"/>
                <a:cs typeface="Roboto"/>
                <a:sym typeface="Roboto"/>
              </a:rPr>
              <a:t>Heist Traffic Station</a:t>
            </a:r>
            <a:endParaRPr lang="en-SA" sz="2800"/>
          </a:p>
        </p:txBody>
      </p:sp>
      <p:pic>
        <p:nvPicPr>
          <p:cNvPr id="3" name="عنصر نائب للمحتوى 3" descr="لقطة الشاشة">
            <a:extLst>
              <a:ext uri="{FF2B5EF4-FFF2-40B4-BE49-F238E27FC236}">
                <a16:creationId xmlns:a16="http://schemas.microsoft.com/office/drawing/2014/main" id="{B8C6A841-9B09-1040-833B-5CD610E1F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278" y="1261873"/>
            <a:ext cx="5211443" cy="3587588"/>
          </a:xfrm>
          <a:prstGeom prst="rect">
            <a:avLst/>
          </a:prstGeom>
        </p:spPr>
      </p:pic>
    </p:spTree>
    <p:extLst>
      <p:ext uri="{BB962C8B-B14F-4D97-AF65-F5344CB8AC3E}">
        <p14:creationId xmlns:p14="http://schemas.microsoft.com/office/powerpoint/2010/main" val="324155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3"/>
        <p:cNvGrpSpPr/>
        <p:nvPr/>
      </p:nvGrpSpPr>
      <p:grpSpPr>
        <a:xfrm>
          <a:off x="0" y="0"/>
          <a:ext cx="0" cy="0"/>
          <a:chOff x="0" y="0"/>
          <a:chExt cx="0" cy="0"/>
        </a:xfrm>
      </p:grpSpPr>
      <p:sp>
        <p:nvSpPr>
          <p:cNvPr id="3154" name="Google Shape;3154;p33"/>
          <p:cNvSpPr txBox="1">
            <a:spLocks noGrp="1"/>
          </p:cNvSpPr>
          <p:nvPr>
            <p:ph type="title"/>
          </p:nvPr>
        </p:nvSpPr>
        <p:spPr>
          <a:xfrm>
            <a:off x="457200" y="254525"/>
            <a:ext cx="8229600" cy="572700"/>
          </a:xfrm>
          <a:prstGeom prst="rect">
            <a:avLst/>
          </a:prstGeom>
        </p:spPr>
        <p:txBody>
          <a:bodyPr spcFirstLastPara="1" wrap="square" lIns="91425" tIns="91425" rIns="91425" bIns="91425" anchor="t" anchorCtr="0">
            <a:noAutofit/>
          </a:bodyPr>
          <a:lstStyle/>
          <a:p>
            <a:pPr lvl="0"/>
            <a:r>
              <a:rPr lang="en-US" dirty="0"/>
              <a:t>Conclusion</a:t>
            </a:r>
            <a:endParaRPr dirty="0"/>
          </a:p>
        </p:txBody>
      </p:sp>
      <p:sp>
        <p:nvSpPr>
          <p:cNvPr id="3157" name="Google Shape;3157;p33"/>
          <p:cNvSpPr txBox="1"/>
          <p:nvPr/>
        </p:nvSpPr>
        <p:spPr>
          <a:xfrm>
            <a:off x="905256" y="2459564"/>
            <a:ext cx="1590900" cy="352200"/>
          </a:xfrm>
          <a:prstGeom prst="rect">
            <a:avLst/>
          </a:prstGeom>
          <a:noFill/>
          <a:ln>
            <a:noFill/>
          </a:ln>
        </p:spPr>
        <p:txBody>
          <a:bodyPr spcFirstLastPara="1" wrap="square" lIns="91425" tIns="91425" rIns="91425" bIns="91425" anchor="ctr" anchorCtr="0">
            <a:noAutofit/>
          </a:bodyPr>
          <a:lstStyle/>
          <a:p>
            <a:pPr lvl="0"/>
            <a:r>
              <a:rPr lang="en-US" sz="1600" b="1" dirty="0">
                <a:sym typeface="Fira Sans Extra Condensed Medium"/>
              </a:rPr>
              <a:t>Strawberry</a:t>
            </a:r>
            <a:endParaRPr sz="2000" b="1"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3158" name="Google Shape;3158;p33"/>
          <p:cNvSpPr/>
          <p:nvPr/>
        </p:nvSpPr>
        <p:spPr>
          <a:xfrm>
            <a:off x="987462" y="1980875"/>
            <a:ext cx="274200" cy="274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Fira Sans Extra Condensed Medium"/>
              <a:ea typeface="Fira Sans Extra Condensed Medium"/>
              <a:cs typeface="Fira Sans Extra Condensed Medium"/>
              <a:sym typeface="Fira Sans Extra Condensed Medium"/>
            </a:endParaRPr>
          </a:p>
        </p:txBody>
      </p:sp>
      <p:sp>
        <p:nvSpPr>
          <p:cNvPr id="3161" name="Google Shape;3161;p33"/>
          <p:cNvSpPr txBox="1"/>
          <p:nvPr/>
        </p:nvSpPr>
        <p:spPr>
          <a:xfrm>
            <a:off x="905256" y="3788892"/>
            <a:ext cx="1590900" cy="352200"/>
          </a:xfrm>
          <a:prstGeom prst="rect">
            <a:avLst/>
          </a:prstGeom>
          <a:noFill/>
          <a:ln>
            <a:noFill/>
          </a:ln>
        </p:spPr>
        <p:txBody>
          <a:bodyPr spcFirstLastPara="1" wrap="square" lIns="91425" tIns="91425" rIns="91425" bIns="91425" anchor="ctr" anchorCtr="0">
            <a:noAutofit/>
          </a:bodyPr>
          <a:lstStyle/>
          <a:p>
            <a:r>
              <a:rPr lang="en-US" sz="2000" dirty="0">
                <a:solidFill>
                  <a:srgbClr val="FFFFFF"/>
                </a:solidFill>
                <a:latin typeface="Fira Sans Extra Condensed Medium"/>
                <a:ea typeface="Fira Sans Extra Condensed Medium"/>
                <a:cs typeface="Fira Sans Extra Condensed Medium"/>
                <a:sym typeface="Fira Sans Extra Condensed Medium"/>
              </a:rPr>
              <a:t>Candy</a:t>
            </a:r>
          </a:p>
          <a:p>
            <a:r>
              <a:rPr lang="en-US" sz="1600" b="1" dirty="0">
                <a:sym typeface="Fira Sans Extra Condensed Medium"/>
              </a:rPr>
              <a:t>Candy</a:t>
            </a:r>
          </a:p>
          <a:p>
            <a:pPr marL="0" lvl="0" indent="0" algn="l" rtl="0">
              <a:lnSpc>
                <a:spcPct val="100000"/>
              </a:lnSpc>
              <a:spcBef>
                <a:spcPts val="0"/>
              </a:spcBef>
              <a:spcAft>
                <a:spcPts val="0"/>
              </a:spcAft>
              <a:buNone/>
            </a:pPr>
            <a:endParaRPr sz="2000"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3162" name="Google Shape;3162;p33"/>
          <p:cNvSpPr/>
          <p:nvPr/>
        </p:nvSpPr>
        <p:spPr>
          <a:xfrm>
            <a:off x="1005887" y="3447379"/>
            <a:ext cx="274200" cy="274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Fira Sans Extra Condensed Medium"/>
              <a:ea typeface="Fira Sans Extra Condensed Medium"/>
              <a:cs typeface="Fira Sans Extra Condensed Medium"/>
              <a:sym typeface="Fira Sans Extra Condensed Medium"/>
            </a:endParaRPr>
          </a:p>
        </p:txBody>
      </p:sp>
      <p:sp>
        <p:nvSpPr>
          <p:cNvPr id="3165" name="Google Shape;3165;p33"/>
          <p:cNvSpPr txBox="1"/>
          <p:nvPr/>
        </p:nvSpPr>
        <p:spPr>
          <a:xfrm>
            <a:off x="6712296" y="2462164"/>
            <a:ext cx="1590900" cy="352200"/>
          </a:xfrm>
          <a:prstGeom prst="rect">
            <a:avLst/>
          </a:prstGeom>
          <a:noFill/>
          <a:ln>
            <a:noFill/>
          </a:ln>
        </p:spPr>
        <p:txBody>
          <a:bodyPr spcFirstLastPara="1" wrap="square" lIns="91425" tIns="91425" rIns="91425" bIns="91425" anchor="ctr" anchorCtr="0">
            <a:noAutofit/>
          </a:bodyPr>
          <a:lstStyle/>
          <a:p>
            <a:pPr lvl="0" algn="r"/>
            <a:r>
              <a:rPr lang="en-US" sz="1600" b="1" dirty="0">
                <a:sym typeface="Fira Sans Extra Condensed Medium"/>
              </a:rPr>
              <a:t>Chocolate</a:t>
            </a:r>
            <a:endParaRPr b="1" dirty="0">
              <a:sym typeface="Fira Sans Extra Condensed Medium"/>
            </a:endParaRPr>
          </a:p>
        </p:txBody>
      </p:sp>
      <p:sp>
        <p:nvSpPr>
          <p:cNvPr id="3166" name="Google Shape;3166;p33"/>
          <p:cNvSpPr/>
          <p:nvPr/>
        </p:nvSpPr>
        <p:spPr>
          <a:xfrm>
            <a:off x="7921170" y="1980875"/>
            <a:ext cx="274200" cy="274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Fira Sans Extra Condensed Medium"/>
              <a:ea typeface="Fira Sans Extra Condensed Medium"/>
              <a:cs typeface="Fira Sans Extra Condensed Medium"/>
              <a:sym typeface="Fira Sans Extra Condensed Medium"/>
            </a:endParaRPr>
          </a:p>
        </p:txBody>
      </p:sp>
      <p:sp>
        <p:nvSpPr>
          <p:cNvPr id="3169" name="Google Shape;3169;p33"/>
          <p:cNvSpPr txBox="1"/>
          <p:nvPr/>
        </p:nvSpPr>
        <p:spPr>
          <a:xfrm>
            <a:off x="6604470" y="3964992"/>
            <a:ext cx="1590900" cy="352200"/>
          </a:xfrm>
          <a:prstGeom prst="rect">
            <a:avLst/>
          </a:prstGeom>
          <a:noFill/>
          <a:ln>
            <a:noFill/>
          </a:ln>
        </p:spPr>
        <p:txBody>
          <a:bodyPr spcFirstLastPara="1" wrap="square" lIns="91425" tIns="91425" rIns="91425" bIns="91425" anchor="ctr" anchorCtr="0">
            <a:noAutofit/>
          </a:bodyPr>
          <a:lstStyle/>
          <a:p>
            <a:pPr lvl="0" algn="r"/>
            <a:r>
              <a:rPr lang="en-US" sz="1600" b="1" dirty="0">
                <a:sym typeface="Fira Sans Extra Condensed Medium"/>
              </a:rPr>
              <a:t>Pistachio</a:t>
            </a:r>
            <a:endParaRPr sz="2000" b="1" dirty="0">
              <a:solidFill>
                <a:srgbClr val="000000"/>
              </a:solidFill>
              <a:latin typeface="Fira Sans Extra Condensed Medium"/>
              <a:ea typeface="Fira Sans Extra Condensed Medium"/>
              <a:cs typeface="Fira Sans Extra Condensed Medium"/>
              <a:sym typeface="Fira Sans Extra Condensed Medium"/>
            </a:endParaRPr>
          </a:p>
        </p:txBody>
      </p:sp>
      <p:sp>
        <p:nvSpPr>
          <p:cNvPr id="3170" name="Google Shape;3170;p33"/>
          <p:cNvSpPr/>
          <p:nvPr/>
        </p:nvSpPr>
        <p:spPr>
          <a:xfrm>
            <a:off x="7813344" y="3619999"/>
            <a:ext cx="274200" cy="274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3171" name="Google Shape;3171;p33"/>
          <p:cNvGrpSpPr/>
          <p:nvPr/>
        </p:nvGrpSpPr>
        <p:grpSpPr>
          <a:xfrm>
            <a:off x="2482472" y="2287187"/>
            <a:ext cx="4240261" cy="2733018"/>
            <a:chOff x="232350" y="552725"/>
            <a:chExt cx="7150525" cy="4608800"/>
          </a:xfrm>
        </p:grpSpPr>
        <p:sp>
          <p:nvSpPr>
            <p:cNvPr id="3172" name="Google Shape;3172;p33"/>
            <p:cNvSpPr/>
            <p:nvPr/>
          </p:nvSpPr>
          <p:spPr>
            <a:xfrm>
              <a:off x="6333825" y="5149150"/>
              <a:ext cx="425" cy="1500"/>
            </a:xfrm>
            <a:custGeom>
              <a:avLst/>
              <a:gdLst/>
              <a:ahLst/>
              <a:cxnLst/>
              <a:rect l="l" t="t" r="r" b="b"/>
              <a:pathLst>
                <a:path w="17" h="60" extrusionOk="0">
                  <a:moveTo>
                    <a:pt x="16" y="1"/>
                  </a:moveTo>
                  <a:cubicBezTo>
                    <a:pt x="15" y="2"/>
                    <a:pt x="14" y="4"/>
                    <a:pt x="13" y="6"/>
                  </a:cubicBezTo>
                  <a:lnTo>
                    <a:pt x="13" y="6"/>
                  </a:lnTo>
                  <a:cubicBezTo>
                    <a:pt x="15" y="5"/>
                    <a:pt x="16" y="3"/>
                    <a:pt x="16" y="1"/>
                  </a:cubicBezTo>
                  <a:close/>
                  <a:moveTo>
                    <a:pt x="13" y="6"/>
                  </a:moveTo>
                  <a:cubicBezTo>
                    <a:pt x="12" y="7"/>
                    <a:pt x="11" y="9"/>
                    <a:pt x="11" y="11"/>
                  </a:cubicBezTo>
                  <a:cubicBezTo>
                    <a:pt x="11" y="12"/>
                    <a:pt x="11" y="12"/>
                    <a:pt x="10" y="13"/>
                  </a:cubicBezTo>
                  <a:lnTo>
                    <a:pt x="10" y="13"/>
                  </a:lnTo>
                  <a:cubicBezTo>
                    <a:pt x="11" y="11"/>
                    <a:pt x="12" y="8"/>
                    <a:pt x="13" y="6"/>
                  </a:cubicBezTo>
                  <a:close/>
                  <a:moveTo>
                    <a:pt x="10" y="13"/>
                  </a:moveTo>
                  <a:lnTo>
                    <a:pt x="10" y="13"/>
                  </a:lnTo>
                  <a:cubicBezTo>
                    <a:pt x="6" y="27"/>
                    <a:pt x="5" y="43"/>
                    <a:pt x="1" y="60"/>
                  </a:cubicBezTo>
                  <a:cubicBezTo>
                    <a:pt x="6" y="44"/>
                    <a:pt x="6" y="29"/>
                    <a:pt x="10" y="13"/>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3"/>
            <p:cNvSpPr/>
            <p:nvPr/>
          </p:nvSpPr>
          <p:spPr>
            <a:xfrm>
              <a:off x="6345125" y="5154125"/>
              <a:ext cx="6300" cy="7400"/>
            </a:xfrm>
            <a:custGeom>
              <a:avLst/>
              <a:gdLst/>
              <a:ahLst/>
              <a:cxnLst/>
              <a:rect l="l" t="t" r="r" b="b"/>
              <a:pathLst>
                <a:path w="252" h="296" extrusionOk="0">
                  <a:moveTo>
                    <a:pt x="43" y="0"/>
                  </a:moveTo>
                  <a:cubicBezTo>
                    <a:pt x="26" y="97"/>
                    <a:pt x="16" y="199"/>
                    <a:pt x="0" y="295"/>
                  </a:cubicBezTo>
                  <a:cubicBezTo>
                    <a:pt x="85" y="258"/>
                    <a:pt x="166" y="221"/>
                    <a:pt x="251" y="183"/>
                  </a:cubicBezTo>
                  <a:cubicBezTo>
                    <a:pt x="182" y="124"/>
                    <a:pt x="112" y="59"/>
                    <a:pt x="4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3"/>
            <p:cNvSpPr/>
            <p:nvPr/>
          </p:nvSpPr>
          <p:spPr>
            <a:xfrm>
              <a:off x="3057850" y="2490725"/>
              <a:ext cx="1012675" cy="560075"/>
            </a:xfrm>
            <a:custGeom>
              <a:avLst/>
              <a:gdLst/>
              <a:ahLst/>
              <a:cxnLst/>
              <a:rect l="l" t="t" r="r" b="b"/>
              <a:pathLst>
                <a:path w="40507" h="22403" extrusionOk="0">
                  <a:moveTo>
                    <a:pt x="38358" y="3616"/>
                  </a:moveTo>
                  <a:lnTo>
                    <a:pt x="38348" y="3632"/>
                  </a:lnTo>
                  <a:lnTo>
                    <a:pt x="38348" y="3632"/>
                  </a:lnTo>
                  <a:cubicBezTo>
                    <a:pt x="38352" y="3627"/>
                    <a:pt x="38355" y="3622"/>
                    <a:pt x="38358" y="3616"/>
                  </a:cubicBezTo>
                  <a:close/>
                  <a:moveTo>
                    <a:pt x="38348" y="3632"/>
                  </a:moveTo>
                  <a:cubicBezTo>
                    <a:pt x="38347" y="3635"/>
                    <a:pt x="38345" y="3637"/>
                    <a:pt x="38343" y="3640"/>
                  </a:cubicBezTo>
                  <a:lnTo>
                    <a:pt x="38343" y="3640"/>
                  </a:lnTo>
                  <a:cubicBezTo>
                    <a:pt x="38343" y="3641"/>
                    <a:pt x="38342" y="3642"/>
                    <a:pt x="38342" y="3643"/>
                  </a:cubicBezTo>
                  <a:lnTo>
                    <a:pt x="38348" y="3632"/>
                  </a:lnTo>
                  <a:close/>
                  <a:moveTo>
                    <a:pt x="2026" y="1"/>
                  </a:moveTo>
                  <a:cubicBezTo>
                    <a:pt x="1993" y="11"/>
                    <a:pt x="1961" y="22"/>
                    <a:pt x="1929" y="33"/>
                  </a:cubicBezTo>
                  <a:cubicBezTo>
                    <a:pt x="1671" y="130"/>
                    <a:pt x="1483" y="307"/>
                    <a:pt x="1366" y="559"/>
                  </a:cubicBezTo>
                  <a:cubicBezTo>
                    <a:pt x="1064" y="5351"/>
                    <a:pt x="785" y="10149"/>
                    <a:pt x="506" y="14946"/>
                  </a:cubicBezTo>
                  <a:cubicBezTo>
                    <a:pt x="495" y="15155"/>
                    <a:pt x="392" y="15430"/>
                    <a:pt x="457" y="15639"/>
                  </a:cubicBezTo>
                  <a:cubicBezTo>
                    <a:pt x="451" y="16053"/>
                    <a:pt x="441" y="16467"/>
                    <a:pt x="409" y="16880"/>
                  </a:cubicBezTo>
                  <a:cubicBezTo>
                    <a:pt x="371" y="17359"/>
                    <a:pt x="290" y="17798"/>
                    <a:pt x="323" y="18266"/>
                  </a:cubicBezTo>
                  <a:cubicBezTo>
                    <a:pt x="275" y="18981"/>
                    <a:pt x="199" y="19700"/>
                    <a:pt x="205" y="20414"/>
                  </a:cubicBezTo>
                  <a:cubicBezTo>
                    <a:pt x="205" y="20759"/>
                    <a:pt x="161" y="20995"/>
                    <a:pt x="0" y="21118"/>
                  </a:cubicBezTo>
                  <a:cubicBezTo>
                    <a:pt x="38" y="21227"/>
                    <a:pt x="92" y="21329"/>
                    <a:pt x="173" y="21420"/>
                  </a:cubicBezTo>
                  <a:cubicBezTo>
                    <a:pt x="199" y="21446"/>
                    <a:pt x="226" y="21468"/>
                    <a:pt x="253" y="21495"/>
                  </a:cubicBezTo>
                  <a:cubicBezTo>
                    <a:pt x="2284" y="21554"/>
                    <a:pt x="4319" y="21614"/>
                    <a:pt x="6355" y="21672"/>
                  </a:cubicBezTo>
                  <a:cubicBezTo>
                    <a:pt x="6657" y="21736"/>
                    <a:pt x="6963" y="21775"/>
                    <a:pt x="7269" y="21800"/>
                  </a:cubicBezTo>
                  <a:lnTo>
                    <a:pt x="7946" y="21800"/>
                  </a:lnTo>
                  <a:lnTo>
                    <a:pt x="8891" y="21833"/>
                  </a:lnTo>
                  <a:cubicBezTo>
                    <a:pt x="9359" y="21817"/>
                    <a:pt x="9826" y="21795"/>
                    <a:pt x="10294" y="21780"/>
                  </a:cubicBezTo>
                  <a:cubicBezTo>
                    <a:pt x="20066" y="21956"/>
                    <a:pt x="29833" y="22145"/>
                    <a:pt x="39604" y="22296"/>
                  </a:cubicBezTo>
                  <a:cubicBezTo>
                    <a:pt x="39867" y="22301"/>
                    <a:pt x="40066" y="22333"/>
                    <a:pt x="40212" y="22403"/>
                  </a:cubicBezTo>
                  <a:lnTo>
                    <a:pt x="40212" y="21936"/>
                  </a:lnTo>
                  <a:cubicBezTo>
                    <a:pt x="40415" y="21822"/>
                    <a:pt x="40507" y="21586"/>
                    <a:pt x="40507" y="21135"/>
                  </a:cubicBezTo>
                  <a:cubicBezTo>
                    <a:pt x="40470" y="16826"/>
                    <a:pt x="40480" y="12512"/>
                    <a:pt x="40502" y="8205"/>
                  </a:cubicBezTo>
                  <a:cubicBezTo>
                    <a:pt x="40502" y="8000"/>
                    <a:pt x="40464" y="7818"/>
                    <a:pt x="40405" y="7645"/>
                  </a:cubicBezTo>
                  <a:lnTo>
                    <a:pt x="40405" y="7640"/>
                  </a:lnTo>
                  <a:lnTo>
                    <a:pt x="40405" y="7630"/>
                  </a:lnTo>
                  <a:cubicBezTo>
                    <a:pt x="40346" y="7452"/>
                    <a:pt x="40276" y="7285"/>
                    <a:pt x="40212" y="7114"/>
                  </a:cubicBezTo>
                  <a:cubicBezTo>
                    <a:pt x="40203" y="7116"/>
                    <a:pt x="40195" y="7116"/>
                    <a:pt x="40187" y="7116"/>
                  </a:cubicBezTo>
                  <a:cubicBezTo>
                    <a:pt x="40179" y="7116"/>
                    <a:pt x="40171" y="7116"/>
                    <a:pt x="40163" y="7119"/>
                  </a:cubicBezTo>
                  <a:cubicBezTo>
                    <a:pt x="39486" y="6001"/>
                    <a:pt x="38154" y="5319"/>
                    <a:pt x="38320" y="3794"/>
                  </a:cubicBezTo>
                  <a:cubicBezTo>
                    <a:pt x="38325" y="3750"/>
                    <a:pt x="38315" y="3718"/>
                    <a:pt x="38320" y="3675"/>
                  </a:cubicBezTo>
                  <a:cubicBezTo>
                    <a:pt x="38326" y="3662"/>
                    <a:pt x="38335" y="3651"/>
                    <a:pt x="38343" y="3640"/>
                  </a:cubicBezTo>
                  <a:lnTo>
                    <a:pt x="38343" y="3640"/>
                  </a:lnTo>
                  <a:cubicBezTo>
                    <a:pt x="38433" y="3254"/>
                    <a:pt x="38362" y="2906"/>
                    <a:pt x="38105" y="2606"/>
                  </a:cubicBezTo>
                  <a:cubicBezTo>
                    <a:pt x="37767" y="1989"/>
                    <a:pt x="37095" y="1597"/>
                    <a:pt x="36429" y="1107"/>
                  </a:cubicBezTo>
                  <a:cubicBezTo>
                    <a:pt x="36371" y="1066"/>
                    <a:pt x="36312" y="1049"/>
                    <a:pt x="36258" y="1049"/>
                  </a:cubicBezTo>
                  <a:cubicBezTo>
                    <a:pt x="36197" y="1049"/>
                    <a:pt x="36142" y="1070"/>
                    <a:pt x="36096" y="1107"/>
                  </a:cubicBezTo>
                  <a:lnTo>
                    <a:pt x="36096" y="1032"/>
                  </a:lnTo>
                  <a:cubicBezTo>
                    <a:pt x="35936" y="1192"/>
                    <a:pt x="35665" y="1225"/>
                    <a:pt x="35357" y="1225"/>
                  </a:cubicBezTo>
                  <a:cubicBezTo>
                    <a:pt x="35232" y="1225"/>
                    <a:pt x="35100" y="1220"/>
                    <a:pt x="34968" y="1215"/>
                  </a:cubicBezTo>
                  <a:cubicBezTo>
                    <a:pt x="24256" y="866"/>
                    <a:pt x="13538" y="506"/>
                    <a:pt x="2826" y="199"/>
                  </a:cubicBezTo>
                  <a:cubicBezTo>
                    <a:pt x="2440" y="189"/>
                    <a:pt x="2187" y="124"/>
                    <a:pt x="202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3"/>
            <p:cNvSpPr/>
            <p:nvPr/>
          </p:nvSpPr>
          <p:spPr>
            <a:xfrm>
              <a:off x="4470075" y="2044725"/>
              <a:ext cx="549300" cy="968625"/>
            </a:xfrm>
            <a:custGeom>
              <a:avLst/>
              <a:gdLst/>
              <a:ahLst/>
              <a:cxnLst/>
              <a:rect l="l" t="t" r="r" b="b"/>
              <a:pathLst>
                <a:path w="21972" h="38745" extrusionOk="0">
                  <a:moveTo>
                    <a:pt x="4013" y="8123"/>
                  </a:moveTo>
                  <a:lnTo>
                    <a:pt x="4013" y="8123"/>
                  </a:lnTo>
                  <a:cubicBezTo>
                    <a:pt x="4008" y="8123"/>
                    <a:pt x="4008" y="8128"/>
                    <a:pt x="4003" y="8128"/>
                  </a:cubicBezTo>
                  <a:lnTo>
                    <a:pt x="4003" y="8128"/>
                  </a:lnTo>
                  <a:cubicBezTo>
                    <a:pt x="4004" y="8128"/>
                    <a:pt x="4005" y="8128"/>
                    <a:pt x="4006" y="8128"/>
                  </a:cubicBezTo>
                  <a:lnTo>
                    <a:pt x="4006" y="8128"/>
                  </a:lnTo>
                  <a:cubicBezTo>
                    <a:pt x="4008" y="8126"/>
                    <a:pt x="4011" y="8125"/>
                    <a:pt x="4013" y="8123"/>
                  </a:cubicBezTo>
                  <a:close/>
                  <a:moveTo>
                    <a:pt x="4003" y="8128"/>
                  </a:moveTo>
                  <a:cubicBezTo>
                    <a:pt x="4003" y="8128"/>
                    <a:pt x="4003" y="8128"/>
                    <a:pt x="4003" y="8128"/>
                  </a:cubicBezTo>
                  <a:cubicBezTo>
                    <a:pt x="4003" y="8128"/>
                    <a:pt x="4003" y="8128"/>
                    <a:pt x="4003" y="8128"/>
                  </a:cubicBezTo>
                  <a:close/>
                  <a:moveTo>
                    <a:pt x="18024" y="0"/>
                  </a:moveTo>
                  <a:cubicBezTo>
                    <a:pt x="17981" y="65"/>
                    <a:pt x="17933" y="129"/>
                    <a:pt x="17878" y="187"/>
                  </a:cubicBezTo>
                  <a:cubicBezTo>
                    <a:pt x="17804" y="268"/>
                    <a:pt x="17717" y="338"/>
                    <a:pt x="17620" y="397"/>
                  </a:cubicBezTo>
                  <a:cubicBezTo>
                    <a:pt x="17582" y="389"/>
                    <a:pt x="17540" y="387"/>
                    <a:pt x="17497" y="387"/>
                  </a:cubicBezTo>
                  <a:cubicBezTo>
                    <a:pt x="17390" y="387"/>
                    <a:pt x="17276" y="404"/>
                    <a:pt x="17181" y="408"/>
                  </a:cubicBezTo>
                  <a:cubicBezTo>
                    <a:pt x="13103" y="650"/>
                    <a:pt x="9026" y="908"/>
                    <a:pt x="4948" y="1139"/>
                  </a:cubicBezTo>
                  <a:cubicBezTo>
                    <a:pt x="4701" y="1154"/>
                    <a:pt x="4523" y="1203"/>
                    <a:pt x="4416" y="1322"/>
                  </a:cubicBezTo>
                  <a:cubicBezTo>
                    <a:pt x="4340" y="1407"/>
                    <a:pt x="4298" y="1531"/>
                    <a:pt x="4298" y="1709"/>
                  </a:cubicBezTo>
                  <a:cubicBezTo>
                    <a:pt x="4355" y="1691"/>
                    <a:pt x="4407" y="1683"/>
                    <a:pt x="4455" y="1683"/>
                  </a:cubicBezTo>
                  <a:cubicBezTo>
                    <a:pt x="4629" y="1683"/>
                    <a:pt x="4747" y="1794"/>
                    <a:pt x="4819" y="1987"/>
                  </a:cubicBezTo>
                  <a:cubicBezTo>
                    <a:pt x="5200" y="2148"/>
                    <a:pt x="5114" y="2476"/>
                    <a:pt x="5093" y="2783"/>
                  </a:cubicBezTo>
                  <a:cubicBezTo>
                    <a:pt x="5137" y="2779"/>
                    <a:pt x="5179" y="2777"/>
                    <a:pt x="5220" y="2777"/>
                  </a:cubicBezTo>
                  <a:cubicBezTo>
                    <a:pt x="5566" y="2777"/>
                    <a:pt x="5826" y="2907"/>
                    <a:pt x="5894" y="3325"/>
                  </a:cubicBezTo>
                  <a:cubicBezTo>
                    <a:pt x="6812" y="3830"/>
                    <a:pt x="6877" y="4265"/>
                    <a:pt x="6157" y="5168"/>
                  </a:cubicBezTo>
                  <a:cubicBezTo>
                    <a:pt x="6205" y="5426"/>
                    <a:pt x="6145" y="5624"/>
                    <a:pt x="5888" y="5721"/>
                  </a:cubicBezTo>
                  <a:cubicBezTo>
                    <a:pt x="5888" y="5892"/>
                    <a:pt x="5781" y="5979"/>
                    <a:pt x="5630" y="6028"/>
                  </a:cubicBezTo>
                  <a:cubicBezTo>
                    <a:pt x="5572" y="6382"/>
                    <a:pt x="5518" y="6742"/>
                    <a:pt x="5458" y="7097"/>
                  </a:cubicBezTo>
                  <a:cubicBezTo>
                    <a:pt x="5145" y="7375"/>
                    <a:pt x="4975" y="7880"/>
                    <a:pt x="4482" y="7880"/>
                  </a:cubicBezTo>
                  <a:cubicBezTo>
                    <a:pt x="4425" y="7880"/>
                    <a:pt x="4364" y="7873"/>
                    <a:pt x="4298" y="7859"/>
                  </a:cubicBezTo>
                  <a:lnTo>
                    <a:pt x="4298" y="7859"/>
                  </a:lnTo>
                  <a:cubicBezTo>
                    <a:pt x="4379" y="8131"/>
                    <a:pt x="4188" y="8123"/>
                    <a:pt x="4006" y="8128"/>
                  </a:cubicBezTo>
                  <a:lnTo>
                    <a:pt x="4006" y="8128"/>
                  </a:lnTo>
                  <a:cubicBezTo>
                    <a:pt x="3471" y="8535"/>
                    <a:pt x="2854" y="8659"/>
                    <a:pt x="2200" y="8659"/>
                  </a:cubicBezTo>
                  <a:cubicBezTo>
                    <a:pt x="2187" y="8659"/>
                    <a:pt x="2174" y="8659"/>
                    <a:pt x="2160" y="8659"/>
                  </a:cubicBezTo>
                  <a:lnTo>
                    <a:pt x="2160" y="8659"/>
                  </a:lnTo>
                  <a:cubicBezTo>
                    <a:pt x="2187" y="8841"/>
                    <a:pt x="2142" y="8945"/>
                    <a:pt x="1989" y="8945"/>
                  </a:cubicBezTo>
                  <a:cubicBezTo>
                    <a:pt x="1960" y="8945"/>
                    <a:pt x="1927" y="8941"/>
                    <a:pt x="1891" y="8934"/>
                  </a:cubicBezTo>
                  <a:cubicBezTo>
                    <a:pt x="1886" y="9380"/>
                    <a:pt x="1886" y="9820"/>
                    <a:pt x="1886" y="10266"/>
                  </a:cubicBezTo>
                  <a:cubicBezTo>
                    <a:pt x="2907" y="10856"/>
                    <a:pt x="2869" y="11577"/>
                    <a:pt x="2155" y="12383"/>
                  </a:cubicBezTo>
                  <a:cubicBezTo>
                    <a:pt x="2187" y="12790"/>
                    <a:pt x="2091" y="13113"/>
                    <a:pt x="1628" y="13199"/>
                  </a:cubicBezTo>
                  <a:cubicBezTo>
                    <a:pt x="1816" y="13527"/>
                    <a:pt x="1543" y="13677"/>
                    <a:pt x="1354" y="13854"/>
                  </a:cubicBezTo>
                  <a:cubicBezTo>
                    <a:pt x="1214" y="13940"/>
                    <a:pt x="1080" y="14027"/>
                    <a:pt x="946" y="14107"/>
                  </a:cubicBezTo>
                  <a:lnTo>
                    <a:pt x="951" y="14171"/>
                  </a:lnTo>
                  <a:lnTo>
                    <a:pt x="935" y="14118"/>
                  </a:lnTo>
                  <a:cubicBezTo>
                    <a:pt x="898" y="14134"/>
                    <a:pt x="866" y="14156"/>
                    <a:pt x="833" y="14176"/>
                  </a:cubicBezTo>
                  <a:cubicBezTo>
                    <a:pt x="613" y="14322"/>
                    <a:pt x="511" y="14553"/>
                    <a:pt x="457" y="14816"/>
                  </a:cubicBezTo>
                  <a:cubicBezTo>
                    <a:pt x="730" y="15074"/>
                    <a:pt x="919" y="15353"/>
                    <a:pt x="747" y="15751"/>
                  </a:cubicBezTo>
                  <a:cubicBezTo>
                    <a:pt x="725" y="15805"/>
                    <a:pt x="710" y="15864"/>
                    <a:pt x="683" y="15917"/>
                  </a:cubicBezTo>
                  <a:cubicBezTo>
                    <a:pt x="527" y="16127"/>
                    <a:pt x="296" y="16186"/>
                    <a:pt x="92" y="16186"/>
                  </a:cubicBezTo>
                  <a:lnTo>
                    <a:pt x="70" y="16186"/>
                  </a:lnTo>
                  <a:cubicBezTo>
                    <a:pt x="113" y="16380"/>
                    <a:pt x="118" y="16578"/>
                    <a:pt x="108" y="16782"/>
                  </a:cubicBezTo>
                  <a:lnTo>
                    <a:pt x="108" y="16847"/>
                  </a:lnTo>
                  <a:cubicBezTo>
                    <a:pt x="108" y="16852"/>
                    <a:pt x="102" y="16863"/>
                    <a:pt x="102" y="16874"/>
                  </a:cubicBezTo>
                  <a:cubicBezTo>
                    <a:pt x="38" y="17008"/>
                    <a:pt x="1" y="17169"/>
                    <a:pt x="11" y="17357"/>
                  </a:cubicBezTo>
                  <a:cubicBezTo>
                    <a:pt x="21" y="17464"/>
                    <a:pt x="28" y="17572"/>
                    <a:pt x="38" y="17679"/>
                  </a:cubicBezTo>
                  <a:cubicBezTo>
                    <a:pt x="28" y="17895"/>
                    <a:pt x="33" y="18104"/>
                    <a:pt x="75" y="18309"/>
                  </a:cubicBezTo>
                  <a:cubicBezTo>
                    <a:pt x="113" y="18926"/>
                    <a:pt x="242" y="19533"/>
                    <a:pt x="608" y="20134"/>
                  </a:cubicBezTo>
                  <a:cubicBezTo>
                    <a:pt x="618" y="20151"/>
                    <a:pt x="634" y="20167"/>
                    <a:pt x="640" y="20183"/>
                  </a:cubicBezTo>
                  <a:cubicBezTo>
                    <a:pt x="812" y="20521"/>
                    <a:pt x="1020" y="20838"/>
                    <a:pt x="1290" y="21123"/>
                  </a:cubicBezTo>
                  <a:cubicBezTo>
                    <a:pt x="2525" y="22402"/>
                    <a:pt x="3444" y="23917"/>
                    <a:pt x="4598" y="25222"/>
                  </a:cubicBezTo>
                  <a:cubicBezTo>
                    <a:pt x="4674" y="25400"/>
                    <a:pt x="4749" y="25582"/>
                    <a:pt x="4824" y="25760"/>
                  </a:cubicBezTo>
                  <a:cubicBezTo>
                    <a:pt x="4830" y="25770"/>
                    <a:pt x="4836" y="25787"/>
                    <a:pt x="4841" y="25797"/>
                  </a:cubicBezTo>
                  <a:cubicBezTo>
                    <a:pt x="4970" y="25883"/>
                    <a:pt x="5126" y="25936"/>
                    <a:pt x="5307" y="25941"/>
                  </a:cubicBezTo>
                  <a:cubicBezTo>
                    <a:pt x="5482" y="26057"/>
                    <a:pt x="5664" y="26094"/>
                    <a:pt x="5847" y="26094"/>
                  </a:cubicBezTo>
                  <a:cubicBezTo>
                    <a:pt x="6188" y="26094"/>
                    <a:pt x="6533" y="25964"/>
                    <a:pt x="6845" y="25964"/>
                  </a:cubicBezTo>
                  <a:cubicBezTo>
                    <a:pt x="7014" y="25964"/>
                    <a:pt x="7173" y="26002"/>
                    <a:pt x="7317" y="26119"/>
                  </a:cubicBezTo>
                  <a:cubicBezTo>
                    <a:pt x="7446" y="26259"/>
                    <a:pt x="7548" y="26409"/>
                    <a:pt x="7628" y="26565"/>
                  </a:cubicBezTo>
                  <a:cubicBezTo>
                    <a:pt x="7784" y="26915"/>
                    <a:pt x="7908" y="27446"/>
                    <a:pt x="7978" y="28269"/>
                  </a:cubicBezTo>
                  <a:cubicBezTo>
                    <a:pt x="7989" y="28338"/>
                    <a:pt x="7994" y="28398"/>
                    <a:pt x="8005" y="28467"/>
                  </a:cubicBezTo>
                  <a:cubicBezTo>
                    <a:pt x="8005" y="28520"/>
                    <a:pt x="8010" y="28579"/>
                    <a:pt x="8010" y="28639"/>
                  </a:cubicBezTo>
                  <a:cubicBezTo>
                    <a:pt x="8027" y="29444"/>
                    <a:pt x="7838" y="30337"/>
                    <a:pt x="7978" y="31148"/>
                  </a:cubicBezTo>
                  <a:cubicBezTo>
                    <a:pt x="7784" y="31840"/>
                    <a:pt x="8547" y="32452"/>
                    <a:pt x="9106" y="32754"/>
                  </a:cubicBezTo>
                  <a:cubicBezTo>
                    <a:pt x="9698" y="33077"/>
                    <a:pt x="10363" y="33226"/>
                    <a:pt x="10955" y="33560"/>
                  </a:cubicBezTo>
                  <a:cubicBezTo>
                    <a:pt x="11002" y="33587"/>
                    <a:pt x="11040" y="33613"/>
                    <a:pt x="11084" y="33645"/>
                  </a:cubicBezTo>
                  <a:cubicBezTo>
                    <a:pt x="11116" y="33677"/>
                    <a:pt x="11153" y="33704"/>
                    <a:pt x="11196" y="33726"/>
                  </a:cubicBezTo>
                  <a:cubicBezTo>
                    <a:pt x="11335" y="33833"/>
                    <a:pt x="11438" y="33962"/>
                    <a:pt x="11518" y="34096"/>
                  </a:cubicBezTo>
                  <a:cubicBezTo>
                    <a:pt x="11555" y="34505"/>
                    <a:pt x="11690" y="34882"/>
                    <a:pt x="11900" y="35236"/>
                  </a:cubicBezTo>
                  <a:cubicBezTo>
                    <a:pt x="11986" y="35913"/>
                    <a:pt x="12007" y="36687"/>
                    <a:pt x="12173" y="37309"/>
                  </a:cubicBezTo>
                  <a:cubicBezTo>
                    <a:pt x="12147" y="37374"/>
                    <a:pt x="12136" y="37449"/>
                    <a:pt x="12173" y="37535"/>
                  </a:cubicBezTo>
                  <a:cubicBezTo>
                    <a:pt x="12341" y="37944"/>
                    <a:pt x="12458" y="38303"/>
                    <a:pt x="12786" y="38609"/>
                  </a:cubicBezTo>
                  <a:cubicBezTo>
                    <a:pt x="12850" y="38666"/>
                    <a:pt x="12934" y="38693"/>
                    <a:pt x="13017" y="38693"/>
                  </a:cubicBezTo>
                  <a:cubicBezTo>
                    <a:pt x="13059" y="38693"/>
                    <a:pt x="13101" y="38686"/>
                    <a:pt x="13140" y="38673"/>
                  </a:cubicBezTo>
                  <a:cubicBezTo>
                    <a:pt x="13211" y="38695"/>
                    <a:pt x="13275" y="38722"/>
                    <a:pt x="13350" y="38738"/>
                  </a:cubicBezTo>
                  <a:cubicBezTo>
                    <a:pt x="13377" y="38738"/>
                    <a:pt x="13410" y="38744"/>
                    <a:pt x="13437" y="38744"/>
                  </a:cubicBezTo>
                  <a:cubicBezTo>
                    <a:pt x="13495" y="38744"/>
                    <a:pt x="13554" y="38733"/>
                    <a:pt x="13608" y="38712"/>
                  </a:cubicBezTo>
                  <a:cubicBezTo>
                    <a:pt x="13571" y="38519"/>
                    <a:pt x="13538" y="38325"/>
                    <a:pt x="13527" y="38137"/>
                  </a:cubicBezTo>
                  <a:cubicBezTo>
                    <a:pt x="13662" y="38018"/>
                    <a:pt x="13769" y="37842"/>
                    <a:pt x="13856" y="37605"/>
                  </a:cubicBezTo>
                  <a:cubicBezTo>
                    <a:pt x="13968" y="37304"/>
                    <a:pt x="14107" y="37089"/>
                    <a:pt x="14258" y="36939"/>
                  </a:cubicBezTo>
                  <a:cubicBezTo>
                    <a:pt x="14410" y="36871"/>
                    <a:pt x="14553" y="36842"/>
                    <a:pt x="14690" y="36842"/>
                  </a:cubicBezTo>
                  <a:cubicBezTo>
                    <a:pt x="15456" y="36842"/>
                    <a:pt x="16029" y="37755"/>
                    <a:pt x="16874" y="37755"/>
                  </a:cubicBezTo>
                  <a:cubicBezTo>
                    <a:pt x="16908" y="37755"/>
                    <a:pt x="16941" y="37753"/>
                    <a:pt x="16976" y="37750"/>
                  </a:cubicBezTo>
                  <a:lnTo>
                    <a:pt x="17105" y="37750"/>
                  </a:lnTo>
                  <a:cubicBezTo>
                    <a:pt x="17111" y="37739"/>
                    <a:pt x="17122" y="37728"/>
                    <a:pt x="17127" y="37718"/>
                  </a:cubicBezTo>
                  <a:cubicBezTo>
                    <a:pt x="17245" y="37681"/>
                    <a:pt x="17320" y="37572"/>
                    <a:pt x="17330" y="37455"/>
                  </a:cubicBezTo>
                  <a:cubicBezTo>
                    <a:pt x="17503" y="37218"/>
                    <a:pt x="17615" y="36960"/>
                    <a:pt x="17454" y="36611"/>
                  </a:cubicBezTo>
                  <a:cubicBezTo>
                    <a:pt x="16928" y="35462"/>
                    <a:pt x="17363" y="34909"/>
                    <a:pt x="18567" y="34800"/>
                  </a:cubicBezTo>
                  <a:cubicBezTo>
                    <a:pt x="19001" y="34763"/>
                    <a:pt x="19276" y="34505"/>
                    <a:pt x="19232" y="34022"/>
                  </a:cubicBezTo>
                  <a:cubicBezTo>
                    <a:pt x="19195" y="34006"/>
                    <a:pt x="19179" y="33989"/>
                    <a:pt x="19152" y="33974"/>
                  </a:cubicBezTo>
                  <a:cubicBezTo>
                    <a:pt x="19490" y="33355"/>
                    <a:pt x="19710" y="32608"/>
                    <a:pt x="19819" y="31926"/>
                  </a:cubicBezTo>
                  <a:cubicBezTo>
                    <a:pt x="19819" y="31921"/>
                    <a:pt x="19819" y="31921"/>
                    <a:pt x="19824" y="31921"/>
                  </a:cubicBezTo>
                  <a:cubicBezTo>
                    <a:pt x="19819" y="31921"/>
                    <a:pt x="19819" y="31916"/>
                    <a:pt x="19819" y="31916"/>
                  </a:cubicBezTo>
                  <a:cubicBezTo>
                    <a:pt x="19829" y="31862"/>
                    <a:pt x="19839" y="31803"/>
                    <a:pt x="19851" y="31755"/>
                  </a:cubicBezTo>
                  <a:cubicBezTo>
                    <a:pt x="19941" y="31061"/>
                    <a:pt x="19894" y="30401"/>
                    <a:pt x="19936" y="29745"/>
                  </a:cubicBezTo>
                  <a:cubicBezTo>
                    <a:pt x="20243" y="29326"/>
                    <a:pt x="20677" y="29010"/>
                    <a:pt x="20957" y="28520"/>
                  </a:cubicBezTo>
                  <a:cubicBezTo>
                    <a:pt x="21456" y="27639"/>
                    <a:pt x="21887" y="26705"/>
                    <a:pt x="21956" y="25690"/>
                  </a:cubicBezTo>
                  <a:cubicBezTo>
                    <a:pt x="21972" y="25470"/>
                    <a:pt x="21924" y="25292"/>
                    <a:pt x="21833" y="25147"/>
                  </a:cubicBezTo>
                  <a:cubicBezTo>
                    <a:pt x="21736" y="24803"/>
                    <a:pt x="21565" y="24470"/>
                    <a:pt x="21376" y="24136"/>
                  </a:cubicBezTo>
                  <a:cubicBezTo>
                    <a:pt x="21220" y="22299"/>
                    <a:pt x="21376" y="20457"/>
                    <a:pt x="21173" y="18604"/>
                  </a:cubicBezTo>
                  <a:cubicBezTo>
                    <a:pt x="20747" y="14768"/>
                    <a:pt x="20565" y="10900"/>
                    <a:pt x="20258" y="7048"/>
                  </a:cubicBezTo>
                  <a:cubicBezTo>
                    <a:pt x="20231" y="6705"/>
                    <a:pt x="20206" y="6393"/>
                    <a:pt x="20307" y="6189"/>
                  </a:cubicBezTo>
                  <a:cubicBezTo>
                    <a:pt x="20253" y="5984"/>
                    <a:pt x="20199" y="5785"/>
                    <a:pt x="20141" y="5592"/>
                  </a:cubicBezTo>
                  <a:cubicBezTo>
                    <a:pt x="19915" y="4845"/>
                    <a:pt x="19631" y="4131"/>
                    <a:pt x="19356" y="3427"/>
                  </a:cubicBezTo>
                  <a:cubicBezTo>
                    <a:pt x="18964" y="2443"/>
                    <a:pt x="18599" y="1515"/>
                    <a:pt x="18379" y="526"/>
                  </a:cubicBezTo>
                  <a:cubicBezTo>
                    <a:pt x="18330" y="295"/>
                    <a:pt x="18201" y="118"/>
                    <a:pt x="18024"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3"/>
            <p:cNvSpPr/>
            <p:nvPr/>
          </p:nvSpPr>
          <p:spPr>
            <a:xfrm>
              <a:off x="4545275" y="1189325"/>
              <a:ext cx="1041025" cy="1037375"/>
            </a:xfrm>
            <a:custGeom>
              <a:avLst/>
              <a:gdLst/>
              <a:ahLst/>
              <a:cxnLst/>
              <a:rect l="l" t="t" r="r" b="b"/>
              <a:pathLst>
                <a:path w="41641" h="41495" extrusionOk="0">
                  <a:moveTo>
                    <a:pt x="11653" y="0"/>
                  </a:moveTo>
                  <a:cubicBezTo>
                    <a:pt x="10251" y="0"/>
                    <a:pt x="9407" y="752"/>
                    <a:pt x="8591" y="1483"/>
                  </a:cubicBezTo>
                  <a:cubicBezTo>
                    <a:pt x="8398" y="1649"/>
                    <a:pt x="8205" y="1827"/>
                    <a:pt x="8005" y="1988"/>
                  </a:cubicBezTo>
                  <a:cubicBezTo>
                    <a:pt x="5775" y="3798"/>
                    <a:pt x="3197" y="5190"/>
                    <a:pt x="307" y="6699"/>
                  </a:cubicBezTo>
                  <a:cubicBezTo>
                    <a:pt x="243" y="6732"/>
                    <a:pt x="184" y="6779"/>
                    <a:pt x="140" y="6839"/>
                  </a:cubicBezTo>
                  <a:cubicBezTo>
                    <a:pt x="97" y="6888"/>
                    <a:pt x="65" y="6947"/>
                    <a:pt x="43" y="7017"/>
                  </a:cubicBezTo>
                  <a:cubicBezTo>
                    <a:pt x="1" y="7151"/>
                    <a:pt x="17" y="7295"/>
                    <a:pt x="87" y="7424"/>
                  </a:cubicBezTo>
                  <a:cubicBezTo>
                    <a:pt x="87" y="7431"/>
                    <a:pt x="92" y="7436"/>
                    <a:pt x="97" y="7441"/>
                  </a:cubicBezTo>
                  <a:cubicBezTo>
                    <a:pt x="361" y="7600"/>
                    <a:pt x="641" y="7655"/>
                    <a:pt x="931" y="7655"/>
                  </a:cubicBezTo>
                  <a:cubicBezTo>
                    <a:pt x="1042" y="7655"/>
                    <a:pt x="1154" y="7647"/>
                    <a:pt x="1268" y="7634"/>
                  </a:cubicBezTo>
                  <a:lnTo>
                    <a:pt x="1268" y="7634"/>
                  </a:lnTo>
                  <a:cubicBezTo>
                    <a:pt x="1231" y="7875"/>
                    <a:pt x="1215" y="8113"/>
                    <a:pt x="1537" y="8177"/>
                  </a:cubicBezTo>
                  <a:cubicBezTo>
                    <a:pt x="1451" y="8832"/>
                    <a:pt x="1913" y="8951"/>
                    <a:pt x="2403" y="9042"/>
                  </a:cubicBezTo>
                  <a:cubicBezTo>
                    <a:pt x="3132" y="9171"/>
                    <a:pt x="3863" y="9305"/>
                    <a:pt x="4594" y="9439"/>
                  </a:cubicBezTo>
                  <a:cubicBezTo>
                    <a:pt x="5426" y="9558"/>
                    <a:pt x="6264" y="9675"/>
                    <a:pt x="7097" y="9794"/>
                  </a:cubicBezTo>
                  <a:cubicBezTo>
                    <a:pt x="7144" y="9924"/>
                    <a:pt x="7182" y="10062"/>
                    <a:pt x="7327" y="10062"/>
                  </a:cubicBezTo>
                  <a:cubicBezTo>
                    <a:pt x="7350" y="10062"/>
                    <a:pt x="7375" y="10059"/>
                    <a:pt x="7404" y="10052"/>
                  </a:cubicBezTo>
                  <a:lnTo>
                    <a:pt x="7404" y="10052"/>
                  </a:lnTo>
                  <a:cubicBezTo>
                    <a:pt x="7323" y="10320"/>
                    <a:pt x="7457" y="10476"/>
                    <a:pt x="7699" y="10583"/>
                  </a:cubicBezTo>
                  <a:lnTo>
                    <a:pt x="7699" y="10573"/>
                  </a:lnTo>
                  <a:cubicBezTo>
                    <a:pt x="9048" y="11180"/>
                    <a:pt x="10799" y="10390"/>
                    <a:pt x="11959" y="12055"/>
                  </a:cubicBezTo>
                  <a:cubicBezTo>
                    <a:pt x="12351" y="12620"/>
                    <a:pt x="12851" y="12915"/>
                    <a:pt x="12668" y="13672"/>
                  </a:cubicBezTo>
                  <a:cubicBezTo>
                    <a:pt x="12588" y="14006"/>
                    <a:pt x="12437" y="14644"/>
                    <a:pt x="12588" y="14644"/>
                  </a:cubicBezTo>
                  <a:cubicBezTo>
                    <a:pt x="12814" y="14644"/>
                    <a:pt x="12985" y="14688"/>
                    <a:pt x="13114" y="14758"/>
                  </a:cubicBezTo>
                  <a:cubicBezTo>
                    <a:pt x="10235" y="17272"/>
                    <a:pt x="8468" y="21693"/>
                    <a:pt x="8778" y="25529"/>
                  </a:cubicBezTo>
                  <a:cubicBezTo>
                    <a:pt x="8785" y="25610"/>
                    <a:pt x="8800" y="25690"/>
                    <a:pt x="8805" y="25771"/>
                  </a:cubicBezTo>
                  <a:cubicBezTo>
                    <a:pt x="12658" y="27581"/>
                    <a:pt x="15338" y="30155"/>
                    <a:pt x="15338" y="34629"/>
                  </a:cubicBezTo>
                  <a:cubicBezTo>
                    <a:pt x="15338" y="36074"/>
                    <a:pt x="17101" y="39781"/>
                    <a:pt x="17101" y="39781"/>
                  </a:cubicBezTo>
                  <a:cubicBezTo>
                    <a:pt x="19244" y="39781"/>
                    <a:pt x="21264" y="40420"/>
                    <a:pt x="22988" y="41494"/>
                  </a:cubicBezTo>
                  <a:cubicBezTo>
                    <a:pt x="29085" y="40678"/>
                    <a:pt x="36543" y="41130"/>
                    <a:pt x="38869" y="35301"/>
                  </a:cubicBezTo>
                  <a:cubicBezTo>
                    <a:pt x="39159" y="34564"/>
                    <a:pt x="39368" y="33733"/>
                    <a:pt x="39491" y="32776"/>
                  </a:cubicBezTo>
                  <a:cubicBezTo>
                    <a:pt x="40072" y="32255"/>
                    <a:pt x="40518" y="31712"/>
                    <a:pt x="40850" y="31148"/>
                  </a:cubicBezTo>
                  <a:cubicBezTo>
                    <a:pt x="41189" y="30584"/>
                    <a:pt x="41410" y="29999"/>
                    <a:pt x="41549" y="29392"/>
                  </a:cubicBezTo>
                  <a:cubicBezTo>
                    <a:pt x="41641" y="25668"/>
                    <a:pt x="41641" y="19695"/>
                    <a:pt x="36994" y="19028"/>
                  </a:cubicBezTo>
                  <a:cubicBezTo>
                    <a:pt x="36994" y="19028"/>
                    <a:pt x="36327" y="20356"/>
                    <a:pt x="36327" y="21021"/>
                  </a:cubicBezTo>
                  <a:cubicBezTo>
                    <a:pt x="36327" y="16375"/>
                    <a:pt x="36994" y="12388"/>
                    <a:pt x="32824" y="9100"/>
                  </a:cubicBezTo>
                  <a:cubicBezTo>
                    <a:pt x="32777" y="9047"/>
                    <a:pt x="32717" y="9003"/>
                    <a:pt x="32663" y="8956"/>
                  </a:cubicBezTo>
                  <a:cubicBezTo>
                    <a:pt x="32895" y="8939"/>
                    <a:pt x="33158" y="8881"/>
                    <a:pt x="33357" y="8655"/>
                  </a:cubicBezTo>
                  <a:cubicBezTo>
                    <a:pt x="33523" y="8456"/>
                    <a:pt x="33588" y="8198"/>
                    <a:pt x="33540" y="7887"/>
                  </a:cubicBezTo>
                  <a:cubicBezTo>
                    <a:pt x="33475" y="7409"/>
                    <a:pt x="33126" y="7097"/>
                    <a:pt x="32663" y="7097"/>
                  </a:cubicBezTo>
                  <a:cubicBezTo>
                    <a:pt x="32514" y="7097"/>
                    <a:pt x="32358" y="7129"/>
                    <a:pt x="32207" y="7193"/>
                  </a:cubicBezTo>
                  <a:cubicBezTo>
                    <a:pt x="32008" y="7269"/>
                    <a:pt x="31820" y="7312"/>
                    <a:pt x="31648" y="7312"/>
                  </a:cubicBezTo>
                  <a:cubicBezTo>
                    <a:pt x="31165" y="7312"/>
                    <a:pt x="30736" y="7005"/>
                    <a:pt x="30246" y="6313"/>
                  </a:cubicBezTo>
                  <a:cubicBezTo>
                    <a:pt x="29725" y="5582"/>
                    <a:pt x="29059" y="5222"/>
                    <a:pt x="28210" y="5222"/>
                  </a:cubicBezTo>
                  <a:cubicBezTo>
                    <a:pt x="27963" y="5222"/>
                    <a:pt x="27699" y="5249"/>
                    <a:pt x="27388" y="5308"/>
                  </a:cubicBezTo>
                  <a:cubicBezTo>
                    <a:pt x="26942" y="5393"/>
                    <a:pt x="26577" y="5458"/>
                    <a:pt x="26352" y="5458"/>
                  </a:cubicBezTo>
                  <a:cubicBezTo>
                    <a:pt x="26152" y="5458"/>
                    <a:pt x="26094" y="5458"/>
                    <a:pt x="25846" y="4304"/>
                  </a:cubicBezTo>
                  <a:cubicBezTo>
                    <a:pt x="25787" y="4024"/>
                    <a:pt x="25653" y="3379"/>
                    <a:pt x="25013" y="3379"/>
                  </a:cubicBezTo>
                  <a:cubicBezTo>
                    <a:pt x="24863" y="3379"/>
                    <a:pt x="24701" y="3427"/>
                    <a:pt x="24525" y="3519"/>
                  </a:cubicBezTo>
                  <a:cubicBezTo>
                    <a:pt x="23692" y="3949"/>
                    <a:pt x="22789" y="4153"/>
                    <a:pt x="21828" y="4374"/>
                  </a:cubicBezTo>
                  <a:cubicBezTo>
                    <a:pt x="21151" y="4530"/>
                    <a:pt x="20447" y="4684"/>
                    <a:pt x="19765" y="4932"/>
                  </a:cubicBezTo>
                  <a:cubicBezTo>
                    <a:pt x="18921" y="5244"/>
                    <a:pt x="18234" y="5770"/>
                    <a:pt x="17756" y="6479"/>
                  </a:cubicBezTo>
                  <a:cubicBezTo>
                    <a:pt x="17191" y="6189"/>
                    <a:pt x="16628" y="6038"/>
                    <a:pt x="16069" y="6038"/>
                  </a:cubicBezTo>
                  <a:cubicBezTo>
                    <a:pt x="15757" y="6038"/>
                    <a:pt x="15445" y="6087"/>
                    <a:pt x="15150" y="6179"/>
                  </a:cubicBezTo>
                  <a:cubicBezTo>
                    <a:pt x="15026" y="6216"/>
                    <a:pt x="14919" y="6238"/>
                    <a:pt x="14828" y="6238"/>
                  </a:cubicBezTo>
                  <a:cubicBezTo>
                    <a:pt x="14683" y="6238"/>
                    <a:pt x="14527" y="6206"/>
                    <a:pt x="14307" y="5861"/>
                  </a:cubicBezTo>
                  <a:cubicBezTo>
                    <a:pt x="13749" y="4969"/>
                    <a:pt x="12921" y="4588"/>
                    <a:pt x="12120" y="4212"/>
                  </a:cubicBezTo>
                  <a:cubicBezTo>
                    <a:pt x="12029" y="4169"/>
                    <a:pt x="11937" y="4126"/>
                    <a:pt x="11847" y="4083"/>
                  </a:cubicBezTo>
                  <a:cubicBezTo>
                    <a:pt x="11535" y="3938"/>
                    <a:pt x="11240" y="3863"/>
                    <a:pt x="10944" y="3863"/>
                  </a:cubicBezTo>
                  <a:cubicBezTo>
                    <a:pt x="10396" y="3863"/>
                    <a:pt x="9950" y="4111"/>
                    <a:pt x="9536" y="4421"/>
                  </a:cubicBezTo>
                  <a:cubicBezTo>
                    <a:pt x="9810" y="3530"/>
                    <a:pt x="10461" y="2896"/>
                    <a:pt x="11138" y="2241"/>
                  </a:cubicBezTo>
                  <a:cubicBezTo>
                    <a:pt x="11577" y="1810"/>
                    <a:pt x="12034" y="1371"/>
                    <a:pt x="12388" y="843"/>
                  </a:cubicBezTo>
                  <a:cubicBezTo>
                    <a:pt x="12497" y="687"/>
                    <a:pt x="12512" y="489"/>
                    <a:pt x="12432" y="317"/>
                  </a:cubicBezTo>
                  <a:cubicBezTo>
                    <a:pt x="12351" y="146"/>
                    <a:pt x="12185" y="27"/>
                    <a:pt x="11996" y="10"/>
                  </a:cubicBezTo>
                  <a:cubicBezTo>
                    <a:pt x="11879" y="0"/>
                    <a:pt x="11766" y="0"/>
                    <a:pt x="1165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3"/>
            <p:cNvSpPr/>
            <p:nvPr/>
          </p:nvSpPr>
          <p:spPr>
            <a:xfrm>
              <a:off x="2882975" y="1455650"/>
              <a:ext cx="959900" cy="605225"/>
            </a:xfrm>
            <a:custGeom>
              <a:avLst/>
              <a:gdLst/>
              <a:ahLst/>
              <a:cxnLst/>
              <a:rect l="l" t="t" r="r" b="b"/>
              <a:pathLst>
                <a:path w="38396" h="24209" extrusionOk="0">
                  <a:moveTo>
                    <a:pt x="1575" y="1"/>
                  </a:moveTo>
                  <a:cubicBezTo>
                    <a:pt x="1537" y="43"/>
                    <a:pt x="1510" y="86"/>
                    <a:pt x="1478" y="135"/>
                  </a:cubicBezTo>
                  <a:lnTo>
                    <a:pt x="1478" y="495"/>
                  </a:lnTo>
                  <a:cubicBezTo>
                    <a:pt x="1398" y="1021"/>
                    <a:pt x="1317" y="1574"/>
                    <a:pt x="1220" y="2193"/>
                  </a:cubicBezTo>
                  <a:cubicBezTo>
                    <a:pt x="1231" y="2186"/>
                    <a:pt x="1237" y="2176"/>
                    <a:pt x="1242" y="2171"/>
                  </a:cubicBezTo>
                  <a:lnTo>
                    <a:pt x="1242" y="2171"/>
                  </a:lnTo>
                  <a:cubicBezTo>
                    <a:pt x="1220" y="2396"/>
                    <a:pt x="1215" y="2622"/>
                    <a:pt x="1205" y="2853"/>
                  </a:cubicBezTo>
                  <a:cubicBezTo>
                    <a:pt x="1183" y="3282"/>
                    <a:pt x="1108" y="3708"/>
                    <a:pt x="1049" y="4132"/>
                  </a:cubicBezTo>
                  <a:cubicBezTo>
                    <a:pt x="930" y="4631"/>
                    <a:pt x="850" y="5136"/>
                    <a:pt x="823" y="5642"/>
                  </a:cubicBezTo>
                  <a:cubicBezTo>
                    <a:pt x="806" y="6006"/>
                    <a:pt x="726" y="6215"/>
                    <a:pt x="570" y="6319"/>
                  </a:cubicBezTo>
                  <a:cubicBezTo>
                    <a:pt x="570" y="6351"/>
                    <a:pt x="565" y="6383"/>
                    <a:pt x="565" y="6415"/>
                  </a:cubicBezTo>
                  <a:cubicBezTo>
                    <a:pt x="779" y="6527"/>
                    <a:pt x="947" y="6694"/>
                    <a:pt x="1054" y="6936"/>
                  </a:cubicBezTo>
                  <a:cubicBezTo>
                    <a:pt x="1037" y="7092"/>
                    <a:pt x="1022" y="7247"/>
                    <a:pt x="1011" y="7403"/>
                  </a:cubicBezTo>
                  <a:cubicBezTo>
                    <a:pt x="683" y="11303"/>
                    <a:pt x="414" y="15208"/>
                    <a:pt x="44" y="19103"/>
                  </a:cubicBezTo>
                  <a:cubicBezTo>
                    <a:pt x="1" y="19604"/>
                    <a:pt x="33" y="19904"/>
                    <a:pt x="238" y="20065"/>
                  </a:cubicBezTo>
                  <a:cubicBezTo>
                    <a:pt x="393" y="20189"/>
                    <a:pt x="640" y="20243"/>
                    <a:pt x="1032" y="20248"/>
                  </a:cubicBezTo>
                  <a:cubicBezTo>
                    <a:pt x="3030" y="20269"/>
                    <a:pt x="5029" y="20425"/>
                    <a:pt x="7022" y="20533"/>
                  </a:cubicBezTo>
                  <a:cubicBezTo>
                    <a:pt x="7200" y="20538"/>
                    <a:pt x="7377" y="20538"/>
                    <a:pt x="7575" y="20591"/>
                  </a:cubicBezTo>
                  <a:cubicBezTo>
                    <a:pt x="8483" y="20624"/>
                    <a:pt x="9397" y="20710"/>
                    <a:pt x="10310" y="20785"/>
                  </a:cubicBezTo>
                  <a:lnTo>
                    <a:pt x="10310" y="20774"/>
                  </a:lnTo>
                  <a:cubicBezTo>
                    <a:pt x="12201" y="20876"/>
                    <a:pt x="14092" y="20978"/>
                    <a:pt x="15978" y="21081"/>
                  </a:cubicBezTo>
                  <a:cubicBezTo>
                    <a:pt x="16000" y="21081"/>
                    <a:pt x="16015" y="21086"/>
                    <a:pt x="16037" y="21086"/>
                  </a:cubicBezTo>
                  <a:cubicBezTo>
                    <a:pt x="17525" y="21107"/>
                    <a:pt x="19008" y="21275"/>
                    <a:pt x="20496" y="21300"/>
                  </a:cubicBezTo>
                  <a:cubicBezTo>
                    <a:pt x="20651" y="21304"/>
                    <a:pt x="20808" y="21305"/>
                    <a:pt x="20965" y="21305"/>
                  </a:cubicBezTo>
                  <a:cubicBezTo>
                    <a:pt x="21592" y="21305"/>
                    <a:pt x="22228" y="21283"/>
                    <a:pt x="22859" y="21275"/>
                  </a:cubicBezTo>
                  <a:lnTo>
                    <a:pt x="24939" y="21382"/>
                  </a:lnTo>
                  <a:cubicBezTo>
                    <a:pt x="25638" y="21478"/>
                    <a:pt x="26335" y="21634"/>
                    <a:pt x="27034" y="21677"/>
                  </a:cubicBezTo>
                  <a:cubicBezTo>
                    <a:pt x="27356" y="21694"/>
                    <a:pt x="27770" y="21709"/>
                    <a:pt x="27979" y="21999"/>
                  </a:cubicBezTo>
                  <a:cubicBezTo>
                    <a:pt x="28125" y="22198"/>
                    <a:pt x="28157" y="22371"/>
                    <a:pt x="28242" y="22590"/>
                  </a:cubicBezTo>
                  <a:cubicBezTo>
                    <a:pt x="28323" y="22822"/>
                    <a:pt x="28474" y="22902"/>
                    <a:pt x="28640" y="22919"/>
                  </a:cubicBezTo>
                  <a:cubicBezTo>
                    <a:pt x="28883" y="22843"/>
                    <a:pt x="29122" y="22744"/>
                    <a:pt x="29368" y="22744"/>
                  </a:cubicBezTo>
                  <a:cubicBezTo>
                    <a:pt x="29405" y="22744"/>
                    <a:pt x="29441" y="22746"/>
                    <a:pt x="29478" y="22751"/>
                  </a:cubicBezTo>
                  <a:cubicBezTo>
                    <a:pt x="29574" y="22736"/>
                    <a:pt x="29667" y="22727"/>
                    <a:pt x="29758" y="22727"/>
                  </a:cubicBezTo>
                  <a:cubicBezTo>
                    <a:pt x="29956" y="22727"/>
                    <a:pt x="30144" y="22771"/>
                    <a:pt x="30332" y="22897"/>
                  </a:cubicBezTo>
                  <a:cubicBezTo>
                    <a:pt x="30558" y="23047"/>
                    <a:pt x="30649" y="23338"/>
                    <a:pt x="30778" y="23579"/>
                  </a:cubicBezTo>
                  <a:cubicBezTo>
                    <a:pt x="30924" y="23730"/>
                    <a:pt x="31068" y="23858"/>
                    <a:pt x="31235" y="23955"/>
                  </a:cubicBezTo>
                  <a:cubicBezTo>
                    <a:pt x="31267" y="23963"/>
                    <a:pt x="31304" y="23968"/>
                    <a:pt x="31342" y="23968"/>
                  </a:cubicBezTo>
                  <a:cubicBezTo>
                    <a:pt x="31356" y="23968"/>
                    <a:pt x="31371" y="23967"/>
                    <a:pt x="31385" y="23965"/>
                  </a:cubicBezTo>
                  <a:cubicBezTo>
                    <a:pt x="31762" y="23955"/>
                    <a:pt x="32095" y="23815"/>
                    <a:pt x="32439" y="23697"/>
                  </a:cubicBezTo>
                  <a:cubicBezTo>
                    <a:pt x="32481" y="23665"/>
                    <a:pt x="32529" y="23648"/>
                    <a:pt x="32588" y="23648"/>
                  </a:cubicBezTo>
                  <a:cubicBezTo>
                    <a:pt x="32697" y="23611"/>
                    <a:pt x="32804" y="23584"/>
                    <a:pt x="32911" y="23563"/>
                  </a:cubicBezTo>
                  <a:cubicBezTo>
                    <a:pt x="32927" y="23563"/>
                    <a:pt x="32948" y="23557"/>
                    <a:pt x="32965" y="23557"/>
                  </a:cubicBezTo>
                  <a:cubicBezTo>
                    <a:pt x="33126" y="23422"/>
                    <a:pt x="33288" y="23360"/>
                    <a:pt x="33449" y="23360"/>
                  </a:cubicBezTo>
                  <a:cubicBezTo>
                    <a:pt x="33621" y="23360"/>
                    <a:pt x="33793" y="23430"/>
                    <a:pt x="33964" y="23557"/>
                  </a:cubicBezTo>
                  <a:cubicBezTo>
                    <a:pt x="34453" y="23643"/>
                    <a:pt x="34921" y="23847"/>
                    <a:pt x="35323" y="24164"/>
                  </a:cubicBezTo>
                  <a:cubicBezTo>
                    <a:pt x="35619" y="24199"/>
                    <a:pt x="35916" y="24209"/>
                    <a:pt x="36214" y="24209"/>
                  </a:cubicBezTo>
                  <a:cubicBezTo>
                    <a:pt x="36467" y="24209"/>
                    <a:pt x="36720" y="24202"/>
                    <a:pt x="36972" y="24196"/>
                  </a:cubicBezTo>
                  <a:cubicBezTo>
                    <a:pt x="37031" y="24196"/>
                    <a:pt x="37091" y="24191"/>
                    <a:pt x="37145" y="24191"/>
                  </a:cubicBezTo>
                  <a:cubicBezTo>
                    <a:pt x="37138" y="24127"/>
                    <a:pt x="37138" y="24057"/>
                    <a:pt x="37133" y="23987"/>
                  </a:cubicBezTo>
                  <a:cubicBezTo>
                    <a:pt x="37133" y="23923"/>
                    <a:pt x="37128" y="23853"/>
                    <a:pt x="37133" y="23789"/>
                  </a:cubicBezTo>
                  <a:cubicBezTo>
                    <a:pt x="38395" y="22988"/>
                    <a:pt x="37730" y="22988"/>
                    <a:pt x="37381" y="22010"/>
                  </a:cubicBezTo>
                  <a:cubicBezTo>
                    <a:pt x="37413" y="21962"/>
                    <a:pt x="37450" y="21913"/>
                    <a:pt x="37493" y="21865"/>
                  </a:cubicBezTo>
                  <a:cubicBezTo>
                    <a:pt x="37525" y="21838"/>
                    <a:pt x="37564" y="21823"/>
                    <a:pt x="37606" y="21806"/>
                  </a:cubicBezTo>
                  <a:cubicBezTo>
                    <a:pt x="37644" y="21714"/>
                    <a:pt x="37654" y="21618"/>
                    <a:pt x="37666" y="21521"/>
                  </a:cubicBezTo>
                  <a:cubicBezTo>
                    <a:pt x="37671" y="21473"/>
                    <a:pt x="37671" y="21419"/>
                    <a:pt x="37676" y="21371"/>
                  </a:cubicBezTo>
                  <a:cubicBezTo>
                    <a:pt x="37698" y="21221"/>
                    <a:pt x="37713" y="20920"/>
                    <a:pt x="37703" y="20586"/>
                  </a:cubicBezTo>
                  <a:cubicBezTo>
                    <a:pt x="37703" y="20544"/>
                    <a:pt x="37698" y="20501"/>
                    <a:pt x="37698" y="20457"/>
                  </a:cubicBezTo>
                  <a:cubicBezTo>
                    <a:pt x="37730" y="19668"/>
                    <a:pt x="37730" y="19002"/>
                    <a:pt x="37751" y="18491"/>
                  </a:cubicBezTo>
                  <a:cubicBezTo>
                    <a:pt x="37725" y="18432"/>
                    <a:pt x="37708" y="18362"/>
                    <a:pt x="37693" y="18292"/>
                  </a:cubicBezTo>
                  <a:cubicBezTo>
                    <a:pt x="37676" y="18223"/>
                    <a:pt x="37661" y="18153"/>
                    <a:pt x="37649" y="18072"/>
                  </a:cubicBezTo>
                  <a:cubicBezTo>
                    <a:pt x="37822" y="17073"/>
                    <a:pt x="37966" y="16068"/>
                    <a:pt x="37907" y="15021"/>
                  </a:cubicBezTo>
                  <a:cubicBezTo>
                    <a:pt x="37768" y="12507"/>
                    <a:pt x="37869" y="9981"/>
                    <a:pt x="37875" y="7462"/>
                  </a:cubicBezTo>
                  <a:cubicBezTo>
                    <a:pt x="37875" y="6979"/>
                    <a:pt x="37924" y="6490"/>
                    <a:pt x="37617" y="6066"/>
                  </a:cubicBezTo>
                  <a:cubicBezTo>
                    <a:pt x="37230" y="5694"/>
                    <a:pt x="36887" y="5313"/>
                    <a:pt x="36677" y="4916"/>
                  </a:cubicBezTo>
                  <a:cubicBezTo>
                    <a:pt x="36327" y="4249"/>
                    <a:pt x="36349" y="3535"/>
                    <a:pt x="37138" y="2714"/>
                  </a:cubicBezTo>
                  <a:lnTo>
                    <a:pt x="37145" y="2714"/>
                  </a:lnTo>
                  <a:cubicBezTo>
                    <a:pt x="37214" y="2364"/>
                    <a:pt x="37133" y="2203"/>
                    <a:pt x="36984" y="2128"/>
                  </a:cubicBezTo>
                  <a:cubicBezTo>
                    <a:pt x="36977" y="2101"/>
                    <a:pt x="36972" y="2069"/>
                    <a:pt x="36962" y="2037"/>
                  </a:cubicBezTo>
                  <a:cubicBezTo>
                    <a:pt x="36935" y="2052"/>
                    <a:pt x="36908" y="2069"/>
                    <a:pt x="36875" y="2084"/>
                  </a:cubicBezTo>
                  <a:cubicBezTo>
                    <a:pt x="36714" y="2042"/>
                    <a:pt x="36510" y="2052"/>
                    <a:pt x="36322" y="2042"/>
                  </a:cubicBezTo>
                  <a:cubicBezTo>
                    <a:pt x="29087" y="1677"/>
                    <a:pt x="21850" y="1316"/>
                    <a:pt x="14619" y="951"/>
                  </a:cubicBezTo>
                  <a:cubicBezTo>
                    <a:pt x="11153" y="774"/>
                    <a:pt x="7694" y="591"/>
                    <a:pt x="4228" y="403"/>
                  </a:cubicBezTo>
                  <a:cubicBezTo>
                    <a:pt x="4074" y="393"/>
                    <a:pt x="3918" y="284"/>
                    <a:pt x="3762" y="220"/>
                  </a:cubicBezTo>
                  <a:cubicBezTo>
                    <a:pt x="3461" y="205"/>
                    <a:pt x="3154" y="188"/>
                    <a:pt x="2854" y="167"/>
                  </a:cubicBezTo>
                  <a:cubicBezTo>
                    <a:pt x="2736" y="146"/>
                    <a:pt x="2631" y="136"/>
                    <a:pt x="2537" y="136"/>
                  </a:cubicBezTo>
                  <a:cubicBezTo>
                    <a:pt x="2244" y="136"/>
                    <a:pt x="2063" y="233"/>
                    <a:pt x="1946" y="393"/>
                  </a:cubicBezTo>
                  <a:cubicBezTo>
                    <a:pt x="1785" y="279"/>
                    <a:pt x="1666" y="145"/>
                    <a:pt x="1575"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3"/>
            <p:cNvSpPr/>
            <p:nvPr/>
          </p:nvSpPr>
          <p:spPr>
            <a:xfrm>
              <a:off x="4162775" y="3720375"/>
              <a:ext cx="790825" cy="670525"/>
            </a:xfrm>
            <a:custGeom>
              <a:avLst/>
              <a:gdLst/>
              <a:ahLst/>
              <a:cxnLst/>
              <a:rect l="l" t="t" r="r" b="b"/>
              <a:pathLst>
                <a:path w="31633" h="26821" extrusionOk="0">
                  <a:moveTo>
                    <a:pt x="16037" y="8378"/>
                  </a:moveTo>
                  <a:cubicBezTo>
                    <a:pt x="16036" y="8379"/>
                    <a:pt x="16035" y="8381"/>
                    <a:pt x="16034" y="8382"/>
                  </a:cubicBezTo>
                  <a:lnTo>
                    <a:pt x="16034" y="8382"/>
                  </a:lnTo>
                  <a:cubicBezTo>
                    <a:pt x="16035" y="8382"/>
                    <a:pt x="16037" y="8380"/>
                    <a:pt x="16037" y="8378"/>
                  </a:cubicBezTo>
                  <a:close/>
                  <a:moveTo>
                    <a:pt x="23595" y="17951"/>
                  </a:moveTo>
                  <a:cubicBezTo>
                    <a:pt x="23708" y="17951"/>
                    <a:pt x="23832" y="17978"/>
                    <a:pt x="23976" y="18042"/>
                  </a:cubicBezTo>
                  <a:cubicBezTo>
                    <a:pt x="24417" y="18231"/>
                    <a:pt x="24863" y="18380"/>
                    <a:pt x="25325" y="18499"/>
                  </a:cubicBezTo>
                  <a:cubicBezTo>
                    <a:pt x="25142" y="18547"/>
                    <a:pt x="24965" y="18633"/>
                    <a:pt x="24794" y="18719"/>
                  </a:cubicBezTo>
                  <a:cubicBezTo>
                    <a:pt x="24691" y="18767"/>
                    <a:pt x="24589" y="18816"/>
                    <a:pt x="24487" y="18853"/>
                  </a:cubicBezTo>
                  <a:cubicBezTo>
                    <a:pt x="24385" y="18896"/>
                    <a:pt x="24283" y="18940"/>
                    <a:pt x="24181" y="18982"/>
                  </a:cubicBezTo>
                  <a:cubicBezTo>
                    <a:pt x="23885" y="19101"/>
                    <a:pt x="23606" y="19218"/>
                    <a:pt x="23337" y="19262"/>
                  </a:cubicBezTo>
                  <a:cubicBezTo>
                    <a:pt x="23305" y="19267"/>
                    <a:pt x="23272" y="19273"/>
                    <a:pt x="23240" y="19273"/>
                  </a:cubicBezTo>
                  <a:cubicBezTo>
                    <a:pt x="23058" y="19273"/>
                    <a:pt x="22886" y="19176"/>
                    <a:pt x="22795" y="19030"/>
                  </a:cubicBezTo>
                  <a:cubicBezTo>
                    <a:pt x="22736" y="18933"/>
                    <a:pt x="22724" y="18837"/>
                    <a:pt x="22773" y="18740"/>
                  </a:cubicBezTo>
                  <a:cubicBezTo>
                    <a:pt x="23133" y="18031"/>
                    <a:pt x="23413" y="17951"/>
                    <a:pt x="23595" y="17951"/>
                  </a:cubicBezTo>
                  <a:close/>
                  <a:moveTo>
                    <a:pt x="15206" y="1"/>
                  </a:moveTo>
                  <a:cubicBezTo>
                    <a:pt x="14603" y="1"/>
                    <a:pt x="13927" y="116"/>
                    <a:pt x="13329" y="126"/>
                  </a:cubicBezTo>
                  <a:cubicBezTo>
                    <a:pt x="12045" y="148"/>
                    <a:pt x="10761" y="206"/>
                    <a:pt x="9477" y="250"/>
                  </a:cubicBezTo>
                  <a:cubicBezTo>
                    <a:pt x="9187" y="298"/>
                    <a:pt x="8891" y="325"/>
                    <a:pt x="8601" y="352"/>
                  </a:cubicBezTo>
                  <a:cubicBezTo>
                    <a:pt x="8510" y="352"/>
                    <a:pt x="8419" y="347"/>
                    <a:pt x="8328" y="347"/>
                  </a:cubicBezTo>
                  <a:cubicBezTo>
                    <a:pt x="7812" y="325"/>
                    <a:pt x="7274" y="309"/>
                    <a:pt x="6754" y="309"/>
                  </a:cubicBezTo>
                  <a:cubicBezTo>
                    <a:pt x="6151" y="309"/>
                    <a:pt x="5631" y="335"/>
                    <a:pt x="5152" y="384"/>
                  </a:cubicBezTo>
                  <a:cubicBezTo>
                    <a:pt x="4879" y="379"/>
                    <a:pt x="4604" y="367"/>
                    <a:pt x="4331" y="362"/>
                  </a:cubicBezTo>
                  <a:cubicBezTo>
                    <a:pt x="3711" y="362"/>
                    <a:pt x="3091" y="375"/>
                    <a:pt x="2470" y="375"/>
                  </a:cubicBezTo>
                  <a:cubicBezTo>
                    <a:pt x="2032" y="375"/>
                    <a:pt x="1594" y="368"/>
                    <a:pt x="1155" y="347"/>
                  </a:cubicBezTo>
                  <a:cubicBezTo>
                    <a:pt x="1115" y="345"/>
                    <a:pt x="1077" y="344"/>
                    <a:pt x="1040" y="344"/>
                  </a:cubicBezTo>
                  <a:cubicBezTo>
                    <a:pt x="866" y="344"/>
                    <a:pt x="731" y="366"/>
                    <a:pt x="624" y="411"/>
                  </a:cubicBezTo>
                  <a:cubicBezTo>
                    <a:pt x="602" y="399"/>
                    <a:pt x="580" y="394"/>
                    <a:pt x="560" y="384"/>
                  </a:cubicBezTo>
                  <a:lnTo>
                    <a:pt x="560" y="411"/>
                  </a:lnTo>
                  <a:lnTo>
                    <a:pt x="560" y="438"/>
                  </a:lnTo>
                  <a:lnTo>
                    <a:pt x="0" y="394"/>
                  </a:lnTo>
                  <a:lnTo>
                    <a:pt x="0" y="394"/>
                  </a:lnTo>
                  <a:cubicBezTo>
                    <a:pt x="71" y="1651"/>
                    <a:pt x="414" y="3763"/>
                    <a:pt x="458" y="5020"/>
                  </a:cubicBezTo>
                  <a:cubicBezTo>
                    <a:pt x="516" y="5536"/>
                    <a:pt x="587" y="6047"/>
                    <a:pt x="694" y="6551"/>
                  </a:cubicBezTo>
                  <a:cubicBezTo>
                    <a:pt x="882" y="7453"/>
                    <a:pt x="1354" y="8238"/>
                    <a:pt x="1586" y="9124"/>
                  </a:cubicBezTo>
                  <a:cubicBezTo>
                    <a:pt x="1708" y="9603"/>
                    <a:pt x="1902" y="10037"/>
                    <a:pt x="2112" y="10473"/>
                  </a:cubicBezTo>
                  <a:cubicBezTo>
                    <a:pt x="2122" y="10483"/>
                    <a:pt x="2139" y="10495"/>
                    <a:pt x="2149" y="10510"/>
                  </a:cubicBezTo>
                  <a:cubicBezTo>
                    <a:pt x="2144" y="10510"/>
                    <a:pt x="2139" y="10515"/>
                    <a:pt x="2134" y="10521"/>
                  </a:cubicBezTo>
                  <a:cubicBezTo>
                    <a:pt x="2139" y="10527"/>
                    <a:pt x="2144" y="10537"/>
                    <a:pt x="2149" y="10548"/>
                  </a:cubicBezTo>
                  <a:cubicBezTo>
                    <a:pt x="2155" y="10537"/>
                    <a:pt x="2160" y="10527"/>
                    <a:pt x="2166" y="10515"/>
                  </a:cubicBezTo>
                  <a:cubicBezTo>
                    <a:pt x="2418" y="10612"/>
                    <a:pt x="2499" y="10785"/>
                    <a:pt x="2418" y="11031"/>
                  </a:cubicBezTo>
                  <a:cubicBezTo>
                    <a:pt x="2402" y="11026"/>
                    <a:pt x="2392" y="11021"/>
                    <a:pt x="2375" y="11016"/>
                  </a:cubicBezTo>
                  <a:lnTo>
                    <a:pt x="2375" y="11016"/>
                  </a:lnTo>
                  <a:cubicBezTo>
                    <a:pt x="2402" y="11069"/>
                    <a:pt x="2429" y="11123"/>
                    <a:pt x="2456" y="11182"/>
                  </a:cubicBezTo>
                  <a:cubicBezTo>
                    <a:pt x="2456" y="11145"/>
                    <a:pt x="2450" y="11112"/>
                    <a:pt x="2445" y="11080"/>
                  </a:cubicBezTo>
                  <a:lnTo>
                    <a:pt x="2445" y="11080"/>
                  </a:lnTo>
                  <a:cubicBezTo>
                    <a:pt x="2794" y="11219"/>
                    <a:pt x="2746" y="11467"/>
                    <a:pt x="2702" y="11720"/>
                  </a:cubicBezTo>
                  <a:cubicBezTo>
                    <a:pt x="2746" y="11827"/>
                    <a:pt x="2789" y="11934"/>
                    <a:pt x="2831" y="12047"/>
                  </a:cubicBezTo>
                  <a:cubicBezTo>
                    <a:pt x="2853" y="12117"/>
                    <a:pt x="2880" y="12186"/>
                    <a:pt x="2901" y="12256"/>
                  </a:cubicBezTo>
                  <a:cubicBezTo>
                    <a:pt x="2960" y="12320"/>
                    <a:pt x="2987" y="12402"/>
                    <a:pt x="2982" y="12493"/>
                  </a:cubicBezTo>
                  <a:cubicBezTo>
                    <a:pt x="3030" y="12648"/>
                    <a:pt x="3079" y="12804"/>
                    <a:pt x="3122" y="12965"/>
                  </a:cubicBezTo>
                  <a:cubicBezTo>
                    <a:pt x="3562" y="13783"/>
                    <a:pt x="3617" y="14663"/>
                    <a:pt x="3283" y="15549"/>
                  </a:cubicBezTo>
                  <a:cubicBezTo>
                    <a:pt x="3106" y="16275"/>
                    <a:pt x="2702" y="16935"/>
                    <a:pt x="2675" y="17688"/>
                  </a:cubicBezTo>
                  <a:cubicBezTo>
                    <a:pt x="2633" y="18714"/>
                    <a:pt x="2735" y="19875"/>
                    <a:pt x="2412" y="20862"/>
                  </a:cubicBezTo>
                  <a:cubicBezTo>
                    <a:pt x="2187" y="21544"/>
                    <a:pt x="1494" y="22801"/>
                    <a:pt x="1494" y="22801"/>
                  </a:cubicBezTo>
                  <a:cubicBezTo>
                    <a:pt x="1494" y="22801"/>
                    <a:pt x="1239" y="23372"/>
                    <a:pt x="1329" y="23372"/>
                  </a:cubicBezTo>
                  <a:cubicBezTo>
                    <a:pt x="1330" y="23372"/>
                    <a:pt x="1332" y="23372"/>
                    <a:pt x="1333" y="23371"/>
                  </a:cubicBezTo>
                  <a:lnTo>
                    <a:pt x="1333" y="23371"/>
                  </a:lnTo>
                  <a:cubicBezTo>
                    <a:pt x="1318" y="23399"/>
                    <a:pt x="1317" y="23410"/>
                    <a:pt x="1324" y="23410"/>
                  </a:cubicBezTo>
                  <a:cubicBezTo>
                    <a:pt x="1342" y="23410"/>
                    <a:pt x="1403" y="23354"/>
                    <a:pt x="1423" y="23330"/>
                  </a:cubicBezTo>
                  <a:lnTo>
                    <a:pt x="1423" y="23330"/>
                  </a:lnTo>
                  <a:cubicBezTo>
                    <a:pt x="1447" y="23334"/>
                    <a:pt x="1470" y="23334"/>
                    <a:pt x="1494" y="23334"/>
                  </a:cubicBezTo>
                  <a:cubicBezTo>
                    <a:pt x="1532" y="23334"/>
                    <a:pt x="1564" y="23334"/>
                    <a:pt x="1596" y="23329"/>
                  </a:cubicBezTo>
                  <a:cubicBezTo>
                    <a:pt x="2037" y="23237"/>
                    <a:pt x="2477" y="23162"/>
                    <a:pt x="2918" y="23086"/>
                  </a:cubicBezTo>
                  <a:cubicBezTo>
                    <a:pt x="3600" y="22969"/>
                    <a:pt x="4309" y="22845"/>
                    <a:pt x="5003" y="22684"/>
                  </a:cubicBezTo>
                  <a:cubicBezTo>
                    <a:pt x="5217" y="22635"/>
                    <a:pt x="5400" y="22608"/>
                    <a:pt x="5576" y="22608"/>
                  </a:cubicBezTo>
                  <a:cubicBezTo>
                    <a:pt x="5829" y="22608"/>
                    <a:pt x="6066" y="22662"/>
                    <a:pt x="6324" y="22776"/>
                  </a:cubicBezTo>
                  <a:cubicBezTo>
                    <a:pt x="7936" y="23505"/>
                    <a:pt x="9682" y="23860"/>
                    <a:pt x="11668" y="23860"/>
                  </a:cubicBezTo>
                  <a:cubicBezTo>
                    <a:pt x="11868" y="23860"/>
                    <a:pt x="12062" y="23860"/>
                    <a:pt x="12260" y="23850"/>
                  </a:cubicBezTo>
                  <a:cubicBezTo>
                    <a:pt x="12459" y="23844"/>
                    <a:pt x="12635" y="23726"/>
                    <a:pt x="12722" y="23549"/>
                  </a:cubicBezTo>
                  <a:cubicBezTo>
                    <a:pt x="12915" y="23151"/>
                    <a:pt x="12722" y="22840"/>
                    <a:pt x="12556" y="22657"/>
                  </a:cubicBezTo>
                  <a:cubicBezTo>
                    <a:pt x="12635" y="22587"/>
                    <a:pt x="12717" y="22511"/>
                    <a:pt x="12803" y="22437"/>
                  </a:cubicBezTo>
                  <a:cubicBezTo>
                    <a:pt x="12915" y="22329"/>
                    <a:pt x="13093" y="22168"/>
                    <a:pt x="13216" y="22082"/>
                  </a:cubicBezTo>
                  <a:cubicBezTo>
                    <a:pt x="13538" y="22313"/>
                    <a:pt x="13920" y="22394"/>
                    <a:pt x="14259" y="22469"/>
                  </a:cubicBezTo>
                  <a:cubicBezTo>
                    <a:pt x="14892" y="22603"/>
                    <a:pt x="15032" y="22672"/>
                    <a:pt x="15070" y="23086"/>
                  </a:cubicBezTo>
                  <a:cubicBezTo>
                    <a:pt x="15107" y="23543"/>
                    <a:pt x="15672" y="23973"/>
                    <a:pt x="16079" y="23973"/>
                  </a:cubicBezTo>
                  <a:lnTo>
                    <a:pt x="16225" y="23973"/>
                  </a:lnTo>
                  <a:cubicBezTo>
                    <a:pt x="16858" y="23973"/>
                    <a:pt x="17165" y="24338"/>
                    <a:pt x="17654" y="24988"/>
                  </a:cubicBezTo>
                  <a:cubicBezTo>
                    <a:pt x="17793" y="25176"/>
                    <a:pt x="17938" y="25370"/>
                    <a:pt x="18100" y="25553"/>
                  </a:cubicBezTo>
                  <a:cubicBezTo>
                    <a:pt x="18588" y="26106"/>
                    <a:pt x="19255" y="26411"/>
                    <a:pt x="19979" y="26411"/>
                  </a:cubicBezTo>
                  <a:cubicBezTo>
                    <a:pt x="20624" y="26411"/>
                    <a:pt x="21269" y="26165"/>
                    <a:pt x="21801" y="25719"/>
                  </a:cubicBezTo>
                  <a:cubicBezTo>
                    <a:pt x="22042" y="25515"/>
                    <a:pt x="22312" y="25397"/>
                    <a:pt x="22543" y="25397"/>
                  </a:cubicBezTo>
                  <a:cubicBezTo>
                    <a:pt x="22731" y="25397"/>
                    <a:pt x="22875" y="25477"/>
                    <a:pt x="22999" y="25650"/>
                  </a:cubicBezTo>
                  <a:cubicBezTo>
                    <a:pt x="23220" y="25950"/>
                    <a:pt x="23563" y="26347"/>
                    <a:pt x="24031" y="26347"/>
                  </a:cubicBezTo>
                  <a:cubicBezTo>
                    <a:pt x="24638" y="26347"/>
                    <a:pt x="24896" y="25719"/>
                    <a:pt x="25052" y="25348"/>
                  </a:cubicBezTo>
                  <a:cubicBezTo>
                    <a:pt x="25174" y="25037"/>
                    <a:pt x="25154" y="24730"/>
                    <a:pt x="25137" y="24457"/>
                  </a:cubicBezTo>
                  <a:cubicBezTo>
                    <a:pt x="25126" y="24333"/>
                    <a:pt x="25121" y="24220"/>
                    <a:pt x="25126" y="24123"/>
                  </a:cubicBezTo>
                  <a:cubicBezTo>
                    <a:pt x="25137" y="24026"/>
                    <a:pt x="25186" y="23968"/>
                    <a:pt x="25234" y="23924"/>
                  </a:cubicBezTo>
                  <a:cubicBezTo>
                    <a:pt x="25690" y="24574"/>
                    <a:pt x="26373" y="24859"/>
                    <a:pt x="26986" y="25117"/>
                  </a:cubicBezTo>
                  <a:cubicBezTo>
                    <a:pt x="27732" y="25429"/>
                    <a:pt x="28204" y="25650"/>
                    <a:pt x="28404" y="26240"/>
                  </a:cubicBezTo>
                  <a:cubicBezTo>
                    <a:pt x="28533" y="26605"/>
                    <a:pt x="28823" y="26820"/>
                    <a:pt x="29188" y="26820"/>
                  </a:cubicBezTo>
                  <a:cubicBezTo>
                    <a:pt x="29446" y="26820"/>
                    <a:pt x="29677" y="26713"/>
                    <a:pt x="29833" y="26627"/>
                  </a:cubicBezTo>
                  <a:cubicBezTo>
                    <a:pt x="30138" y="26466"/>
                    <a:pt x="30445" y="26304"/>
                    <a:pt x="30805" y="26121"/>
                  </a:cubicBezTo>
                  <a:lnTo>
                    <a:pt x="31342" y="25843"/>
                  </a:lnTo>
                  <a:cubicBezTo>
                    <a:pt x="31524" y="25751"/>
                    <a:pt x="31632" y="25563"/>
                    <a:pt x="31632" y="25365"/>
                  </a:cubicBezTo>
                  <a:cubicBezTo>
                    <a:pt x="31627" y="25161"/>
                    <a:pt x="31514" y="24978"/>
                    <a:pt x="31331" y="24891"/>
                  </a:cubicBezTo>
                  <a:cubicBezTo>
                    <a:pt x="30923" y="24693"/>
                    <a:pt x="30520" y="24526"/>
                    <a:pt x="30133" y="24370"/>
                  </a:cubicBezTo>
                  <a:cubicBezTo>
                    <a:pt x="29230" y="24006"/>
                    <a:pt x="28452" y="23688"/>
                    <a:pt x="27844" y="23081"/>
                  </a:cubicBezTo>
                  <a:cubicBezTo>
                    <a:pt x="27517" y="22754"/>
                    <a:pt x="27517" y="22630"/>
                    <a:pt x="27517" y="22630"/>
                  </a:cubicBezTo>
                  <a:cubicBezTo>
                    <a:pt x="27522" y="22608"/>
                    <a:pt x="27576" y="22533"/>
                    <a:pt x="27753" y="22426"/>
                  </a:cubicBezTo>
                  <a:cubicBezTo>
                    <a:pt x="28172" y="22173"/>
                    <a:pt x="28462" y="21814"/>
                    <a:pt x="28720" y="21502"/>
                  </a:cubicBezTo>
                  <a:cubicBezTo>
                    <a:pt x="28984" y="21179"/>
                    <a:pt x="29210" y="20900"/>
                    <a:pt x="29532" y="20755"/>
                  </a:cubicBezTo>
                  <a:cubicBezTo>
                    <a:pt x="30165" y="20470"/>
                    <a:pt x="30326" y="19927"/>
                    <a:pt x="30004" y="19144"/>
                  </a:cubicBezTo>
                  <a:cubicBezTo>
                    <a:pt x="29983" y="19089"/>
                    <a:pt x="29951" y="19004"/>
                    <a:pt x="29945" y="18977"/>
                  </a:cubicBezTo>
                  <a:cubicBezTo>
                    <a:pt x="29865" y="18547"/>
                    <a:pt x="29542" y="18268"/>
                    <a:pt x="29123" y="18268"/>
                  </a:cubicBezTo>
                  <a:cubicBezTo>
                    <a:pt x="29005" y="18268"/>
                    <a:pt x="28887" y="18295"/>
                    <a:pt x="28779" y="18327"/>
                  </a:cubicBezTo>
                  <a:cubicBezTo>
                    <a:pt x="28720" y="18370"/>
                    <a:pt x="28655" y="18407"/>
                    <a:pt x="28597" y="18450"/>
                  </a:cubicBezTo>
                  <a:cubicBezTo>
                    <a:pt x="28392" y="18606"/>
                    <a:pt x="28194" y="18719"/>
                    <a:pt x="28006" y="18789"/>
                  </a:cubicBezTo>
                  <a:cubicBezTo>
                    <a:pt x="27534" y="19154"/>
                    <a:pt x="27044" y="19552"/>
                    <a:pt x="26550" y="19971"/>
                  </a:cubicBezTo>
                  <a:cubicBezTo>
                    <a:pt x="26528" y="19992"/>
                    <a:pt x="26513" y="20004"/>
                    <a:pt x="26491" y="20019"/>
                  </a:cubicBezTo>
                  <a:cubicBezTo>
                    <a:pt x="26560" y="19369"/>
                    <a:pt x="26491" y="18977"/>
                    <a:pt x="26255" y="18714"/>
                  </a:cubicBezTo>
                  <a:cubicBezTo>
                    <a:pt x="26250" y="18703"/>
                    <a:pt x="26238" y="18692"/>
                    <a:pt x="26228" y="18687"/>
                  </a:cubicBezTo>
                  <a:cubicBezTo>
                    <a:pt x="26180" y="18665"/>
                    <a:pt x="26131" y="18643"/>
                    <a:pt x="26083" y="18611"/>
                  </a:cubicBezTo>
                  <a:cubicBezTo>
                    <a:pt x="25910" y="18514"/>
                    <a:pt x="25809" y="18321"/>
                    <a:pt x="25819" y="18122"/>
                  </a:cubicBezTo>
                  <a:cubicBezTo>
                    <a:pt x="25819" y="18102"/>
                    <a:pt x="25830" y="18085"/>
                    <a:pt x="25830" y="18063"/>
                  </a:cubicBezTo>
                  <a:cubicBezTo>
                    <a:pt x="26002" y="18095"/>
                    <a:pt x="26180" y="18128"/>
                    <a:pt x="26351" y="18155"/>
                  </a:cubicBezTo>
                  <a:cubicBezTo>
                    <a:pt x="26475" y="18095"/>
                    <a:pt x="26599" y="18042"/>
                    <a:pt x="26716" y="17988"/>
                  </a:cubicBezTo>
                  <a:lnTo>
                    <a:pt x="26728" y="17978"/>
                  </a:lnTo>
                  <a:cubicBezTo>
                    <a:pt x="26711" y="17870"/>
                    <a:pt x="26701" y="17725"/>
                    <a:pt x="26689" y="17586"/>
                  </a:cubicBezTo>
                  <a:cubicBezTo>
                    <a:pt x="26669" y="17360"/>
                    <a:pt x="26647" y="17145"/>
                    <a:pt x="26572" y="17123"/>
                  </a:cubicBezTo>
                  <a:cubicBezTo>
                    <a:pt x="25749" y="16909"/>
                    <a:pt x="25573" y="16446"/>
                    <a:pt x="25556" y="15920"/>
                  </a:cubicBezTo>
                  <a:lnTo>
                    <a:pt x="25556" y="15818"/>
                  </a:lnTo>
                  <a:cubicBezTo>
                    <a:pt x="25556" y="15710"/>
                    <a:pt x="25567" y="15603"/>
                    <a:pt x="25573" y="15491"/>
                  </a:cubicBezTo>
                  <a:cubicBezTo>
                    <a:pt x="25583" y="15345"/>
                    <a:pt x="25593" y="15201"/>
                    <a:pt x="25600" y="15060"/>
                  </a:cubicBezTo>
                  <a:cubicBezTo>
                    <a:pt x="25600" y="15023"/>
                    <a:pt x="25605" y="14986"/>
                    <a:pt x="25605" y="14953"/>
                  </a:cubicBezTo>
                  <a:cubicBezTo>
                    <a:pt x="25605" y="14668"/>
                    <a:pt x="25573" y="14400"/>
                    <a:pt x="25432" y="14169"/>
                  </a:cubicBezTo>
                  <a:cubicBezTo>
                    <a:pt x="25406" y="14131"/>
                    <a:pt x="25395" y="14093"/>
                    <a:pt x="25390" y="14056"/>
                  </a:cubicBezTo>
                  <a:cubicBezTo>
                    <a:pt x="25368" y="13793"/>
                    <a:pt x="25825" y="13599"/>
                    <a:pt x="25932" y="13320"/>
                  </a:cubicBezTo>
                  <a:cubicBezTo>
                    <a:pt x="25916" y="13316"/>
                    <a:pt x="25898" y="13315"/>
                    <a:pt x="25879" y="13315"/>
                  </a:cubicBezTo>
                  <a:cubicBezTo>
                    <a:pt x="25854" y="13315"/>
                    <a:pt x="25828" y="13317"/>
                    <a:pt x="25803" y="13317"/>
                  </a:cubicBezTo>
                  <a:cubicBezTo>
                    <a:pt x="25731" y="13317"/>
                    <a:pt x="25666" y="13303"/>
                    <a:pt x="25653" y="13196"/>
                  </a:cubicBezTo>
                  <a:cubicBezTo>
                    <a:pt x="24492" y="13260"/>
                    <a:pt x="23332" y="13347"/>
                    <a:pt x="22166" y="13369"/>
                  </a:cubicBezTo>
                  <a:cubicBezTo>
                    <a:pt x="21929" y="13374"/>
                    <a:pt x="21670" y="13464"/>
                    <a:pt x="21423" y="13464"/>
                  </a:cubicBezTo>
                  <a:cubicBezTo>
                    <a:pt x="21218" y="13464"/>
                    <a:pt x="21021" y="13402"/>
                    <a:pt x="20850" y="13180"/>
                  </a:cubicBezTo>
                  <a:lnTo>
                    <a:pt x="18712" y="13186"/>
                  </a:lnTo>
                  <a:cubicBezTo>
                    <a:pt x="18048" y="13615"/>
                    <a:pt x="17332" y="13679"/>
                    <a:pt x="16608" y="13679"/>
                  </a:cubicBezTo>
                  <a:cubicBezTo>
                    <a:pt x="16296" y="13679"/>
                    <a:pt x="15982" y="13667"/>
                    <a:pt x="15670" y="13667"/>
                  </a:cubicBezTo>
                  <a:cubicBezTo>
                    <a:pt x="15482" y="13667"/>
                    <a:pt x="15294" y="13672"/>
                    <a:pt x="15107" y="13686"/>
                  </a:cubicBezTo>
                  <a:cubicBezTo>
                    <a:pt x="14914" y="13557"/>
                    <a:pt x="14802" y="13369"/>
                    <a:pt x="14737" y="13175"/>
                  </a:cubicBezTo>
                  <a:lnTo>
                    <a:pt x="14737" y="13126"/>
                  </a:lnTo>
                  <a:cubicBezTo>
                    <a:pt x="14827" y="11452"/>
                    <a:pt x="15166" y="9842"/>
                    <a:pt x="16034" y="8382"/>
                  </a:cubicBezTo>
                  <a:lnTo>
                    <a:pt x="16034" y="8382"/>
                  </a:lnTo>
                  <a:cubicBezTo>
                    <a:pt x="16033" y="8383"/>
                    <a:pt x="16032" y="8383"/>
                    <a:pt x="16032" y="8383"/>
                  </a:cubicBezTo>
                  <a:cubicBezTo>
                    <a:pt x="16096" y="7808"/>
                    <a:pt x="16252" y="7292"/>
                    <a:pt x="16837" y="7029"/>
                  </a:cubicBezTo>
                  <a:cubicBezTo>
                    <a:pt x="16961" y="6342"/>
                    <a:pt x="16676" y="5477"/>
                    <a:pt x="17654" y="5154"/>
                  </a:cubicBezTo>
                  <a:cubicBezTo>
                    <a:pt x="18147" y="4805"/>
                    <a:pt x="17869" y="4294"/>
                    <a:pt x="17896" y="3848"/>
                  </a:cubicBezTo>
                  <a:cubicBezTo>
                    <a:pt x="17567" y="3790"/>
                    <a:pt x="17579" y="3558"/>
                    <a:pt x="17626" y="3307"/>
                  </a:cubicBezTo>
                  <a:cubicBezTo>
                    <a:pt x="17535" y="3242"/>
                    <a:pt x="17412" y="3183"/>
                    <a:pt x="17391" y="3102"/>
                  </a:cubicBezTo>
                  <a:cubicBezTo>
                    <a:pt x="17165" y="2140"/>
                    <a:pt x="17116" y="883"/>
                    <a:pt x="16445" y="335"/>
                  </a:cubicBezTo>
                  <a:cubicBezTo>
                    <a:pt x="16434" y="277"/>
                    <a:pt x="16424" y="218"/>
                    <a:pt x="16413" y="158"/>
                  </a:cubicBezTo>
                  <a:cubicBezTo>
                    <a:pt x="16369" y="185"/>
                    <a:pt x="16322" y="201"/>
                    <a:pt x="16278" y="223"/>
                  </a:cubicBezTo>
                  <a:cubicBezTo>
                    <a:pt x="15983" y="53"/>
                    <a:pt x="15611" y="1"/>
                    <a:pt x="1520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3"/>
            <p:cNvSpPr/>
            <p:nvPr/>
          </p:nvSpPr>
          <p:spPr>
            <a:xfrm>
              <a:off x="2338650" y="3105175"/>
              <a:ext cx="1914550" cy="1859725"/>
            </a:xfrm>
            <a:custGeom>
              <a:avLst/>
              <a:gdLst/>
              <a:ahLst/>
              <a:cxnLst/>
              <a:rect l="l" t="t" r="r" b="b"/>
              <a:pathLst>
                <a:path w="76582" h="74389" extrusionOk="0">
                  <a:moveTo>
                    <a:pt x="24033" y="0"/>
                  </a:moveTo>
                  <a:cubicBezTo>
                    <a:pt x="24008" y="0"/>
                    <a:pt x="23984" y="1"/>
                    <a:pt x="23960" y="1"/>
                  </a:cubicBezTo>
                  <a:cubicBezTo>
                    <a:pt x="23885" y="44"/>
                    <a:pt x="23826" y="91"/>
                    <a:pt x="23767" y="145"/>
                  </a:cubicBezTo>
                  <a:cubicBezTo>
                    <a:pt x="23757" y="140"/>
                    <a:pt x="23740" y="140"/>
                    <a:pt x="23729" y="135"/>
                  </a:cubicBezTo>
                  <a:cubicBezTo>
                    <a:pt x="23724" y="156"/>
                    <a:pt x="23724" y="178"/>
                    <a:pt x="23719" y="200"/>
                  </a:cubicBezTo>
                  <a:cubicBezTo>
                    <a:pt x="23251" y="747"/>
                    <a:pt x="23655" y="1698"/>
                    <a:pt x="23321" y="2268"/>
                  </a:cubicBezTo>
                  <a:cubicBezTo>
                    <a:pt x="23278" y="2880"/>
                    <a:pt x="23236" y="3492"/>
                    <a:pt x="23192" y="4105"/>
                  </a:cubicBezTo>
                  <a:cubicBezTo>
                    <a:pt x="23139" y="4846"/>
                    <a:pt x="23085" y="5588"/>
                    <a:pt x="23031" y="6324"/>
                  </a:cubicBezTo>
                  <a:lnTo>
                    <a:pt x="23031" y="6329"/>
                  </a:lnTo>
                  <a:cubicBezTo>
                    <a:pt x="22655" y="7968"/>
                    <a:pt x="22956" y="9686"/>
                    <a:pt x="22510" y="11320"/>
                  </a:cubicBezTo>
                  <a:cubicBezTo>
                    <a:pt x="22478" y="11744"/>
                    <a:pt x="22450" y="12163"/>
                    <a:pt x="22423" y="12587"/>
                  </a:cubicBezTo>
                  <a:cubicBezTo>
                    <a:pt x="22172" y="16262"/>
                    <a:pt x="21994" y="19942"/>
                    <a:pt x="21436" y="23596"/>
                  </a:cubicBezTo>
                  <a:lnTo>
                    <a:pt x="21436" y="25007"/>
                  </a:lnTo>
                  <a:cubicBezTo>
                    <a:pt x="21290" y="26598"/>
                    <a:pt x="21070" y="28188"/>
                    <a:pt x="21027" y="29784"/>
                  </a:cubicBezTo>
                  <a:cubicBezTo>
                    <a:pt x="21022" y="29966"/>
                    <a:pt x="21005" y="30117"/>
                    <a:pt x="20973" y="30241"/>
                  </a:cubicBezTo>
                  <a:cubicBezTo>
                    <a:pt x="20779" y="30531"/>
                    <a:pt x="20511" y="30719"/>
                    <a:pt x="20125" y="30821"/>
                  </a:cubicBezTo>
                  <a:cubicBezTo>
                    <a:pt x="20006" y="30821"/>
                    <a:pt x="19872" y="30809"/>
                    <a:pt x="19722" y="30799"/>
                  </a:cubicBezTo>
                  <a:cubicBezTo>
                    <a:pt x="14372" y="30256"/>
                    <a:pt x="9021" y="29757"/>
                    <a:pt x="3664" y="29274"/>
                  </a:cubicBezTo>
                  <a:cubicBezTo>
                    <a:pt x="3242" y="29236"/>
                    <a:pt x="2818" y="29226"/>
                    <a:pt x="2392" y="29226"/>
                  </a:cubicBezTo>
                  <a:cubicBezTo>
                    <a:pt x="1950" y="29226"/>
                    <a:pt x="1507" y="29237"/>
                    <a:pt x="1063" y="29237"/>
                  </a:cubicBezTo>
                  <a:cubicBezTo>
                    <a:pt x="1015" y="29237"/>
                    <a:pt x="967" y="29237"/>
                    <a:pt x="919" y="29236"/>
                  </a:cubicBezTo>
                  <a:cubicBezTo>
                    <a:pt x="817" y="29225"/>
                    <a:pt x="710" y="29214"/>
                    <a:pt x="623" y="29214"/>
                  </a:cubicBezTo>
                  <a:cubicBezTo>
                    <a:pt x="511" y="29214"/>
                    <a:pt x="435" y="29214"/>
                    <a:pt x="387" y="29321"/>
                  </a:cubicBezTo>
                  <a:cubicBezTo>
                    <a:pt x="306" y="29370"/>
                    <a:pt x="237" y="29440"/>
                    <a:pt x="194" y="29542"/>
                  </a:cubicBezTo>
                  <a:cubicBezTo>
                    <a:pt x="140" y="29681"/>
                    <a:pt x="194" y="29822"/>
                    <a:pt x="301" y="29907"/>
                  </a:cubicBezTo>
                  <a:cubicBezTo>
                    <a:pt x="247" y="30095"/>
                    <a:pt x="140" y="30246"/>
                    <a:pt x="1" y="30348"/>
                  </a:cubicBezTo>
                  <a:cubicBezTo>
                    <a:pt x="70" y="30397"/>
                    <a:pt x="145" y="30444"/>
                    <a:pt x="231" y="30477"/>
                  </a:cubicBezTo>
                  <a:cubicBezTo>
                    <a:pt x="678" y="30633"/>
                    <a:pt x="892" y="30982"/>
                    <a:pt x="1204" y="31540"/>
                  </a:cubicBezTo>
                  <a:cubicBezTo>
                    <a:pt x="1382" y="31858"/>
                    <a:pt x="1563" y="32185"/>
                    <a:pt x="1838" y="32475"/>
                  </a:cubicBezTo>
                  <a:cubicBezTo>
                    <a:pt x="2461" y="33142"/>
                    <a:pt x="3058" y="33861"/>
                    <a:pt x="3643" y="34555"/>
                  </a:cubicBezTo>
                  <a:cubicBezTo>
                    <a:pt x="4985" y="36160"/>
                    <a:pt x="6378" y="37821"/>
                    <a:pt x="8193" y="39067"/>
                  </a:cubicBezTo>
                  <a:cubicBezTo>
                    <a:pt x="8843" y="39512"/>
                    <a:pt x="9047" y="40216"/>
                    <a:pt x="9289" y="41027"/>
                  </a:cubicBezTo>
                  <a:cubicBezTo>
                    <a:pt x="9455" y="41587"/>
                    <a:pt x="9622" y="42172"/>
                    <a:pt x="9961" y="42693"/>
                  </a:cubicBezTo>
                  <a:cubicBezTo>
                    <a:pt x="9949" y="42736"/>
                    <a:pt x="9934" y="42779"/>
                    <a:pt x="9923" y="42812"/>
                  </a:cubicBezTo>
                  <a:lnTo>
                    <a:pt x="9901" y="42876"/>
                  </a:lnTo>
                  <a:cubicBezTo>
                    <a:pt x="9472" y="44235"/>
                    <a:pt x="9929" y="45567"/>
                    <a:pt x="11201" y="46636"/>
                  </a:cubicBezTo>
                  <a:cubicBezTo>
                    <a:pt x="13517" y="48587"/>
                    <a:pt x="15510" y="50000"/>
                    <a:pt x="17476" y="51079"/>
                  </a:cubicBezTo>
                  <a:cubicBezTo>
                    <a:pt x="17868" y="51294"/>
                    <a:pt x="18228" y="51401"/>
                    <a:pt x="18588" y="51401"/>
                  </a:cubicBezTo>
                  <a:cubicBezTo>
                    <a:pt x="19110" y="51401"/>
                    <a:pt x="19604" y="51170"/>
                    <a:pt x="20109" y="50704"/>
                  </a:cubicBezTo>
                  <a:cubicBezTo>
                    <a:pt x="20801" y="50064"/>
                    <a:pt x="21097" y="49291"/>
                    <a:pt x="21387" y="48549"/>
                  </a:cubicBezTo>
                  <a:cubicBezTo>
                    <a:pt x="21511" y="48232"/>
                    <a:pt x="21624" y="47937"/>
                    <a:pt x="21768" y="47657"/>
                  </a:cubicBezTo>
                  <a:cubicBezTo>
                    <a:pt x="21838" y="47518"/>
                    <a:pt x="21892" y="47372"/>
                    <a:pt x="21946" y="47233"/>
                  </a:cubicBezTo>
                  <a:cubicBezTo>
                    <a:pt x="22037" y="47007"/>
                    <a:pt x="22101" y="46868"/>
                    <a:pt x="22160" y="46776"/>
                  </a:cubicBezTo>
                  <a:cubicBezTo>
                    <a:pt x="22359" y="46717"/>
                    <a:pt x="22559" y="46668"/>
                    <a:pt x="22757" y="46631"/>
                  </a:cubicBezTo>
                  <a:cubicBezTo>
                    <a:pt x="22956" y="46631"/>
                    <a:pt x="23133" y="46598"/>
                    <a:pt x="23300" y="46551"/>
                  </a:cubicBezTo>
                  <a:cubicBezTo>
                    <a:pt x="23519" y="46528"/>
                    <a:pt x="23736" y="46516"/>
                    <a:pt x="23952" y="46516"/>
                  </a:cubicBezTo>
                  <a:cubicBezTo>
                    <a:pt x="28004" y="46516"/>
                    <a:pt x="31442" y="50471"/>
                    <a:pt x="33432" y="53776"/>
                  </a:cubicBezTo>
                  <a:cubicBezTo>
                    <a:pt x="33925" y="54592"/>
                    <a:pt x="34495" y="55306"/>
                    <a:pt x="35086" y="55990"/>
                  </a:cubicBezTo>
                  <a:cubicBezTo>
                    <a:pt x="35968" y="57627"/>
                    <a:pt x="37042" y="59149"/>
                    <a:pt x="38105" y="60631"/>
                  </a:cubicBezTo>
                  <a:lnTo>
                    <a:pt x="38396" y="61039"/>
                  </a:lnTo>
                  <a:cubicBezTo>
                    <a:pt x="38514" y="61205"/>
                    <a:pt x="38669" y="61410"/>
                    <a:pt x="38869" y="61560"/>
                  </a:cubicBezTo>
                  <a:cubicBezTo>
                    <a:pt x="38981" y="61936"/>
                    <a:pt x="39100" y="62301"/>
                    <a:pt x="39256" y="62630"/>
                  </a:cubicBezTo>
                  <a:cubicBezTo>
                    <a:pt x="39519" y="63193"/>
                    <a:pt x="39819" y="63731"/>
                    <a:pt x="40131" y="64262"/>
                  </a:cubicBezTo>
                  <a:cubicBezTo>
                    <a:pt x="40635" y="66357"/>
                    <a:pt x="41533" y="68162"/>
                    <a:pt x="42311" y="69560"/>
                  </a:cubicBezTo>
                  <a:lnTo>
                    <a:pt x="42355" y="69635"/>
                  </a:lnTo>
                  <a:cubicBezTo>
                    <a:pt x="42494" y="69893"/>
                    <a:pt x="42683" y="70237"/>
                    <a:pt x="43112" y="70386"/>
                  </a:cubicBezTo>
                  <a:cubicBezTo>
                    <a:pt x="43945" y="70677"/>
                    <a:pt x="44724" y="71085"/>
                    <a:pt x="45546" y="71515"/>
                  </a:cubicBezTo>
                  <a:cubicBezTo>
                    <a:pt x="46824" y="72181"/>
                    <a:pt x="48145" y="72868"/>
                    <a:pt x="49688" y="73089"/>
                  </a:cubicBezTo>
                  <a:cubicBezTo>
                    <a:pt x="50756" y="73245"/>
                    <a:pt x="51633" y="73411"/>
                    <a:pt x="52342" y="74046"/>
                  </a:cubicBezTo>
                  <a:cubicBezTo>
                    <a:pt x="52600" y="74276"/>
                    <a:pt x="52852" y="74388"/>
                    <a:pt x="53104" y="74388"/>
                  </a:cubicBezTo>
                  <a:cubicBezTo>
                    <a:pt x="53599" y="74388"/>
                    <a:pt x="53851" y="73981"/>
                    <a:pt x="54002" y="73739"/>
                  </a:cubicBezTo>
                  <a:cubicBezTo>
                    <a:pt x="54039" y="73674"/>
                    <a:pt x="54093" y="73589"/>
                    <a:pt x="54131" y="73545"/>
                  </a:cubicBezTo>
                  <a:cubicBezTo>
                    <a:pt x="54592" y="73443"/>
                    <a:pt x="54748" y="73191"/>
                    <a:pt x="54802" y="72992"/>
                  </a:cubicBezTo>
                  <a:cubicBezTo>
                    <a:pt x="54921" y="72541"/>
                    <a:pt x="54555" y="72208"/>
                    <a:pt x="54373" y="72052"/>
                  </a:cubicBezTo>
                  <a:cubicBezTo>
                    <a:pt x="53835" y="71306"/>
                    <a:pt x="53664" y="70413"/>
                    <a:pt x="53481" y="69463"/>
                  </a:cubicBezTo>
                  <a:cubicBezTo>
                    <a:pt x="53384" y="68936"/>
                    <a:pt x="53271" y="68400"/>
                    <a:pt x="53104" y="67872"/>
                  </a:cubicBezTo>
                  <a:cubicBezTo>
                    <a:pt x="53201" y="67577"/>
                    <a:pt x="53277" y="67249"/>
                    <a:pt x="53303" y="66900"/>
                  </a:cubicBezTo>
                  <a:cubicBezTo>
                    <a:pt x="53481" y="64686"/>
                    <a:pt x="54942" y="62146"/>
                    <a:pt x="55774" y="60121"/>
                  </a:cubicBezTo>
                  <a:cubicBezTo>
                    <a:pt x="56779" y="57692"/>
                    <a:pt x="59492" y="57337"/>
                    <a:pt x="61184" y="55651"/>
                  </a:cubicBezTo>
                  <a:cubicBezTo>
                    <a:pt x="61227" y="55629"/>
                    <a:pt x="61271" y="55608"/>
                    <a:pt x="61297" y="55597"/>
                  </a:cubicBezTo>
                  <a:cubicBezTo>
                    <a:pt x="63011" y="55016"/>
                    <a:pt x="64778" y="54416"/>
                    <a:pt x="66057" y="53099"/>
                  </a:cubicBezTo>
                  <a:cubicBezTo>
                    <a:pt x="66272" y="52879"/>
                    <a:pt x="66535" y="52663"/>
                    <a:pt x="66820" y="52433"/>
                  </a:cubicBezTo>
                  <a:cubicBezTo>
                    <a:pt x="67819" y="51627"/>
                    <a:pt x="69183" y="50526"/>
                    <a:pt x="68447" y="48425"/>
                  </a:cubicBezTo>
                  <a:cubicBezTo>
                    <a:pt x="68427" y="48361"/>
                    <a:pt x="68427" y="48329"/>
                    <a:pt x="68420" y="48329"/>
                  </a:cubicBezTo>
                  <a:cubicBezTo>
                    <a:pt x="68469" y="48264"/>
                    <a:pt x="68710" y="48168"/>
                    <a:pt x="68839" y="48113"/>
                  </a:cubicBezTo>
                  <a:cubicBezTo>
                    <a:pt x="68893" y="48093"/>
                    <a:pt x="68942" y="48071"/>
                    <a:pt x="68995" y="48049"/>
                  </a:cubicBezTo>
                  <a:cubicBezTo>
                    <a:pt x="69119" y="49204"/>
                    <a:pt x="69942" y="49301"/>
                    <a:pt x="70205" y="49301"/>
                  </a:cubicBezTo>
                  <a:cubicBezTo>
                    <a:pt x="70683" y="49301"/>
                    <a:pt x="71160" y="49060"/>
                    <a:pt x="71418" y="48931"/>
                  </a:cubicBezTo>
                  <a:cubicBezTo>
                    <a:pt x="72198" y="48538"/>
                    <a:pt x="73057" y="48254"/>
                    <a:pt x="74207" y="48006"/>
                  </a:cubicBezTo>
                  <a:cubicBezTo>
                    <a:pt x="74266" y="47996"/>
                    <a:pt x="74325" y="47969"/>
                    <a:pt x="74378" y="47937"/>
                  </a:cubicBezTo>
                  <a:cubicBezTo>
                    <a:pt x="74454" y="47883"/>
                    <a:pt x="74459" y="47409"/>
                    <a:pt x="74459" y="47409"/>
                  </a:cubicBezTo>
                  <a:cubicBezTo>
                    <a:pt x="74797" y="46776"/>
                    <a:pt x="75152" y="46152"/>
                    <a:pt x="75377" y="45470"/>
                  </a:cubicBezTo>
                  <a:cubicBezTo>
                    <a:pt x="75700" y="44483"/>
                    <a:pt x="75598" y="43322"/>
                    <a:pt x="75640" y="42296"/>
                  </a:cubicBezTo>
                  <a:cubicBezTo>
                    <a:pt x="75667" y="41543"/>
                    <a:pt x="76071" y="40883"/>
                    <a:pt x="76248" y="40157"/>
                  </a:cubicBezTo>
                  <a:cubicBezTo>
                    <a:pt x="76582" y="39271"/>
                    <a:pt x="76527" y="38391"/>
                    <a:pt x="76087" y="37573"/>
                  </a:cubicBezTo>
                  <a:cubicBezTo>
                    <a:pt x="76044" y="37412"/>
                    <a:pt x="75995" y="37256"/>
                    <a:pt x="75947" y="37101"/>
                  </a:cubicBezTo>
                  <a:cubicBezTo>
                    <a:pt x="75952" y="37010"/>
                    <a:pt x="75925" y="36928"/>
                    <a:pt x="75866" y="36864"/>
                  </a:cubicBezTo>
                  <a:cubicBezTo>
                    <a:pt x="75845" y="36794"/>
                    <a:pt x="75818" y="36725"/>
                    <a:pt x="75796" y="36655"/>
                  </a:cubicBezTo>
                  <a:cubicBezTo>
                    <a:pt x="75754" y="36542"/>
                    <a:pt x="75711" y="36435"/>
                    <a:pt x="75667" y="36328"/>
                  </a:cubicBezTo>
                  <a:cubicBezTo>
                    <a:pt x="75711" y="36075"/>
                    <a:pt x="75759" y="35827"/>
                    <a:pt x="75410" y="35688"/>
                  </a:cubicBezTo>
                  <a:lnTo>
                    <a:pt x="75410" y="35688"/>
                  </a:lnTo>
                  <a:cubicBezTo>
                    <a:pt x="75415" y="35720"/>
                    <a:pt x="75421" y="35753"/>
                    <a:pt x="75421" y="35790"/>
                  </a:cubicBezTo>
                  <a:cubicBezTo>
                    <a:pt x="75394" y="35731"/>
                    <a:pt x="75367" y="35677"/>
                    <a:pt x="75340" y="35624"/>
                  </a:cubicBezTo>
                  <a:lnTo>
                    <a:pt x="75340" y="35624"/>
                  </a:lnTo>
                  <a:cubicBezTo>
                    <a:pt x="75357" y="35629"/>
                    <a:pt x="75367" y="35634"/>
                    <a:pt x="75383" y="35639"/>
                  </a:cubicBezTo>
                  <a:cubicBezTo>
                    <a:pt x="75464" y="35393"/>
                    <a:pt x="75383" y="35220"/>
                    <a:pt x="75131" y="35123"/>
                  </a:cubicBezTo>
                  <a:cubicBezTo>
                    <a:pt x="75125" y="35135"/>
                    <a:pt x="75120" y="35145"/>
                    <a:pt x="75114" y="35156"/>
                  </a:cubicBezTo>
                  <a:cubicBezTo>
                    <a:pt x="75109" y="35145"/>
                    <a:pt x="75104" y="35135"/>
                    <a:pt x="75099" y="35129"/>
                  </a:cubicBezTo>
                  <a:cubicBezTo>
                    <a:pt x="75104" y="35123"/>
                    <a:pt x="75109" y="35118"/>
                    <a:pt x="75114" y="35118"/>
                  </a:cubicBezTo>
                  <a:cubicBezTo>
                    <a:pt x="75104" y="35103"/>
                    <a:pt x="75087" y="35091"/>
                    <a:pt x="75077" y="35081"/>
                  </a:cubicBezTo>
                  <a:cubicBezTo>
                    <a:pt x="74867" y="34645"/>
                    <a:pt x="74673" y="34211"/>
                    <a:pt x="74551" y="33732"/>
                  </a:cubicBezTo>
                  <a:cubicBezTo>
                    <a:pt x="74319" y="32846"/>
                    <a:pt x="73847" y="32061"/>
                    <a:pt x="73659" y="31159"/>
                  </a:cubicBezTo>
                  <a:cubicBezTo>
                    <a:pt x="73552" y="30655"/>
                    <a:pt x="73481" y="30144"/>
                    <a:pt x="73423" y="29628"/>
                  </a:cubicBezTo>
                  <a:cubicBezTo>
                    <a:pt x="73379" y="28371"/>
                    <a:pt x="73036" y="26259"/>
                    <a:pt x="72965" y="25002"/>
                  </a:cubicBezTo>
                  <a:cubicBezTo>
                    <a:pt x="72959" y="24888"/>
                    <a:pt x="72982" y="24848"/>
                    <a:pt x="73021" y="24848"/>
                  </a:cubicBezTo>
                  <a:cubicBezTo>
                    <a:pt x="73114" y="24848"/>
                    <a:pt x="73301" y="25065"/>
                    <a:pt x="73454" y="25065"/>
                  </a:cubicBezTo>
                  <a:cubicBezTo>
                    <a:pt x="73479" y="25065"/>
                    <a:pt x="73502" y="25059"/>
                    <a:pt x="73525" y="25046"/>
                  </a:cubicBezTo>
                  <a:lnTo>
                    <a:pt x="73525" y="25019"/>
                  </a:lnTo>
                  <a:lnTo>
                    <a:pt x="73525" y="24992"/>
                  </a:lnTo>
                  <a:cubicBezTo>
                    <a:pt x="73277" y="24878"/>
                    <a:pt x="73111" y="24712"/>
                    <a:pt x="72992" y="24487"/>
                  </a:cubicBezTo>
                  <a:lnTo>
                    <a:pt x="72992" y="23197"/>
                  </a:lnTo>
                  <a:cubicBezTo>
                    <a:pt x="72992" y="22795"/>
                    <a:pt x="72923" y="22381"/>
                    <a:pt x="73014" y="21999"/>
                  </a:cubicBezTo>
                  <a:cubicBezTo>
                    <a:pt x="73057" y="21816"/>
                    <a:pt x="73004" y="21597"/>
                    <a:pt x="72939" y="21409"/>
                  </a:cubicBezTo>
                  <a:cubicBezTo>
                    <a:pt x="72213" y="20791"/>
                    <a:pt x="71224" y="20613"/>
                    <a:pt x="70285" y="20581"/>
                  </a:cubicBezTo>
                  <a:cubicBezTo>
                    <a:pt x="70252" y="20619"/>
                    <a:pt x="70199" y="20646"/>
                    <a:pt x="70113" y="20662"/>
                  </a:cubicBezTo>
                  <a:cubicBezTo>
                    <a:pt x="70089" y="20665"/>
                    <a:pt x="70066" y="20666"/>
                    <a:pt x="70043" y="20666"/>
                  </a:cubicBezTo>
                  <a:cubicBezTo>
                    <a:pt x="70020" y="20666"/>
                    <a:pt x="69998" y="20665"/>
                    <a:pt x="69974" y="20662"/>
                  </a:cubicBezTo>
                  <a:cubicBezTo>
                    <a:pt x="69806" y="20651"/>
                    <a:pt x="69667" y="20566"/>
                    <a:pt x="69592" y="20405"/>
                  </a:cubicBezTo>
                  <a:cubicBezTo>
                    <a:pt x="69329" y="20296"/>
                    <a:pt x="69097" y="20125"/>
                    <a:pt x="68846" y="19974"/>
                  </a:cubicBezTo>
                  <a:cubicBezTo>
                    <a:pt x="68834" y="19974"/>
                    <a:pt x="68824" y="19964"/>
                    <a:pt x="68819" y="19964"/>
                  </a:cubicBezTo>
                  <a:cubicBezTo>
                    <a:pt x="68496" y="19850"/>
                    <a:pt x="68189" y="19684"/>
                    <a:pt x="67879" y="19528"/>
                  </a:cubicBezTo>
                  <a:cubicBezTo>
                    <a:pt x="67599" y="19421"/>
                    <a:pt x="67314" y="19329"/>
                    <a:pt x="67024" y="19249"/>
                  </a:cubicBezTo>
                  <a:cubicBezTo>
                    <a:pt x="66965" y="19233"/>
                    <a:pt x="66932" y="19185"/>
                    <a:pt x="66927" y="19136"/>
                  </a:cubicBezTo>
                  <a:cubicBezTo>
                    <a:pt x="66756" y="19092"/>
                    <a:pt x="66582" y="19066"/>
                    <a:pt x="66402" y="19066"/>
                  </a:cubicBezTo>
                  <a:cubicBezTo>
                    <a:pt x="66096" y="19066"/>
                    <a:pt x="65774" y="19142"/>
                    <a:pt x="65429" y="19334"/>
                  </a:cubicBezTo>
                  <a:cubicBezTo>
                    <a:pt x="65369" y="19370"/>
                    <a:pt x="65281" y="19392"/>
                    <a:pt x="65182" y="19392"/>
                  </a:cubicBezTo>
                  <a:cubicBezTo>
                    <a:pt x="65147" y="19392"/>
                    <a:pt x="65111" y="19389"/>
                    <a:pt x="65074" y="19383"/>
                  </a:cubicBezTo>
                  <a:cubicBezTo>
                    <a:pt x="64418" y="19475"/>
                    <a:pt x="63779" y="19431"/>
                    <a:pt x="63113" y="19517"/>
                  </a:cubicBezTo>
                  <a:cubicBezTo>
                    <a:pt x="63044" y="19528"/>
                    <a:pt x="62973" y="19539"/>
                    <a:pt x="62908" y="19545"/>
                  </a:cubicBezTo>
                  <a:cubicBezTo>
                    <a:pt x="62732" y="19604"/>
                    <a:pt x="62549" y="19624"/>
                    <a:pt x="62360" y="19631"/>
                  </a:cubicBezTo>
                  <a:cubicBezTo>
                    <a:pt x="61861" y="19716"/>
                    <a:pt x="61356" y="19829"/>
                    <a:pt x="60884" y="19969"/>
                  </a:cubicBezTo>
                  <a:cubicBezTo>
                    <a:pt x="60734" y="20089"/>
                    <a:pt x="60570" y="20175"/>
                    <a:pt x="60363" y="20175"/>
                  </a:cubicBezTo>
                  <a:cubicBezTo>
                    <a:pt x="60310" y="20175"/>
                    <a:pt x="60255" y="20169"/>
                    <a:pt x="60196" y="20157"/>
                  </a:cubicBezTo>
                  <a:cubicBezTo>
                    <a:pt x="60201" y="20157"/>
                    <a:pt x="60201" y="20157"/>
                    <a:pt x="60201" y="20152"/>
                  </a:cubicBezTo>
                  <a:lnTo>
                    <a:pt x="60201" y="20152"/>
                  </a:lnTo>
                  <a:cubicBezTo>
                    <a:pt x="60122" y="20165"/>
                    <a:pt x="60045" y="20171"/>
                    <a:pt x="59968" y="20171"/>
                  </a:cubicBezTo>
                  <a:cubicBezTo>
                    <a:pt x="59794" y="20171"/>
                    <a:pt x="59625" y="20138"/>
                    <a:pt x="59449" y="20071"/>
                  </a:cubicBezTo>
                  <a:cubicBezTo>
                    <a:pt x="59191" y="19996"/>
                    <a:pt x="58944" y="19882"/>
                    <a:pt x="58703" y="19753"/>
                  </a:cubicBezTo>
                  <a:cubicBezTo>
                    <a:pt x="58407" y="19673"/>
                    <a:pt x="58122" y="19668"/>
                    <a:pt x="57768" y="19663"/>
                  </a:cubicBezTo>
                  <a:cubicBezTo>
                    <a:pt x="57719" y="19663"/>
                    <a:pt x="57676" y="19663"/>
                    <a:pt x="57634" y="19657"/>
                  </a:cubicBezTo>
                  <a:cubicBezTo>
                    <a:pt x="57591" y="19669"/>
                    <a:pt x="57549" y="19675"/>
                    <a:pt x="57506" y="19675"/>
                  </a:cubicBezTo>
                  <a:cubicBezTo>
                    <a:pt x="57415" y="19675"/>
                    <a:pt x="57323" y="19646"/>
                    <a:pt x="57235" y="19587"/>
                  </a:cubicBezTo>
                  <a:cubicBezTo>
                    <a:pt x="57188" y="19572"/>
                    <a:pt x="57133" y="19555"/>
                    <a:pt x="57086" y="19534"/>
                  </a:cubicBezTo>
                  <a:cubicBezTo>
                    <a:pt x="56889" y="19452"/>
                    <a:pt x="56566" y="19322"/>
                    <a:pt x="56295" y="19322"/>
                  </a:cubicBezTo>
                  <a:cubicBezTo>
                    <a:pt x="56248" y="19322"/>
                    <a:pt x="56204" y="19326"/>
                    <a:pt x="56161" y="19334"/>
                  </a:cubicBezTo>
                  <a:cubicBezTo>
                    <a:pt x="56086" y="19431"/>
                    <a:pt x="56005" y="19539"/>
                    <a:pt x="55925" y="19614"/>
                  </a:cubicBezTo>
                  <a:cubicBezTo>
                    <a:pt x="55920" y="19577"/>
                    <a:pt x="55914" y="19545"/>
                    <a:pt x="55914" y="19507"/>
                  </a:cubicBezTo>
                  <a:cubicBezTo>
                    <a:pt x="55893" y="19545"/>
                    <a:pt x="55876" y="19577"/>
                    <a:pt x="55866" y="19619"/>
                  </a:cubicBezTo>
                  <a:cubicBezTo>
                    <a:pt x="55861" y="19636"/>
                    <a:pt x="55856" y="19646"/>
                    <a:pt x="55856" y="19657"/>
                  </a:cubicBezTo>
                  <a:cubicBezTo>
                    <a:pt x="55871" y="19652"/>
                    <a:pt x="55888" y="19652"/>
                    <a:pt x="55903" y="19652"/>
                  </a:cubicBezTo>
                  <a:cubicBezTo>
                    <a:pt x="55920" y="19867"/>
                    <a:pt x="55876" y="20028"/>
                    <a:pt x="55791" y="20152"/>
                  </a:cubicBezTo>
                  <a:cubicBezTo>
                    <a:pt x="55753" y="20179"/>
                    <a:pt x="55710" y="20200"/>
                    <a:pt x="55667" y="20221"/>
                  </a:cubicBezTo>
                  <a:cubicBezTo>
                    <a:pt x="55603" y="20248"/>
                    <a:pt x="55533" y="20264"/>
                    <a:pt x="55462" y="20264"/>
                  </a:cubicBezTo>
                  <a:cubicBezTo>
                    <a:pt x="55393" y="20264"/>
                    <a:pt x="55323" y="20248"/>
                    <a:pt x="55259" y="20221"/>
                  </a:cubicBezTo>
                  <a:cubicBezTo>
                    <a:pt x="55205" y="20200"/>
                    <a:pt x="55162" y="20167"/>
                    <a:pt x="55119" y="20135"/>
                  </a:cubicBezTo>
                  <a:cubicBezTo>
                    <a:pt x="55103" y="20043"/>
                    <a:pt x="55108" y="19942"/>
                    <a:pt x="55114" y="19840"/>
                  </a:cubicBezTo>
                  <a:cubicBezTo>
                    <a:pt x="54889" y="19528"/>
                    <a:pt x="54716" y="19260"/>
                    <a:pt x="54276" y="19205"/>
                  </a:cubicBezTo>
                  <a:cubicBezTo>
                    <a:pt x="54044" y="19185"/>
                    <a:pt x="53846" y="19115"/>
                    <a:pt x="53632" y="19024"/>
                  </a:cubicBezTo>
                  <a:cubicBezTo>
                    <a:pt x="53369" y="18907"/>
                    <a:pt x="53140" y="18815"/>
                    <a:pt x="52929" y="18815"/>
                  </a:cubicBezTo>
                  <a:cubicBezTo>
                    <a:pt x="52713" y="18815"/>
                    <a:pt x="52516" y="18912"/>
                    <a:pt x="52325" y="19180"/>
                  </a:cubicBezTo>
                  <a:cubicBezTo>
                    <a:pt x="52229" y="19314"/>
                    <a:pt x="52100" y="19394"/>
                    <a:pt x="51961" y="19470"/>
                  </a:cubicBezTo>
                  <a:cubicBezTo>
                    <a:pt x="51861" y="19544"/>
                    <a:pt x="51746" y="19595"/>
                    <a:pt x="51588" y="19595"/>
                  </a:cubicBezTo>
                  <a:cubicBezTo>
                    <a:pt x="51566" y="19595"/>
                    <a:pt x="51543" y="19594"/>
                    <a:pt x="51520" y="19592"/>
                  </a:cubicBezTo>
                  <a:cubicBezTo>
                    <a:pt x="51026" y="19545"/>
                    <a:pt x="50865" y="19222"/>
                    <a:pt x="50756" y="18857"/>
                  </a:cubicBezTo>
                  <a:cubicBezTo>
                    <a:pt x="50607" y="18669"/>
                    <a:pt x="50451" y="18496"/>
                    <a:pt x="50273" y="18342"/>
                  </a:cubicBezTo>
                  <a:cubicBezTo>
                    <a:pt x="50225" y="18320"/>
                    <a:pt x="50188" y="18287"/>
                    <a:pt x="50156" y="18238"/>
                  </a:cubicBezTo>
                  <a:cubicBezTo>
                    <a:pt x="50032" y="18142"/>
                    <a:pt x="49893" y="18057"/>
                    <a:pt x="49737" y="17975"/>
                  </a:cubicBezTo>
                  <a:cubicBezTo>
                    <a:pt x="48194" y="17192"/>
                    <a:pt x="46340" y="16949"/>
                    <a:pt x="44681" y="16504"/>
                  </a:cubicBezTo>
                  <a:cubicBezTo>
                    <a:pt x="43252" y="16118"/>
                    <a:pt x="41619" y="15811"/>
                    <a:pt x="40394" y="14940"/>
                  </a:cubicBezTo>
                  <a:cubicBezTo>
                    <a:pt x="39975" y="14645"/>
                    <a:pt x="39690" y="14312"/>
                    <a:pt x="39513" y="13941"/>
                  </a:cubicBezTo>
                  <a:cubicBezTo>
                    <a:pt x="39308" y="13770"/>
                    <a:pt x="39293" y="13554"/>
                    <a:pt x="39314" y="13334"/>
                  </a:cubicBezTo>
                  <a:cubicBezTo>
                    <a:pt x="39228" y="12850"/>
                    <a:pt x="39271" y="12319"/>
                    <a:pt x="39405" y="11754"/>
                  </a:cubicBezTo>
                  <a:lnTo>
                    <a:pt x="39410" y="11749"/>
                  </a:lnTo>
                  <a:cubicBezTo>
                    <a:pt x="39470" y="9213"/>
                    <a:pt x="39556" y="6673"/>
                    <a:pt x="39636" y="4137"/>
                  </a:cubicBezTo>
                  <a:cubicBezTo>
                    <a:pt x="39648" y="3906"/>
                    <a:pt x="39653" y="3681"/>
                    <a:pt x="39663" y="3455"/>
                  </a:cubicBezTo>
                  <a:cubicBezTo>
                    <a:pt x="40061" y="1080"/>
                    <a:pt x="40061" y="1058"/>
                    <a:pt x="37708" y="887"/>
                  </a:cubicBezTo>
                  <a:cubicBezTo>
                    <a:pt x="33705" y="597"/>
                    <a:pt x="29698" y="328"/>
                    <a:pt x="25475" y="33"/>
                  </a:cubicBezTo>
                  <a:cubicBezTo>
                    <a:pt x="25391" y="38"/>
                    <a:pt x="25307" y="39"/>
                    <a:pt x="25222" y="39"/>
                  </a:cubicBezTo>
                  <a:cubicBezTo>
                    <a:pt x="24828" y="39"/>
                    <a:pt x="24426" y="0"/>
                    <a:pt x="2403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3"/>
            <p:cNvSpPr/>
            <p:nvPr/>
          </p:nvSpPr>
          <p:spPr>
            <a:xfrm>
              <a:off x="3835475" y="3609475"/>
              <a:ext cx="8500" cy="6075"/>
            </a:xfrm>
            <a:custGeom>
              <a:avLst/>
              <a:gdLst/>
              <a:ahLst/>
              <a:cxnLst/>
              <a:rect l="l" t="t" r="r" b="b"/>
              <a:pathLst>
                <a:path w="340" h="243" extrusionOk="0">
                  <a:moveTo>
                    <a:pt x="49" y="0"/>
                  </a:moveTo>
                  <a:cubicBezTo>
                    <a:pt x="0" y="124"/>
                    <a:pt x="32" y="226"/>
                    <a:pt x="146" y="243"/>
                  </a:cubicBezTo>
                  <a:cubicBezTo>
                    <a:pt x="167" y="243"/>
                    <a:pt x="188" y="243"/>
                    <a:pt x="210" y="238"/>
                  </a:cubicBezTo>
                  <a:cubicBezTo>
                    <a:pt x="312" y="216"/>
                    <a:pt x="339" y="119"/>
                    <a:pt x="295" y="7"/>
                  </a:cubicBezTo>
                  <a:cubicBezTo>
                    <a:pt x="216" y="7"/>
                    <a:pt x="129" y="0"/>
                    <a:pt x="49"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3"/>
            <p:cNvSpPr/>
            <p:nvPr/>
          </p:nvSpPr>
          <p:spPr>
            <a:xfrm>
              <a:off x="2925675" y="3020950"/>
              <a:ext cx="1172250" cy="600800"/>
            </a:xfrm>
            <a:custGeom>
              <a:avLst/>
              <a:gdLst/>
              <a:ahLst/>
              <a:cxnLst/>
              <a:rect l="l" t="t" r="r" b="b"/>
              <a:pathLst>
                <a:path w="46890" h="24032" extrusionOk="0">
                  <a:moveTo>
                    <a:pt x="1221" y="0"/>
                  </a:moveTo>
                  <a:cubicBezTo>
                    <a:pt x="923" y="0"/>
                    <a:pt x="707" y="111"/>
                    <a:pt x="549" y="296"/>
                  </a:cubicBezTo>
                  <a:cubicBezTo>
                    <a:pt x="506" y="291"/>
                    <a:pt x="464" y="291"/>
                    <a:pt x="415" y="291"/>
                  </a:cubicBezTo>
                  <a:cubicBezTo>
                    <a:pt x="425" y="340"/>
                    <a:pt x="437" y="393"/>
                    <a:pt x="442" y="442"/>
                  </a:cubicBezTo>
                  <a:cubicBezTo>
                    <a:pt x="259" y="753"/>
                    <a:pt x="174" y="1183"/>
                    <a:pt x="120" y="1645"/>
                  </a:cubicBezTo>
                  <a:cubicBezTo>
                    <a:pt x="65" y="2118"/>
                    <a:pt x="1" y="2639"/>
                    <a:pt x="340" y="2929"/>
                  </a:cubicBezTo>
                  <a:cubicBezTo>
                    <a:pt x="335" y="2966"/>
                    <a:pt x="328" y="3015"/>
                    <a:pt x="318" y="3053"/>
                  </a:cubicBezTo>
                  <a:cubicBezTo>
                    <a:pt x="291" y="3202"/>
                    <a:pt x="270" y="3353"/>
                    <a:pt x="248" y="3504"/>
                  </a:cubicBezTo>
                  <a:cubicBezTo>
                    <a:pt x="259" y="3509"/>
                    <a:pt x="276" y="3509"/>
                    <a:pt x="286" y="3514"/>
                  </a:cubicBezTo>
                  <a:cubicBezTo>
                    <a:pt x="345" y="3460"/>
                    <a:pt x="404" y="3413"/>
                    <a:pt x="479" y="3370"/>
                  </a:cubicBezTo>
                  <a:cubicBezTo>
                    <a:pt x="503" y="3370"/>
                    <a:pt x="527" y="3369"/>
                    <a:pt x="552" y="3369"/>
                  </a:cubicBezTo>
                  <a:cubicBezTo>
                    <a:pt x="945" y="3369"/>
                    <a:pt x="1347" y="3408"/>
                    <a:pt x="1741" y="3408"/>
                  </a:cubicBezTo>
                  <a:cubicBezTo>
                    <a:pt x="1826" y="3408"/>
                    <a:pt x="1910" y="3407"/>
                    <a:pt x="1994" y="3402"/>
                  </a:cubicBezTo>
                  <a:cubicBezTo>
                    <a:pt x="6217" y="3697"/>
                    <a:pt x="10224" y="3966"/>
                    <a:pt x="14227" y="4256"/>
                  </a:cubicBezTo>
                  <a:cubicBezTo>
                    <a:pt x="16580" y="4427"/>
                    <a:pt x="16580" y="4449"/>
                    <a:pt x="16182" y="6824"/>
                  </a:cubicBezTo>
                  <a:cubicBezTo>
                    <a:pt x="16172" y="7050"/>
                    <a:pt x="16167" y="7275"/>
                    <a:pt x="16155" y="7506"/>
                  </a:cubicBezTo>
                  <a:cubicBezTo>
                    <a:pt x="16075" y="10042"/>
                    <a:pt x="15989" y="12582"/>
                    <a:pt x="15929" y="15118"/>
                  </a:cubicBezTo>
                  <a:lnTo>
                    <a:pt x="15924" y="15123"/>
                  </a:lnTo>
                  <a:cubicBezTo>
                    <a:pt x="15790" y="15688"/>
                    <a:pt x="15747" y="16219"/>
                    <a:pt x="15833" y="16703"/>
                  </a:cubicBezTo>
                  <a:cubicBezTo>
                    <a:pt x="15812" y="16923"/>
                    <a:pt x="15827" y="17139"/>
                    <a:pt x="16032" y="17310"/>
                  </a:cubicBezTo>
                  <a:cubicBezTo>
                    <a:pt x="16209" y="17681"/>
                    <a:pt x="16494" y="18014"/>
                    <a:pt x="16913" y="18309"/>
                  </a:cubicBezTo>
                  <a:cubicBezTo>
                    <a:pt x="18138" y="19180"/>
                    <a:pt x="19771" y="19487"/>
                    <a:pt x="21200" y="19873"/>
                  </a:cubicBezTo>
                  <a:cubicBezTo>
                    <a:pt x="22859" y="20318"/>
                    <a:pt x="24713" y="20561"/>
                    <a:pt x="26256" y="21344"/>
                  </a:cubicBezTo>
                  <a:cubicBezTo>
                    <a:pt x="26412" y="21426"/>
                    <a:pt x="26551" y="21511"/>
                    <a:pt x="26675" y="21607"/>
                  </a:cubicBezTo>
                  <a:cubicBezTo>
                    <a:pt x="26707" y="21656"/>
                    <a:pt x="26744" y="21689"/>
                    <a:pt x="26792" y="21711"/>
                  </a:cubicBezTo>
                  <a:cubicBezTo>
                    <a:pt x="26970" y="21865"/>
                    <a:pt x="27126" y="22038"/>
                    <a:pt x="27275" y="22226"/>
                  </a:cubicBezTo>
                  <a:cubicBezTo>
                    <a:pt x="27384" y="22591"/>
                    <a:pt x="27545" y="22914"/>
                    <a:pt x="28039" y="22961"/>
                  </a:cubicBezTo>
                  <a:cubicBezTo>
                    <a:pt x="28062" y="22963"/>
                    <a:pt x="28085" y="22964"/>
                    <a:pt x="28107" y="22964"/>
                  </a:cubicBezTo>
                  <a:cubicBezTo>
                    <a:pt x="28265" y="22964"/>
                    <a:pt x="28380" y="22913"/>
                    <a:pt x="28480" y="22839"/>
                  </a:cubicBezTo>
                  <a:cubicBezTo>
                    <a:pt x="28619" y="22763"/>
                    <a:pt x="28748" y="22683"/>
                    <a:pt x="28844" y="22549"/>
                  </a:cubicBezTo>
                  <a:cubicBezTo>
                    <a:pt x="29035" y="22281"/>
                    <a:pt x="29232" y="22184"/>
                    <a:pt x="29448" y="22184"/>
                  </a:cubicBezTo>
                  <a:cubicBezTo>
                    <a:pt x="29659" y="22184"/>
                    <a:pt x="29888" y="22276"/>
                    <a:pt x="30151" y="22393"/>
                  </a:cubicBezTo>
                  <a:cubicBezTo>
                    <a:pt x="30365" y="22484"/>
                    <a:pt x="30563" y="22554"/>
                    <a:pt x="30795" y="22574"/>
                  </a:cubicBezTo>
                  <a:cubicBezTo>
                    <a:pt x="31235" y="22629"/>
                    <a:pt x="31408" y="22897"/>
                    <a:pt x="31633" y="23209"/>
                  </a:cubicBezTo>
                  <a:cubicBezTo>
                    <a:pt x="31627" y="23311"/>
                    <a:pt x="31622" y="23412"/>
                    <a:pt x="31638" y="23504"/>
                  </a:cubicBezTo>
                  <a:cubicBezTo>
                    <a:pt x="31681" y="23536"/>
                    <a:pt x="31724" y="23569"/>
                    <a:pt x="31778" y="23590"/>
                  </a:cubicBezTo>
                  <a:cubicBezTo>
                    <a:pt x="31842" y="23617"/>
                    <a:pt x="31912" y="23633"/>
                    <a:pt x="31981" y="23633"/>
                  </a:cubicBezTo>
                  <a:cubicBezTo>
                    <a:pt x="32052" y="23633"/>
                    <a:pt x="32122" y="23617"/>
                    <a:pt x="32186" y="23590"/>
                  </a:cubicBezTo>
                  <a:cubicBezTo>
                    <a:pt x="32229" y="23569"/>
                    <a:pt x="32272" y="23548"/>
                    <a:pt x="32310" y="23521"/>
                  </a:cubicBezTo>
                  <a:cubicBezTo>
                    <a:pt x="32395" y="23397"/>
                    <a:pt x="32439" y="23236"/>
                    <a:pt x="32422" y="23021"/>
                  </a:cubicBezTo>
                  <a:cubicBezTo>
                    <a:pt x="32407" y="23021"/>
                    <a:pt x="32390" y="23021"/>
                    <a:pt x="32375" y="23026"/>
                  </a:cubicBezTo>
                  <a:cubicBezTo>
                    <a:pt x="32375" y="23015"/>
                    <a:pt x="32380" y="23005"/>
                    <a:pt x="32385" y="22988"/>
                  </a:cubicBezTo>
                  <a:cubicBezTo>
                    <a:pt x="32395" y="22946"/>
                    <a:pt x="32412" y="22914"/>
                    <a:pt x="32433" y="22876"/>
                  </a:cubicBezTo>
                  <a:cubicBezTo>
                    <a:pt x="32433" y="22914"/>
                    <a:pt x="32439" y="22946"/>
                    <a:pt x="32444" y="22983"/>
                  </a:cubicBezTo>
                  <a:cubicBezTo>
                    <a:pt x="32524" y="22908"/>
                    <a:pt x="32605" y="22800"/>
                    <a:pt x="32680" y="22703"/>
                  </a:cubicBezTo>
                  <a:cubicBezTo>
                    <a:pt x="32723" y="22695"/>
                    <a:pt x="32768" y="22691"/>
                    <a:pt x="32814" y="22691"/>
                  </a:cubicBezTo>
                  <a:cubicBezTo>
                    <a:pt x="33086" y="22691"/>
                    <a:pt x="33412" y="22821"/>
                    <a:pt x="33605" y="22903"/>
                  </a:cubicBezTo>
                  <a:cubicBezTo>
                    <a:pt x="33652" y="22924"/>
                    <a:pt x="33707" y="22941"/>
                    <a:pt x="33754" y="22956"/>
                  </a:cubicBezTo>
                  <a:cubicBezTo>
                    <a:pt x="33842" y="23015"/>
                    <a:pt x="33934" y="23044"/>
                    <a:pt x="34025" y="23044"/>
                  </a:cubicBezTo>
                  <a:cubicBezTo>
                    <a:pt x="34068" y="23044"/>
                    <a:pt x="34110" y="23038"/>
                    <a:pt x="34153" y="23026"/>
                  </a:cubicBezTo>
                  <a:cubicBezTo>
                    <a:pt x="34195" y="23032"/>
                    <a:pt x="34238" y="23032"/>
                    <a:pt x="34287" y="23032"/>
                  </a:cubicBezTo>
                  <a:cubicBezTo>
                    <a:pt x="34641" y="23037"/>
                    <a:pt x="34926" y="23042"/>
                    <a:pt x="35222" y="23122"/>
                  </a:cubicBezTo>
                  <a:cubicBezTo>
                    <a:pt x="35463" y="23251"/>
                    <a:pt x="35710" y="23365"/>
                    <a:pt x="35968" y="23440"/>
                  </a:cubicBezTo>
                  <a:cubicBezTo>
                    <a:pt x="36144" y="23507"/>
                    <a:pt x="36313" y="23540"/>
                    <a:pt x="36487" y="23540"/>
                  </a:cubicBezTo>
                  <a:cubicBezTo>
                    <a:pt x="36564" y="23540"/>
                    <a:pt x="36641" y="23534"/>
                    <a:pt x="36720" y="23521"/>
                  </a:cubicBezTo>
                  <a:lnTo>
                    <a:pt x="36720" y="23521"/>
                  </a:lnTo>
                  <a:cubicBezTo>
                    <a:pt x="36720" y="23526"/>
                    <a:pt x="36720" y="23526"/>
                    <a:pt x="36715" y="23526"/>
                  </a:cubicBezTo>
                  <a:cubicBezTo>
                    <a:pt x="36774" y="23538"/>
                    <a:pt x="36829" y="23544"/>
                    <a:pt x="36882" y="23544"/>
                  </a:cubicBezTo>
                  <a:cubicBezTo>
                    <a:pt x="37089" y="23544"/>
                    <a:pt x="37253" y="23458"/>
                    <a:pt x="37403" y="23338"/>
                  </a:cubicBezTo>
                  <a:cubicBezTo>
                    <a:pt x="37875" y="23198"/>
                    <a:pt x="38380" y="23085"/>
                    <a:pt x="38879" y="23000"/>
                  </a:cubicBezTo>
                  <a:cubicBezTo>
                    <a:pt x="39068" y="22993"/>
                    <a:pt x="39251" y="22973"/>
                    <a:pt x="39427" y="22914"/>
                  </a:cubicBezTo>
                  <a:cubicBezTo>
                    <a:pt x="39492" y="22908"/>
                    <a:pt x="39563" y="22897"/>
                    <a:pt x="39632" y="22886"/>
                  </a:cubicBezTo>
                  <a:cubicBezTo>
                    <a:pt x="40298" y="22800"/>
                    <a:pt x="40937" y="22844"/>
                    <a:pt x="41593" y="22752"/>
                  </a:cubicBezTo>
                  <a:cubicBezTo>
                    <a:pt x="41630" y="22758"/>
                    <a:pt x="41666" y="22761"/>
                    <a:pt x="41701" y="22761"/>
                  </a:cubicBezTo>
                  <a:cubicBezTo>
                    <a:pt x="41800" y="22761"/>
                    <a:pt x="41888" y="22739"/>
                    <a:pt x="41948" y="22703"/>
                  </a:cubicBezTo>
                  <a:cubicBezTo>
                    <a:pt x="42293" y="22511"/>
                    <a:pt x="42615" y="22435"/>
                    <a:pt x="42921" y="22435"/>
                  </a:cubicBezTo>
                  <a:cubicBezTo>
                    <a:pt x="43101" y="22435"/>
                    <a:pt x="43275" y="22461"/>
                    <a:pt x="43446" y="22505"/>
                  </a:cubicBezTo>
                  <a:cubicBezTo>
                    <a:pt x="43451" y="22554"/>
                    <a:pt x="43484" y="22602"/>
                    <a:pt x="43543" y="22618"/>
                  </a:cubicBezTo>
                  <a:cubicBezTo>
                    <a:pt x="43833" y="22698"/>
                    <a:pt x="44118" y="22790"/>
                    <a:pt x="44398" y="22897"/>
                  </a:cubicBezTo>
                  <a:cubicBezTo>
                    <a:pt x="44708" y="23053"/>
                    <a:pt x="45015" y="23219"/>
                    <a:pt x="45338" y="23333"/>
                  </a:cubicBezTo>
                  <a:cubicBezTo>
                    <a:pt x="45343" y="23333"/>
                    <a:pt x="45353" y="23343"/>
                    <a:pt x="45365" y="23343"/>
                  </a:cubicBezTo>
                  <a:cubicBezTo>
                    <a:pt x="45616" y="23494"/>
                    <a:pt x="45848" y="23665"/>
                    <a:pt x="46111" y="23774"/>
                  </a:cubicBezTo>
                  <a:cubicBezTo>
                    <a:pt x="46186" y="23935"/>
                    <a:pt x="46325" y="24020"/>
                    <a:pt x="46493" y="24031"/>
                  </a:cubicBezTo>
                  <a:cubicBezTo>
                    <a:pt x="46406" y="23945"/>
                    <a:pt x="46347" y="23838"/>
                    <a:pt x="46337" y="23709"/>
                  </a:cubicBezTo>
                  <a:lnTo>
                    <a:pt x="46332" y="23645"/>
                  </a:lnTo>
                  <a:cubicBezTo>
                    <a:pt x="46325" y="23612"/>
                    <a:pt x="46320" y="23574"/>
                    <a:pt x="46320" y="23531"/>
                  </a:cubicBezTo>
                  <a:lnTo>
                    <a:pt x="46320" y="23531"/>
                  </a:lnTo>
                  <a:cubicBezTo>
                    <a:pt x="46337" y="23536"/>
                    <a:pt x="46352" y="23548"/>
                    <a:pt x="46369" y="23553"/>
                  </a:cubicBezTo>
                  <a:cubicBezTo>
                    <a:pt x="46519" y="23504"/>
                    <a:pt x="46590" y="23360"/>
                    <a:pt x="46583" y="23090"/>
                  </a:cubicBezTo>
                  <a:cubicBezTo>
                    <a:pt x="46568" y="22167"/>
                    <a:pt x="46590" y="21243"/>
                    <a:pt x="46590" y="20318"/>
                  </a:cubicBezTo>
                  <a:cubicBezTo>
                    <a:pt x="46595" y="20147"/>
                    <a:pt x="46600" y="19970"/>
                    <a:pt x="46605" y="19797"/>
                  </a:cubicBezTo>
                  <a:cubicBezTo>
                    <a:pt x="46605" y="19733"/>
                    <a:pt x="46610" y="19663"/>
                    <a:pt x="46605" y="19594"/>
                  </a:cubicBezTo>
                  <a:cubicBezTo>
                    <a:pt x="46610" y="19432"/>
                    <a:pt x="46615" y="19271"/>
                    <a:pt x="46615" y="19110"/>
                  </a:cubicBezTo>
                  <a:cubicBezTo>
                    <a:pt x="46890" y="16289"/>
                    <a:pt x="46890" y="13469"/>
                    <a:pt x="46739" y="10643"/>
                  </a:cubicBezTo>
                  <a:lnTo>
                    <a:pt x="46761" y="10643"/>
                  </a:lnTo>
                  <a:cubicBezTo>
                    <a:pt x="46648" y="9822"/>
                    <a:pt x="46379" y="9021"/>
                    <a:pt x="46235" y="8210"/>
                  </a:cubicBezTo>
                  <a:cubicBezTo>
                    <a:pt x="46100" y="7469"/>
                    <a:pt x="46084" y="6722"/>
                    <a:pt x="45998" y="5981"/>
                  </a:cubicBezTo>
                  <a:cubicBezTo>
                    <a:pt x="45971" y="5820"/>
                    <a:pt x="45950" y="5664"/>
                    <a:pt x="45928" y="5508"/>
                  </a:cubicBezTo>
                  <a:cubicBezTo>
                    <a:pt x="45923" y="5491"/>
                    <a:pt x="45923" y="5481"/>
                    <a:pt x="45923" y="5465"/>
                  </a:cubicBezTo>
                  <a:cubicBezTo>
                    <a:pt x="45858" y="5007"/>
                    <a:pt x="45821" y="4551"/>
                    <a:pt x="45794" y="4095"/>
                  </a:cubicBezTo>
                  <a:cubicBezTo>
                    <a:pt x="45757" y="3396"/>
                    <a:pt x="45751" y="2693"/>
                    <a:pt x="45789" y="1989"/>
                  </a:cubicBezTo>
                  <a:cubicBezTo>
                    <a:pt x="45809" y="1548"/>
                    <a:pt x="45730" y="1312"/>
                    <a:pt x="45499" y="1194"/>
                  </a:cubicBezTo>
                  <a:cubicBezTo>
                    <a:pt x="45353" y="1124"/>
                    <a:pt x="45154" y="1092"/>
                    <a:pt x="44891" y="1087"/>
                  </a:cubicBezTo>
                  <a:cubicBezTo>
                    <a:pt x="35120" y="936"/>
                    <a:pt x="25353" y="747"/>
                    <a:pt x="15581" y="571"/>
                  </a:cubicBezTo>
                  <a:cubicBezTo>
                    <a:pt x="15113" y="586"/>
                    <a:pt x="14646" y="608"/>
                    <a:pt x="14178" y="624"/>
                  </a:cubicBezTo>
                  <a:lnTo>
                    <a:pt x="13233" y="591"/>
                  </a:lnTo>
                  <a:lnTo>
                    <a:pt x="12556" y="591"/>
                  </a:lnTo>
                  <a:cubicBezTo>
                    <a:pt x="12250" y="566"/>
                    <a:pt x="11944" y="527"/>
                    <a:pt x="11642" y="463"/>
                  </a:cubicBezTo>
                  <a:cubicBezTo>
                    <a:pt x="9606" y="405"/>
                    <a:pt x="7571" y="345"/>
                    <a:pt x="5540" y="286"/>
                  </a:cubicBezTo>
                  <a:cubicBezTo>
                    <a:pt x="4600" y="254"/>
                    <a:pt x="3655" y="227"/>
                    <a:pt x="2714" y="200"/>
                  </a:cubicBezTo>
                  <a:cubicBezTo>
                    <a:pt x="2708" y="199"/>
                    <a:pt x="2703" y="199"/>
                    <a:pt x="2698" y="199"/>
                  </a:cubicBezTo>
                  <a:cubicBezTo>
                    <a:pt x="2548" y="199"/>
                    <a:pt x="2382" y="247"/>
                    <a:pt x="2236" y="247"/>
                  </a:cubicBezTo>
                  <a:cubicBezTo>
                    <a:pt x="2176" y="247"/>
                    <a:pt x="2120" y="239"/>
                    <a:pt x="2069" y="216"/>
                  </a:cubicBezTo>
                  <a:cubicBezTo>
                    <a:pt x="1730" y="66"/>
                    <a:pt x="1451" y="0"/>
                    <a:pt x="122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3"/>
            <p:cNvSpPr/>
            <p:nvPr/>
          </p:nvSpPr>
          <p:spPr>
            <a:xfrm>
              <a:off x="1976425" y="2927475"/>
              <a:ext cx="960300" cy="987850"/>
            </a:xfrm>
            <a:custGeom>
              <a:avLst/>
              <a:gdLst/>
              <a:ahLst/>
              <a:cxnLst/>
              <a:rect l="l" t="t" r="r" b="b"/>
              <a:pathLst>
                <a:path w="38412" h="39514" extrusionOk="0">
                  <a:moveTo>
                    <a:pt x="15392" y="1"/>
                  </a:moveTo>
                  <a:cubicBezTo>
                    <a:pt x="15123" y="60"/>
                    <a:pt x="14376" y="1000"/>
                    <a:pt x="14108" y="1059"/>
                  </a:cubicBezTo>
                  <a:cubicBezTo>
                    <a:pt x="11556" y="791"/>
                    <a:pt x="9005" y="566"/>
                    <a:pt x="6464" y="237"/>
                  </a:cubicBezTo>
                  <a:cubicBezTo>
                    <a:pt x="6162" y="194"/>
                    <a:pt x="5609" y="227"/>
                    <a:pt x="5534" y="172"/>
                  </a:cubicBezTo>
                  <a:cubicBezTo>
                    <a:pt x="5517" y="184"/>
                    <a:pt x="5507" y="189"/>
                    <a:pt x="5497" y="194"/>
                  </a:cubicBezTo>
                  <a:cubicBezTo>
                    <a:pt x="5529" y="286"/>
                    <a:pt x="5400" y="829"/>
                    <a:pt x="5346" y="1087"/>
                  </a:cubicBezTo>
                  <a:cubicBezTo>
                    <a:pt x="5259" y="1526"/>
                    <a:pt x="5292" y="2005"/>
                    <a:pt x="5179" y="2445"/>
                  </a:cubicBezTo>
                  <a:cubicBezTo>
                    <a:pt x="5158" y="3541"/>
                    <a:pt x="4787" y="4600"/>
                    <a:pt x="4733" y="5701"/>
                  </a:cubicBezTo>
                  <a:cubicBezTo>
                    <a:pt x="4674" y="6856"/>
                    <a:pt x="4421" y="7990"/>
                    <a:pt x="4245" y="9133"/>
                  </a:cubicBezTo>
                  <a:cubicBezTo>
                    <a:pt x="4240" y="9165"/>
                    <a:pt x="4240" y="9193"/>
                    <a:pt x="4234" y="9225"/>
                  </a:cubicBezTo>
                  <a:cubicBezTo>
                    <a:pt x="4073" y="10385"/>
                    <a:pt x="3917" y="11546"/>
                    <a:pt x="3761" y="12701"/>
                  </a:cubicBezTo>
                  <a:lnTo>
                    <a:pt x="3724" y="12701"/>
                  </a:lnTo>
                  <a:cubicBezTo>
                    <a:pt x="3707" y="12787"/>
                    <a:pt x="3697" y="12872"/>
                    <a:pt x="3680" y="12953"/>
                  </a:cubicBezTo>
                  <a:cubicBezTo>
                    <a:pt x="3514" y="13878"/>
                    <a:pt x="3471" y="14818"/>
                    <a:pt x="3342" y="15741"/>
                  </a:cubicBezTo>
                  <a:cubicBezTo>
                    <a:pt x="3342" y="15817"/>
                    <a:pt x="3337" y="15882"/>
                    <a:pt x="3332" y="15946"/>
                  </a:cubicBezTo>
                  <a:cubicBezTo>
                    <a:pt x="2326" y="23161"/>
                    <a:pt x="1333" y="30375"/>
                    <a:pt x="295" y="37585"/>
                  </a:cubicBezTo>
                  <a:cubicBezTo>
                    <a:pt x="253" y="37912"/>
                    <a:pt x="253" y="38133"/>
                    <a:pt x="339" y="38289"/>
                  </a:cubicBezTo>
                  <a:cubicBezTo>
                    <a:pt x="270" y="38460"/>
                    <a:pt x="161" y="38616"/>
                    <a:pt x="0" y="38730"/>
                  </a:cubicBezTo>
                  <a:cubicBezTo>
                    <a:pt x="270" y="39025"/>
                    <a:pt x="667" y="39089"/>
                    <a:pt x="989" y="39110"/>
                  </a:cubicBezTo>
                  <a:cubicBezTo>
                    <a:pt x="1988" y="39174"/>
                    <a:pt x="2993" y="39298"/>
                    <a:pt x="3970" y="39471"/>
                  </a:cubicBezTo>
                  <a:cubicBezTo>
                    <a:pt x="4138" y="39497"/>
                    <a:pt x="4282" y="39514"/>
                    <a:pt x="4416" y="39514"/>
                  </a:cubicBezTo>
                  <a:cubicBezTo>
                    <a:pt x="4766" y="39514"/>
                    <a:pt x="5045" y="39412"/>
                    <a:pt x="5249" y="39207"/>
                  </a:cubicBezTo>
                  <a:cubicBezTo>
                    <a:pt x="5556" y="38896"/>
                    <a:pt x="5588" y="38460"/>
                    <a:pt x="5582" y="38160"/>
                  </a:cubicBezTo>
                  <a:cubicBezTo>
                    <a:pt x="5582" y="38026"/>
                    <a:pt x="5614" y="37870"/>
                    <a:pt x="5653" y="37703"/>
                  </a:cubicBezTo>
                  <a:cubicBezTo>
                    <a:pt x="5700" y="37478"/>
                    <a:pt x="5749" y="37225"/>
                    <a:pt x="5738" y="36957"/>
                  </a:cubicBezTo>
                  <a:cubicBezTo>
                    <a:pt x="5733" y="36779"/>
                    <a:pt x="5749" y="36692"/>
                    <a:pt x="5760" y="36660"/>
                  </a:cubicBezTo>
                  <a:cubicBezTo>
                    <a:pt x="5782" y="36655"/>
                    <a:pt x="5824" y="36645"/>
                    <a:pt x="5904" y="36645"/>
                  </a:cubicBezTo>
                  <a:cubicBezTo>
                    <a:pt x="5985" y="36645"/>
                    <a:pt x="6082" y="36655"/>
                    <a:pt x="6201" y="36672"/>
                  </a:cubicBezTo>
                  <a:cubicBezTo>
                    <a:pt x="8096" y="36908"/>
                    <a:pt x="10030" y="37118"/>
                    <a:pt x="11894" y="37317"/>
                  </a:cubicBezTo>
                  <a:lnTo>
                    <a:pt x="13490" y="37493"/>
                  </a:lnTo>
                  <a:cubicBezTo>
                    <a:pt x="13528" y="37498"/>
                    <a:pt x="13570" y="37510"/>
                    <a:pt x="13619" y="37520"/>
                  </a:cubicBezTo>
                  <a:cubicBezTo>
                    <a:pt x="13737" y="37552"/>
                    <a:pt x="13882" y="37585"/>
                    <a:pt x="14038" y="37585"/>
                  </a:cubicBezTo>
                  <a:cubicBezTo>
                    <a:pt x="14210" y="37585"/>
                    <a:pt x="14361" y="37537"/>
                    <a:pt x="14490" y="37456"/>
                  </a:cubicBezTo>
                  <a:cubicBezTo>
                    <a:pt x="14629" y="37354"/>
                    <a:pt x="14736" y="37203"/>
                    <a:pt x="14790" y="37015"/>
                  </a:cubicBezTo>
                  <a:cubicBezTo>
                    <a:pt x="14683" y="36930"/>
                    <a:pt x="14629" y="36789"/>
                    <a:pt x="14683" y="36650"/>
                  </a:cubicBezTo>
                  <a:cubicBezTo>
                    <a:pt x="14726" y="36548"/>
                    <a:pt x="14795" y="36478"/>
                    <a:pt x="14876" y="36429"/>
                  </a:cubicBezTo>
                  <a:cubicBezTo>
                    <a:pt x="14924" y="36322"/>
                    <a:pt x="15000" y="36322"/>
                    <a:pt x="15112" y="36322"/>
                  </a:cubicBezTo>
                  <a:cubicBezTo>
                    <a:pt x="15199" y="36322"/>
                    <a:pt x="15306" y="36333"/>
                    <a:pt x="15408" y="36344"/>
                  </a:cubicBezTo>
                  <a:cubicBezTo>
                    <a:pt x="15456" y="36345"/>
                    <a:pt x="15504" y="36345"/>
                    <a:pt x="15552" y="36345"/>
                  </a:cubicBezTo>
                  <a:cubicBezTo>
                    <a:pt x="15996" y="36345"/>
                    <a:pt x="16439" y="36334"/>
                    <a:pt x="16881" y="36334"/>
                  </a:cubicBezTo>
                  <a:cubicBezTo>
                    <a:pt x="17307" y="36334"/>
                    <a:pt x="17731" y="36344"/>
                    <a:pt x="18153" y="36382"/>
                  </a:cubicBezTo>
                  <a:cubicBezTo>
                    <a:pt x="23510" y="36865"/>
                    <a:pt x="28861" y="37364"/>
                    <a:pt x="34211" y="37907"/>
                  </a:cubicBezTo>
                  <a:cubicBezTo>
                    <a:pt x="34361" y="37917"/>
                    <a:pt x="34495" y="37929"/>
                    <a:pt x="34614" y="37929"/>
                  </a:cubicBezTo>
                  <a:cubicBezTo>
                    <a:pt x="35000" y="37827"/>
                    <a:pt x="35268" y="37639"/>
                    <a:pt x="35462" y="37349"/>
                  </a:cubicBezTo>
                  <a:cubicBezTo>
                    <a:pt x="35489" y="37225"/>
                    <a:pt x="35511" y="37074"/>
                    <a:pt x="35516" y="36892"/>
                  </a:cubicBezTo>
                  <a:cubicBezTo>
                    <a:pt x="35559" y="35296"/>
                    <a:pt x="35779" y="33706"/>
                    <a:pt x="35925" y="32115"/>
                  </a:cubicBezTo>
                  <a:lnTo>
                    <a:pt x="35925" y="30704"/>
                  </a:lnTo>
                  <a:cubicBezTo>
                    <a:pt x="36483" y="27050"/>
                    <a:pt x="36661" y="23370"/>
                    <a:pt x="36912" y="19695"/>
                  </a:cubicBezTo>
                  <a:cubicBezTo>
                    <a:pt x="36939" y="19271"/>
                    <a:pt x="36967" y="18852"/>
                    <a:pt x="36999" y="18428"/>
                  </a:cubicBezTo>
                  <a:cubicBezTo>
                    <a:pt x="37445" y="16794"/>
                    <a:pt x="37144" y="15081"/>
                    <a:pt x="37520" y="13437"/>
                  </a:cubicBezTo>
                  <a:lnTo>
                    <a:pt x="37520" y="13432"/>
                  </a:lnTo>
                  <a:cubicBezTo>
                    <a:pt x="37574" y="12696"/>
                    <a:pt x="37628" y="11954"/>
                    <a:pt x="37681" y="11213"/>
                  </a:cubicBezTo>
                  <a:cubicBezTo>
                    <a:pt x="37725" y="10600"/>
                    <a:pt x="37767" y="9988"/>
                    <a:pt x="37810" y="9376"/>
                  </a:cubicBezTo>
                  <a:cubicBezTo>
                    <a:pt x="38144" y="8806"/>
                    <a:pt x="37740" y="7855"/>
                    <a:pt x="38208" y="7308"/>
                  </a:cubicBezTo>
                  <a:cubicBezTo>
                    <a:pt x="38213" y="7286"/>
                    <a:pt x="38213" y="7264"/>
                    <a:pt x="38218" y="7243"/>
                  </a:cubicBezTo>
                  <a:cubicBezTo>
                    <a:pt x="38240" y="7092"/>
                    <a:pt x="38261" y="6941"/>
                    <a:pt x="38288" y="6792"/>
                  </a:cubicBezTo>
                  <a:cubicBezTo>
                    <a:pt x="38298" y="6754"/>
                    <a:pt x="38305" y="6705"/>
                    <a:pt x="38310" y="6668"/>
                  </a:cubicBezTo>
                  <a:cubicBezTo>
                    <a:pt x="37971" y="6378"/>
                    <a:pt x="38035" y="5857"/>
                    <a:pt x="38090" y="5384"/>
                  </a:cubicBezTo>
                  <a:cubicBezTo>
                    <a:pt x="38144" y="4922"/>
                    <a:pt x="38229" y="4492"/>
                    <a:pt x="38412" y="4181"/>
                  </a:cubicBezTo>
                  <a:cubicBezTo>
                    <a:pt x="38407" y="4132"/>
                    <a:pt x="38395" y="4079"/>
                    <a:pt x="38385" y="4030"/>
                  </a:cubicBezTo>
                  <a:cubicBezTo>
                    <a:pt x="38197" y="4025"/>
                    <a:pt x="38003" y="4015"/>
                    <a:pt x="37815" y="4003"/>
                  </a:cubicBezTo>
                  <a:cubicBezTo>
                    <a:pt x="37714" y="3805"/>
                    <a:pt x="37517" y="3686"/>
                    <a:pt x="37127" y="3686"/>
                  </a:cubicBezTo>
                  <a:cubicBezTo>
                    <a:pt x="37044" y="3686"/>
                    <a:pt x="36951" y="3691"/>
                    <a:pt x="36848" y="3703"/>
                  </a:cubicBezTo>
                  <a:cubicBezTo>
                    <a:pt x="36821" y="3706"/>
                    <a:pt x="36794" y="3708"/>
                    <a:pt x="36767" y="3708"/>
                  </a:cubicBezTo>
                  <a:cubicBezTo>
                    <a:pt x="36536" y="3708"/>
                    <a:pt x="36316" y="3581"/>
                    <a:pt x="36268" y="3284"/>
                  </a:cubicBezTo>
                  <a:cubicBezTo>
                    <a:pt x="35913" y="3331"/>
                    <a:pt x="35565" y="3380"/>
                    <a:pt x="35216" y="3428"/>
                  </a:cubicBezTo>
                  <a:cubicBezTo>
                    <a:pt x="31826" y="3073"/>
                    <a:pt x="28435" y="2730"/>
                    <a:pt x="25045" y="2364"/>
                  </a:cubicBezTo>
                  <a:cubicBezTo>
                    <a:pt x="22097" y="2042"/>
                    <a:pt x="19152" y="1694"/>
                    <a:pt x="16203" y="1350"/>
                  </a:cubicBezTo>
                  <a:cubicBezTo>
                    <a:pt x="15742" y="1295"/>
                    <a:pt x="15687" y="527"/>
                    <a:pt x="15392"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3"/>
            <p:cNvSpPr/>
            <p:nvPr/>
          </p:nvSpPr>
          <p:spPr>
            <a:xfrm>
              <a:off x="232350" y="1658175"/>
              <a:ext cx="1099850" cy="1868750"/>
            </a:xfrm>
            <a:custGeom>
              <a:avLst/>
              <a:gdLst/>
              <a:ahLst/>
              <a:cxnLst/>
              <a:rect l="l" t="t" r="r" b="b"/>
              <a:pathLst>
                <a:path w="43994" h="74750" extrusionOk="0">
                  <a:moveTo>
                    <a:pt x="5002" y="1"/>
                  </a:moveTo>
                  <a:cubicBezTo>
                    <a:pt x="4766" y="23"/>
                    <a:pt x="4567" y="97"/>
                    <a:pt x="4411" y="226"/>
                  </a:cubicBezTo>
                  <a:cubicBezTo>
                    <a:pt x="4384" y="248"/>
                    <a:pt x="4352" y="264"/>
                    <a:pt x="4330" y="291"/>
                  </a:cubicBezTo>
                  <a:cubicBezTo>
                    <a:pt x="3933" y="699"/>
                    <a:pt x="3948" y="1338"/>
                    <a:pt x="3980" y="2622"/>
                  </a:cubicBezTo>
                  <a:lnTo>
                    <a:pt x="3987" y="2762"/>
                  </a:lnTo>
                  <a:cubicBezTo>
                    <a:pt x="4035" y="4658"/>
                    <a:pt x="3218" y="6372"/>
                    <a:pt x="1418" y="8156"/>
                  </a:cubicBezTo>
                  <a:cubicBezTo>
                    <a:pt x="333" y="9230"/>
                    <a:pt x="0" y="10509"/>
                    <a:pt x="377" y="12185"/>
                  </a:cubicBezTo>
                  <a:cubicBezTo>
                    <a:pt x="484" y="12668"/>
                    <a:pt x="714" y="13092"/>
                    <a:pt x="935" y="13501"/>
                  </a:cubicBezTo>
                  <a:cubicBezTo>
                    <a:pt x="967" y="13554"/>
                    <a:pt x="994" y="13603"/>
                    <a:pt x="1021" y="13657"/>
                  </a:cubicBezTo>
                  <a:cubicBezTo>
                    <a:pt x="1091" y="14747"/>
                    <a:pt x="1300" y="15800"/>
                    <a:pt x="1537" y="16853"/>
                  </a:cubicBezTo>
                  <a:cubicBezTo>
                    <a:pt x="1257" y="17590"/>
                    <a:pt x="1155" y="18319"/>
                    <a:pt x="1064" y="19028"/>
                  </a:cubicBezTo>
                  <a:cubicBezTo>
                    <a:pt x="1010" y="19405"/>
                    <a:pt x="967" y="19765"/>
                    <a:pt x="892" y="20119"/>
                  </a:cubicBezTo>
                  <a:cubicBezTo>
                    <a:pt x="494" y="22075"/>
                    <a:pt x="1305" y="23370"/>
                    <a:pt x="2150" y="24379"/>
                  </a:cubicBezTo>
                  <a:cubicBezTo>
                    <a:pt x="2348" y="24616"/>
                    <a:pt x="2514" y="24858"/>
                    <a:pt x="2643" y="25100"/>
                  </a:cubicBezTo>
                  <a:cubicBezTo>
                    <a:pt x="2745" y="25712"/>
                    <a:pt x="2847" y="26330"/>
                    <a:pt x="2955" y="26942"/>
                  </a:cubicBezTo>
                  <a:cubicBezTo>
                    <a:pt x="2933" y="27022"/>
                    <a:pt x="2923" y="27109"/>
                    <a:pt x="2896" y="27189"/>
                  </a:cubicBezTo>
                  <a:cubicBezTo>
                    <a:pt x="2594" y="28167"/>
                    <a:pt x="2912" y="28795"/>
                    <a:pt x="3320" y="29246"/>
                  </a:cubicBezTo>
                  <a:cubicBezTo>
                    <a:pt x="3336" y="29375"/>
                    <a:pt x="3358" y="29499"/>
                    <a:pt x="3374" y="29628"/>
                  </a:cubicBezTo>
                  <a:cubicBezTo>
                    <a:pt x="3519" y="30719"/>
                    <a:pt x="3744" y="31782"/>
                    <a:pt x="3970" y="32841"/>
                  </a:cubicBezTo>
                  <a:cubicBezTo>
                    <a:pt x="3809" y="33781"/>
                    <a:pt x="4019" y="34812"/>
                    <a:pt x="4523" y="35656"/>
                  </a:cubicBezTo>
                  <a:cubicBezTo>
                    <a:pt x="4615" y="36209"/>
                    <a:pt x="4689" y="36768"/>
                    <a:pt x="4738" y="37337"/>
                  </a:cubicBezTo>
                  <a:cubicBezTo>
                    <a:pt x="4813" y="38261"/>
                    <a:pt x="4937" y="39186"/>
                    <a:pt x="5093" y="40099"/>
                  </a:cubicBezTo>
                  <a:cubicBezTo>
                    <a:pt x="4862" y="40823"/>
                    <a:pt x="5018" y="41586"/>
                    <a:pt x="5560" y="42338"/>
                  </a:cubicBezTo>
                  <a:cubicBezTo>
                    <a:pt x="5899" y="43714"/>
                    <a:pt x="6313" y="45073"/>
                    <a:pt x="6796" y="46394"/>
                  </a:cubicBezTo>
                  <a:cubicBezTo>
                    <a:pt x="7672" y="48759"/>
                    <a:pt x="8177" y="51085"/>
                    <a:pt x="9100" y="53175"/>
                  </a:cubicBezTo>
                  <a:cubicBezTo>
                    <a:pt x="9026" y="53352"/>
                    <a:pt x="8951" y="53529"/>
                    <a:pt x="8886" y="53706"/>
                  </a:cubicBezTo>
                  <a:cubicBezTo>
                    <a:pt x="8634" y="54420"/>
                    <a:pt x="8628" y="54916"/>
                    <a:pt x="9353" y="55469"/>
                  </a:cubicBezTo>
                  <a:cubicBezTo>
                    <a:pt x="9928" y="55908"/>
                    <a:pt x="10551" y="56188"/>
                    <a:pt x="11180" y="56419"/>
                  </a:cubicBezTo>
                  <a:cubicBezTo>
                    <a:pt x="11614" y="56892"/>
                    <a:pt x="12103" y="57343"/>
                    <a:pt x="12668" y="57762"/>
                  </a:cubicBezTo>
                  <a:cubicBezTo>
                    <a:pt x="13732" y="58546"/>
                    <a:pt x="14935" y="59106"/>
                    <a:pt x="16112" y="59701"/>
                  </a:cubicBezTo>
                  <a:cubicBezTo>
                    <a:pt x="16616" y="60395"/>
                    <a:pt x="17352" y="60819"/>
                    <a:pt x="18304" y="60975"/>
                  </a:cubicBezTo>
                  <a:cubicBezTo>
                    <a:pt x="18460" y="61088"/>
                    <a:pt x="18614" y="61189"/>
                    <a:pt x="18765" y="61308"/>
                  </a:cubicBezTo>
                  <a:cubicBezTo>
                    <a:pt x="18996" y="61496"/>
                    <a:pt x="19222" y="61700"/>
                    <a:pt x="19452" y="61888"/>
                  </a:cubicBezTo>
                  <a:cubicBezTo>
                    <a:pt x="19662" y="62764"/>
                    <a:pt x="20280" y="63237"/>
                    <a:pt x="20850" y="63656"/>
                  </a:cubicBezTo>
                  <a:cubicBezTo>
                    <a:pt x="21027" y="63790"/>
                    <a:pt x="21215" y="63929"/>
                    <a:pt x="21393" y="64085"/>
                  </a:cubicBezTo>
                  <a:cubicBezTo>
                    <a:pt x="23885" y="66272"/>
                    <a:pt x="24971" y="68915"/>
                    <a:pt x="24610" y="71928"/>
                  </a:cubicBezTo>
                  <a:cubicBezTo>
                    <a:pt x="24567" y="72294"/>
                    <a:pt x="24552" y="72756"/>
                    <a:pt x="24830" y="73100"/>
                  </a:cubicBezTo>
                  <a:cubicBezTo>
                    <a:pt x="25115" y="73455"/>
                    <a:pt x="25566" y="73524"/>
                    <a:pt x="25963" y="73562"/>
                  </a:cubicBezTo>
                  <a:cubicBezTo>
                    <a:pt x="27344" y="73696"/>
                    <a:pt x="28752" y="73852"/>
                    <a:pt x="30116" y="73998"/>
                  </a:cubicBezTo>
                  <a:cubicBezTo>
                    <a:pt x="32727" y="74281"/>
                    <a:pt x="35414" y="74571"/>
                    <a:pt x="38100" y="74749"/>
                  </a:cubicBezTo>
                  <a:cubicBezTo>
                    <a:pt x="38175" y="74556"/>
                    <a:pt x="38288" y="74389"/>
                    <a:pt x="38449" y="74276"/>
                  </a:cubicBezTo>
                  <a:cubicBezTo>
                    <a:pt x="38470" y="74261"/>
                    <a:pt x="38497" y="74249"/>
                    <a:pt x="38524" y="74239"/>
                  </a:cubicBezTo>
                  <a:cubicBezTo>
                    <a:pt x="38846" y="74261"/>
                    <a:pt x="39174" y="74281"/>
                    <a:pt x="39496" y="74298"/>
                  </a:cubicBezTo>
                  <a:cubicBezTo>
                    <a:pt x="39819" y="74147"/>
                    <a:pt x="40056" y="73869"/>
                    <a:pt x="40098" y="73379"/>
                  </a:cubicBezTo>
                  <a:cubicBezTo>
                    <a:pt x="40141" y="72869"/>
                    <a:pt x="40136" y="72374"/>
                    <a:pt x="40066" y="71864"/>
                  </a:cubicBezTo>
                  <a:cubicBezTo>
                    <a:pt x="40012" y="71488"/>
                    <a:pt x="39932" y="71090"/>
                    <a:pt x="39969" y="70710"/>
                  </a:cubicBezTo>
                  <a:cubicBezTo>
                    <a:pt x="40024" y="70242"/>
                    <a:pt x="40195" y="69892"/>
                    <a:pt x="40399" y="69560"/>
                  </a:cubicBezTo>
                  <a:lnTo>
                    <a:pt x="40388" y="69538"/>
                  </a:lnTo>
                  <a:cubicBezTo>
                    <a:pt x="40394" y="69533"/>
                    <a:pt x="40404" y="69533"/>
                    <a:pt x="40410" y="69533"/>
                  </a:cubicBezTo>
                  <a:cubicBezTo>
                    <a:pt x="40577" y="69259"/>
                    <a:pt x="40765" y="68990"/>
                    <a:pt x="40926" y="68667"/>
                  </a:cubicBezTo>
                  <a:cubicBezTo>
                    <a:pt x="41281" y="67963"/>
                    <a:pt x="41313" y="67105"/>
                    <a:pt x="41747" y="66443"/>
                  </a:cubicBezTo>
                  <a:cubicBezTo>
                    <a:pt x="41893" y="66223"/>
                    <a:pt x="42059" y="66046"/>
                    <a:pt x="42241" y="65901"/>
                  </a:cubicBezTo>
                  <a:cubicBezTo>
                    <a:pt x="42248" y="65880"/>
                    <a:pt x="42268" y="65863"/>
                    <a:pt x="42306" y="65843"/>
                  </a:cubicBezTo>
                  <a:cubicBezTo>
                    <a:pt x="42435" y="65746"/>
                    <a:pt x="42575" y="65649"/>
                    <a:pt x="42714" y="65563"/>
                  </a:cubicBezTo>
                  <a:cubicBezTo>
                    <a:pt x="42720" y="65488"/>
                    <a:pt x="42833" y="65461"/>
                    <a:pt x="42918" y="65439"/>
                  </a:cubicBezTo>
                  <a:cubicBezTo>
                    <a:pt x="42918" y="65434"/>
                    <a:pt x="42925" y="65434"/>
                    <a:pt x="42930" y="65429"/>
                  </a:cubicBezTo>
                  <a:cubicBezTo>
                    <a:pt x="43106" y="64998"/>
                    <a:pt x="43698" y="64864"/>
                    <a:pt x="43956" y="64494"/>
                  </a:cubicBezTo>
                  <a:cubicBezTo>
                    <a:pt x="43993" y="64328"/>
                    <a:pt x="43944" y="64150"/>
                    <a:pt x="43756" y="63961"/>
                  </a:cubicBezTo>
                  <a:lnTo>
                    <a:pt x="43563" y="63768"/>
                  </a:lnTo>
                  <a:cubicBezTo>
                    <a:pt x="43391" y="63698"/>
                    <a:pt x="43322" y="63580"/>
                    <a:pt x="43305" y="63334"/>
                  </a:cubicBezTo>
                  <a:cubicBezTo>
                    <a:pt x="43096" y="62640"/>
                    <a:pt x="42655" y="62232"/>
                    <a:pt x="42613" y="61474"/>
                  </a:cubicBezTo>
                  <a:cubicBezTo>
                    <a:pt x="42607" y="61362"/>
                    <a:pt x="42602" y="61249"/>
                    <a:pt x="42591" y="61136"/>
                  </a:cubicBezTo>
                  <a:cubicBezTo>
                    <a:pt x="42473" y="60448"/>
                    <a:pt x="42451" y="59756"/>
                    <a:pt x="42312" y="59079"/>
                  </a:cubicBezTo>
                  <a:cubicBezTo>
                    <a:pt x="42280" y="58906"/>
                    <a:pt x="42236" y="58734"/>
                    <a:pt x="42183" y="58563"/>
                  </a:cubicBezTo>
                  <a:cubicBezTo>
                    <a:pt x="42160" y="58566"/>
                    <a:pt x="42139" y="58568"/>
                    <a:pt x="42120" y="58568"/>
                  </a:cubicBezTo>
                  <a:cubicBezTo>
                    <a:pt x="41923" y="58568"/>
                    <a:pt x="41913" y="58401"/>
                    <a:pt x="41903" y="58236"/>
                  </a:cubicBezTo>
                  <a:cubicBezTo>
                    <a:pt x="41839" y="58031"/>
                    <a:pt x="41764" y="57837"/>
                    <a:pt x="41667" y="57655"/>
                  </a:cubicBezTo>
                  <a:cubicBezTo>
                    <a:pt x="41506" y="57354"/>
                    <a:pt x="41296" y="57075"/>
                    <a:pt x="41028" y="56843"/>
                  </a:cubicBezTo>
                  <a:cubicBezTo>
                    <a:pt x="40813" y="56768"/>
                    <a:pt x="40577" y="56714"/>
                    <a:pt x="40572" y="56419"/>
                  </a:cubicBezTo>
                  <a:cubicBezTo>
                    <a:pt x="40265" y="56242"/>
                    <a:pt x="40125" y="55952"/>
                    <a:pt x="40044" y="55625"/>
                  </a:cubicBezTo>
                  <a:cubicBezTo>
                    <a:pt x="39722" y="55447"/>
                    <a:pt x="39583" y="55157"/>
                    <a:pt x="39508" y="54819"/>
                  </a:cubicBezTo>
                  <a:cubicBezTo>
                    <a:pt x="39185" y="54651"/>
                    <a:pt x="39035" y="54368"/>
                    <a:pt x="38975" y="54018"/>
                  </a:cubicBezTo>
                  <a:cubicBezTo>
                    <a:pt x="38643" y="53857"/>
                    <a:pt x="38492" y="53572"/>
                    <a:pt x="38438" y="53223"/>
                  </a:cubicBezTo>
                  <a:cubicBezTo>
                    <a:pt x="38191" y="53126"/>
                    <a:pt x="38105" y="52938"/>
                    <a:pt x="38169" y="52680"/>
                  </a:cubicBezTo>
                  <a:cubicBezTo>
                    <a:pt x="37756" y="52573"/>
                    <a:pt x="37584" y="52305"/>
                    <a:pt x="37638" y="51879"/>
                  </a:cubicBezTo>
                  <a:cubicBezTo>
                    <a:pt x="37213" y="51782"/>
                    <a:pt x="37052" y="51504"/>
                    <a:pt x="37106" y="51080"/>
                  </a:cubicBezTo>
                  <a:cubicBezTo>
                    <a:pt x="36665" y="50993"/>
                    <a:pt x="36520" y="50708"/>
                    <a:pt x="36568" y="50289"/>
                  </a:cubicBezTo>
                  <a:lnTo>
                    <a:pt x="36568" y="50289"/>
                  </a:lnTo>
                  <a:cubicBezTo>
                    <a:pt x="36548" y="50292"/>
                    <a:pt x="36529" y="50293"/>
                    <a:pt x="36512" y="50293"/>
                  </a:cubicBezTo>
                  <a:cubicBezTo>
                    <a:pt x="36315" y="50293"/>
                    <a:pt x="36305" y="50130"/>
                    <a:pt x="36300" y="49957"/>
                  </a:cubicBezTo>
                  <a:cubicBezTo>
                    <a:pt x="36214" y="49687"/>
                    <a:pt x="36101" y="49436"/>
                    <a:pt x="35956" y="49199"/>
                  </a:cubicBezTo>
                  <a:cubicBezTo>
                    <a:pt x="35816" y="48968"/>
                    <a:pt x="35640" y="48753"/>
                    <a:pt x="35419" y="48571"/>
                  </a:cubicBezTo>
                  <a:cubicBezTo>
                    <a:pt x="35204" y="48490"/>
                    <a:pt x="34973" y="48437"/>
                    <a:pt x="34968" y="48147"/>
                  </a:cubicBezTo>
                  <a:cubicBezTo>
                    <a:pt x="34661" y="47963"/>
                    <a:pt x="34517" y="47679"/>
                    <a:pt x="34436" y="47346"/>
                  </a:cubicBezTo>
                  <a:cubicBezTo>
                    <a:pt x="34118" y="47173"/>
                    <a:pt x="33974" y="46883"/>
                    <a:pt x="33904" y="46545"/>
                  </a:cubicBezTo>
                  <a:cubicBezTo>
                    <a:pt x="33577" y="46374"/>
                    <a:pt x="33426" y="46089"/>
                    <a:pt x="33367" y="45745"/>
                  </a:cubicBezTo>
                  <a:cubicBezTo>
                    <a:pt x="33039" y="45578"/>
                    <a:pt x="32883" y="45293"/>
                    <a:pt x="32836" y="44944"/>
                  </a:cubicBezTo>
                  <a:cubicBezTo>
                    <a:pt x="32583" y="44847"/>
                    <a:pt x="32502" y="44665"/>
                    <a:pt x="32566" y="44408"/>
                  </a:cubicBezTo>
                  <a:cubicBezTo>
                    <a:pt x="32152" y="44299"/>
                    <a:pt x="31976" y="44031"/>
                    <a:pt x="32035" y="43607"/>
                  </a:cubicBezTo>
                  <a:cubicBezTo>
                    <a:pt x="31604" y="43510"/>
                    <a:pt x="31443" y="43230"/>
                    <a:pt x="31497" y="42806"/>
                  </a:cubicBezTo>
                  <a:cubicBezTo>
                    <a:pt x="31056" y="42720"/>
                    <a:pt x="30917" y="42430"/>
                    <a:pt x="30966" y="42011"/>
                  </a:cubicBezTo>
                  <a:lnTo>
                    <a:pt x="30966" y="42011"/>
                  </a:lnTo>
                  <a:cubicBezTo>
                    <a:pt x="30943" y="42014"/>
                    <a:pt x="30923" y="42016"/>
                    <a:pt x="30904" y="42016"/>
                  </a:cubicBezTo>
                  <a:cubicBezTo>
                    <a:pt x="30711" y="42016"/>
                    <a:pt x="30701" y="41850"/>
                    <a:pt x="30691" y="41683"/>
                  </a:cubicBezTo>
                  <a:cubicBezTo>
                    <a:pt x="30573" y="41485"/>
                    <a:pt x="30461" y="41286"/>
                    <a:pt x="30342" y="41088"/>
                  </a:cubicBezTo>
                  <a:cubicBezTo>
                    <a:pt x="30138" y="41001"/>
                    <a:pt x="29902" y="40959"/>
                    <a:pt x="29896" y="40668"/>
                  </a:cubicBezTo>
                  <a:cubicBezTo>
                    <a:pt x="29595" y="40485"/>
                    <a:pt x="29445" y="40200"/>
                    <a:pt x="29365" y="39873"/>
                  </a:cubicBezTo>
                  <a:cubicBezTo>
                    <a:pt x="29053" y="39690"/>
                    <a:pt x="28908" y="39400"/>
                    <a:pt x="28827" y="39067"/>
                  </a:cubicBezTo>
                  <a:cubicBezTo>
                    <a:pt x="28510" y="38896"/>
                    <a:pt x="28365" y="38606"/>
                    <a:pt x="28296" y="38266"/>
                  </a:cubicBezTo>
                  <a:cubicBezTo>
                    <a:pt x="27968" y="38100"/>
                    <a:pt x="27823" y="37815"/>
                    <a:pt x="27763" y="37466"/>
                  </a:cubicBezTo>
                  <a:cubicBezTo>
                    <a:pt x="27431" y="37305"/>
                    <a:pt x="27275" y="37020"/>
                    <a:pt x="27227" y="36672"/>
                  </a:cubicBezTo>
                  <a:cubicBezTo>
                    <a:pt x="26974" y="36575"/>
                    <a:pt x="26893" y="36387"/>
                    <a:pt x="26957" y="36129"/>
                  </a:cubicBezTo>
                  <a:cubicBezTo>
                    <a:pt x="26544" y="36020"/>
                    <a:pt x="26372" y="35752"/>
                    <a:pt x="26426" y="35328"/>
                  </a:cubicBezTo>
                  <a:cubicBezTo>
                    <a:pt x="25996" y="35231"/>
                    <a:pt x="25834" y="34952"/>
                    <a:pt x="25894" y="34527"/>
                  </a:cubicBezTo>
                  <a:cubicBezTo>
                    <a:pt x="25454" y="34441"/>
                    <a:pt x="25308" y="34157"/>
                    <a:pt x="25357" y="33738"/>
                  </a:cubicBezTo>
                  <a:lnTo>
                    <a:pt x="25357" y="33738"/>
                  </a:lnTo>
                  <a:cubicBezTo>
                    <a:pt x="25338" y="33741"/>
                    <a:pt x="25320" y="33742"/>
                    <a:pt x="25303" y="33742"/>
                  </a:cubicBezTo>
                  <a:cubicBezTo>
                    <a:pt x="25103" y="33742"/>
                    <a:pt x="25093" y="33573"/>
                    <a:pt x="25088" y="33404"/>
                  </a:cubicBezTo>
                  <a:cubicBezTo>
                    <a:pt x="25040" y="33270"/>
                    <a:pt x="24991" y="33141"/>
                    <a:pt x="24938" y="33012"/>
                  </a:cubicBezTo>
                  <a:cubicBezTo>
                    <a:pt x="24766" y="32636"/>
                    <a:pt x="24535" y="32298"/>
                    <a:pt x="24213" y="32018"/>
                  </a:cubicBezTo>
                  <a:cubicBezTo>
                    <a:pt x="23992" y="31949"/>
                    <a:pt x="23756" y="31889"/>
                    <a:pt x="23756" y="31594"/>
                  </a:cubicBezTo>
                  <a:cubicBezTo>
                    <a:pt x="23444" y="31418"/>
                    <a:pt x="23305" y="31127"/>
                    <a:pt x="23224" y="30794"/>
                  </a:cubicBezTo>
                  <a:cubicBezTo>
                    <a:pt x="22901" y="30622"/>
                    <a:pt x="22757" y="30332"/>
                    <a:pt x="22687" y="29993"/>
                  </a:cubicBezTo>
                  <a:cubicBezTo>
                    <a:pt x="22365" y="29821"/>
                    <a:pt x="22214" y="29536"/>
                    <a:pt x="22155" y="29194"/>
                  </a:cubicBezTo>
                  <a:cubicBezTo>
                    <a:pt x="21822" y="29026"/>
                    <a:pt x="21671" y="28747"/>
                    <a:pt x="21624" y="28393"/>
                  </a:cubicBezTo>
                  <a:cubicBezTo>
                    <a:pt x="21366" y="28296"/>
                    <a:pt x="21284" y="28113"/>
                    <a:pt x="21349" y="27855"/>
                  </a:cubicBezTo>
                  <a:cubicBezTo>
                    <a:pt x="20935" y="27748"/>
                    <a:pt x="20764" y="27474"/>
                    <a:pt x="20818" y="27049"/>
                  </a:cubicBezTo>
                  <a:cubicBezTo>
                    <a:pt x="20007" y="26641"/>
                    <a:pt x="19990" y="26045"/>
                    <a:pt x="20205" y="25207"/>
                  </a:cubicBezTo>
                  <a:cubicBezTo>
                    <a:pt x="21731" y="19212"/>
                    <a:pt x="23176" y="13194"/>
                    <a:pt x="24718" y="7204"/>
                  </a:cubicBezTo>
                  <a:cubicBezTo>
                    <a:pt x="24830" y="6780"/>
                    <a:pt x="24852" y="6474"/>
                    <a:pt x="24771" y="6244"/>
                  </a:cubicBezTo>
                  <a:cubicBezTo>
                    <a:pt x="24862" y="6071"/>
                    <a:pt x="24981" y="5915"/>
                    <a:pt x="25152" y="5797"/>
                  </a:cubicBezTo>
                  <a:cubicBezTo>
                    <a:pt x="25078" y="5679"/>
                    <a:pt x="24981" y="5577"/>
                    <a:pt x="24862" y="5480"/>
                  </a:cubicBezTo>
                  <a:cubicBezTo>
                    <a:pt x="19437" y="4077"/>
                    <a:pt x="14032" y="2590"/>
                    <a:pt x="8639" y="1064"/>
                  </a:cubicBezTo>
                  <a:cubicBezTo>
                    <a:pt x="7870" y="849"/>
                    <a:pt x="7119" y="549"/>
                    <a:pt x="6340" y="420"/>
                  </a:cubicBezTo>
                  <a:cubicBezTo>
                    <a:pt x="5743" y="323"/>
                    <a:pt x="5314" y="184"/>
                    <a:pt x="5002"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3"/>
            <p:cNvSpPr/>
            <p:nvPr/>
          </p:nvSpPr>
          <p:spPr>
            <a:xfrm>
              <a:off x="1181475" y="2825150"/>
              <a:ext cx="933175" cy="1074725"/>
            </a:xfrm>
            <a:custGeom>
              <a:avLst/>
              <a:gdLst/>
              <a:ahLst/>
              <a:cxnLst/>
              <a:rect l="l" t="t" r="r" b="b"/>
              <a:pathLst>
                <a:path w="37327" h="42989" extrusionOk="0">
                  <a:moveTo>
                    <a:pt x="10497" y="0"/>
                  </a:moveTo>
                  <a:cubicBezTo>
                    <a:pt x="10449" y="172"/>
                    <a:pt x="10395" y="339"/>
                    <a:pt x="10342" y="506"/>
                  </a:cubicBezTo>
                  <a:cubicBezTo>
                    <a:pt x="10192" y="758"/>
                    <a:pt x="10073" y="1156"/>
                    <a:pt x="9907" y="1758"/>
                  </a:cubicBezTo>
                  <a:cubicBezTo>
                    <a:pt x="9912" y="1805"/>
                    <a:pt x="9896" y="1865"/>
                    <a:pt x="9864" y="1924"/>
                  </a:cubicBezTo>
                  <a:cubicBezTo>
                    <a:pt x="9504" y="2364"/>
                    <a:pt x="9332" y="2869"/>
                    <a:pt x="9208" y="3395"/>
                  </a:cubicBezTo>
                  <a:cubicBezTo>
                    <a:pt x="9176" y="3514"/>
                    <a:pt x="9155" y="3632"/>
                    <a:pt x="9128" y="3756"/>
                  </a:cubicBezTo>
                  <a:cubicBezTo>
                    <a:pt x="9074" y="4014"/>
                    <a:pt x="9026" y="4277"/>
                    <a:pt x="8962" y="4530"/>
                  </a:cubicBezTo>
                  <a:cubicBezTo>
                    <a:pt x="8886" y="4830"/>
                    <a:pt x="8795" y="5125"/>
                    <a:pt x="8655" y="5410"/>
                  </a:cubicBezTo>
                  <a:cubicBezTo>
                    <a:pt x="8504" y="5722"/>
                    <a:pt x="8380" y="5935"/>
                    <a:pt x="8243" y="5935"/>
                  </a:cubicBezTo>
                  <a:cubicBezTo>
                    <a:pt x="8165" y="5935"/>
                    <a:pt x="8083" y="5866"/>
                    <a:pt x="7989" y="5706"/>
                  </a:cubicBezTo>
                  <a:cubicBezTo>
                    <a:pt x="7854" y="5470"/>
                    <a:pt x="7705" y="5297"/>
                    <a:pt x="7543" y="5180"/>
                  </a:cubicBezTo>
                  <a:cubicBezTo>
                    <a:pt x="7441" y="5098"/>
                    <a:pt x="7328" y="5039"/>
                    <a:pt x="7216" y="4996"/>
                  </a:cubicBezTo>
                  <a:cubicBezTo>
                    <a:pt x="7043" y="4937"/>
                    <a:pt x="6866" y="4910"/>
                    <a:pt x="6689" y="4905"/>
                  </a:cubicBezTo>
                  <a:cubicBezTo>
                    <a:pt x="6672" y="4905"/>
                    <a:pt x="6655" y="4904"/>
                    <a:pt x="6638" y="4904"/>
                  </a:cubicBezTo>
                  <a:cubicBezTo>
                    <a:pt x="6202" y="4904"/>
                    <a:pt x="5741" y="5020"/>
                    <a:pt x="5303" y="5020"/>
                  </a:cubicBezTo>
                  <a:cubicBezTo>
                    <a:pt x="5271" y="5020"/>
                    <a:pt x="5238" y="5020"/>
                    <a:pt x="5206" y="5018"/>
                  </a:cubicBezTo>
                  <a:lnTo>
                    <a:pt x="5206" y="5018"/>
                  </a:lnTo>
                  <a:cubicBezTo>
                    <a:pt x="5743" y="6226"/>
                    <a:pt x="5195" y="7484"/>
                    <a:pt x="5335" y="8649"/>
                  </a:cubicBezTo>
                  <a:cubicBezTo>
                    <a:pt x="5357" y="8842"/>
                    <a:pt x="5367" y="9036"/>
                    <a:pt x="5367" y="9229"/>
                  </a:cubicBezTo>
                  <a:cubicBezTo>
                    <a:pt x="5335" y="9390"/>
                    <a:pt x="5330" y="9536"/>
                    <a:pt x="5351" y="9681"/>
                  </a:cubicBezTo>
                  <a:cubicBezTo>
                    <a:pt x="5292" y="10530"/>
                    <a:pt x="5072" y="11368"/>
                    <a:pt x="4895" y="12206"/>
                  </a:cubicBezTo>
                  <a:cubicBezTo>
                    <a:pt x="4766" y="12276"/>
                    <a:pt x="4626" y="12330"/>
                    <a:pt x="4470" y="12362"/>
                  </a:cubicBezTo>
                  <a:cubicBezTo>
                    <a:pt x="4464" y="12362"/>
                    <a:pt x="4464" y="12362"/>
                    <a:pt x="4464" y="12368"/>
                  </a:cubicBezTo>
                  <a:cubicBezTo>
                    <a:pt x="4427" y="12383"/>
                    <a:pt x="4390" y="12395"/>
                    <a:pt x="4347" y="12400"/>
                  </a:cubicBezTo>
                  <a:cubicBezTo>
                    <a:pt x="4486" y="13077"/>
                    <a:pt x="4508" y="13769"/>
                    <a:pt x="4626" y="14457"/>
                  </a:cubicBezTo>
                  <a:cubicBezTo>
                    <a:pt x="4637" y="14570"/>
                    <a:pt x="4642" y="14683"/>
                    <a:pt x="4648" y="14795"/>
                  </a:cubicBezTo>
                  <a:cubicBezTo>
                    <a:pt x="4690" y="15553"/>
                    <a:pt x="5131" y="15961"/>
                    <a:pt x="5340" y="16655"/>
                  </a:cubicBezTo>
                  <a:cubicBezTo>
                    <a:pt x="5357" y="16901"/>
                    <a:pt x="5426" y="17019"/>
                    <a:pt x="5598" y="17089"/>
                  </a:cubicBezTo>
                  <a:lnTo>
                    <a:pt x="5791" y="17282"/>
                  </a:lnTo>
                  <a:cubicBezTo>
                    <a:pt x="5979" y="17471"/>
                    <a:pt x="6028" y="17649"/>
                    <a:pt x="5991" y="17815"/>
                  </a:cubicBezTo>
                  <a:cubicBezTo>
                    <a:pt x="5733" y="18185"/>
                    <a:pt x="5141" y="18319"/>
                    <a:pt x="4965" y="18750"/>
                  </a:cubicBezTo>
                  <a:cubicBezTo>
                    <a:pt x="4960" y="18755"/>
                    <a:pt x="4953" y="18755"/>
                    <a:pt x="4953" y="18760"/>
                  </a:cubicBezTo>
                  <a:cubicBezTo>
                    <a:pt x="4868" y="18782"/>
                    <a:pt x="4755" y="18809"/>
                    <a:pt x="4749" y="18884"/>
                  </a:cubicBezTo>
                  <a:cubicBezTo>
                    <a:pt x="4610" y="18970"/>
                    <a:pt x="4470" y="19067"/>
                    <a:pt x="4341" y="19164"/>
                  </a:cubicBezTo>
                  <a:cubicBezTo>
                    <a:pt x="4303" y="19184"/>
                    <a:pt x="4283" y="19201"/>
                    <a:pt x="4276" y="19222"/>
                  </a:cubicBezTo>
                  <a:cubicBezTo>
                    <a:pt x="4094" y="19367"/>
                    <a:pt x="3928" y="19544"/>
                    <a:pt x="3782" y="19764"/>
                  </a:cubicBezTo>
                  <a:cubicBezTo>
                    <a:pt x="3348" y="20426"/>
                    <a:pt x="3316" y="21284"/>
                    <a:pt x="2961" y="21988"/>
                  </a:cubicBezTo>
                  <a:cubicBezTo>
                    <a:pt x="2800" y="22311"/>
                    <a:pt x="2612" y="22580"/>
                    <a:pt x="2445" y="22854"/>
                  </a:cubicBezTo>
                  <a:cubicBezTo>
                    <a:pt x="2439" y="22854"/>
                    <a:pt x="2429" y="22854"/>
                    <a:pt x="2423" y="22859"/>
                  </a:cubicBezTo>
                  <a:lnTo>
                    <a:pt x="2434" y="22881"/>
                  </a:lnTo>
                  <a:cubicBezTo>
                    <a:pt x="2230" y="23213"/>
                    <a:pt x="2059" y="23563"/>
                    <a:pt x="2004" y="24031"/>
                  </a:cubicBezTo>
                  <a:cubicBezTo>
                    <a:pt x="1967" y="24411"/>
                    <a:pt x="2047" y="24809"/>
                    <a:pt x="2101" y="25185"/>
                  </a:cubicBezTo>
                  <a:cubicBezTo>
                    <a:pt x="2171" y="25695"/>
                    <a:pt x="2176" y="26190"/>
                    <a:pt x="2133" y="26700"/>
                  </a:cubicBezTo>
                  <a:cubicBezTo>
                    <a:pt x="2091" y="27190"/>
                    <a:pt x="1854" y="27468"/>
                    <a:pt x="1531" y="27619"/>
                  </a:cubicBezTo>
                  <a:cubicBezTo>
                    <a:pt x="1209" y="27602"/>
                    <a:pt x="881" y="27582"/>
                    <a:pt x="559" y="27560"/>
                  </a:cubicBezTo>
                  <a:cubicBezTo>
                    <a:pt x="532" y="27570"/>
                    <a:pt x="505" y="27582"/>
                    <a:pt x="484" y="27597"/>
                  </a:cubicBezTo>
                  <a:cubicBezTo>
                    <a:pt x="323" y="27710"/>
                    <a:pt x="210" y="27877"/>
                    <a:pt x="135" y="28070"/>
                  </a:cubicBezTo>
                  <a:cubicBezTo>
                    <a:pt x="81" y="28209"/>
                    <a:pt x="48" y="28360"/>
                    <a:pt x="43" y="28532"/>
                  </a:cubicBezTo>
                  <a:cubicBezTo>
                    <a:pt x="1" y="29660"/>
                    <a:pt x="849" y="29987"/>
                    <a:pt x="1355" y="30181"/>
                  </a:cubicBezTo>
                  <a:cubicBezTo>
                    <a:pt x="1499" y="30235"/>
                    <a:pt x="1633" y="30289"/>
                    <a:pt x="1730" y="30348"/>
                  </a:cubicBezTo>
                  <a:cubicBezTo>
                    <a:pt x="5185" y="32400"/>
                    <a:pt x="8709" y="34474"/>
                    <a:pt x="12115" y="36473"/>
                  </a:cubicBezTo>
                  <a:cubicBezTo>
                    <a:pt x="14430" y="37837"/>
                    <a:pt x="16750" y="39201"/>
                    <a:pt x="19066" y="40566"/>
                  </a:cubicBezTo>
                  <a:cubicBezTo>
                    <a:pt x="19851" y="41033"/>
                    <a:pt x="20640" y="41323"/>
                    <a:pt x="21478" y="41457"/>
                  </a:cubicBezTo>
                  <a:cubicBezTo>
                    <a:pt x="22456" y="41613"/>
                    <a:pt x="23434" y="41764"/>
                    <a:pt x="24412" y="41914"/>
                  </a:cubicBezTo>
                  <a:cubicBezTo>
                    <a:pt x="26464" y="42231"/>
                    <a:pt x="28586" y="42558"/>
                    <a:pt x="30660" y="42935"/>
                  </a:cubicBezTo>
                  <a:cubicBezTo>
                    <a:pt x="30858" y="42972"/>
                    <a:pt x="31025" y="42989"/>
                    <a:pt x="31165" y="42989"/>
                  </a:cubicBezTo>
                  <a:cubicBezTo>
                    <a:pt x="31438" y="42989"/>
                    <a:pt x="31642" y="42924"/>
                    <a:pt x="31798" y="42823"/>
                  </a:cubicBezTo>
                  <a:cubicBezTo>
                    <a:pt x="31959" y="42709"/>
                    <a:pt x="32068" y="42553"/>
                    <a:pt x="32137" y="42382"/>
                  </a:cubicBezTo>
                  <a:cubicBezTo>
                    <a:pt x="32051" y="42226"/>
                    <a:pt x="32051" y="42005"/>
                    <a:pt x="32093" y="41678"/>
                  </a:cubicBezTo>
                  <a:cubicBezTo>
                    <a:pt x="33131" y="34468"/>
                    <a:pt x="34124" y="27254"/>
                    <a:pt x="35130" y="20039"/>
                  </a:cubicBezTo>
                  <a:cubicBezTo>
                    <a:pt x="35135" y="19975"/>
                    <a:pt x="35140" y="19910"/>
                    <a:pt x="35140" y="19834"/>
                  </a:cubicBezTo>
                  <a:cubicBezTo>
                    <a:pt x="35269" y="18911"/>
                    <a:pt x="35312" y="17971"/>
                    <a:pt x="35478" y="17046"/>
                  </a:cubicBezTo>
                  <a:cubicBezTo>
                    <a:pt x="35495" y="16965"/>
                    <a:pt x="35505" y="16880"/>
                    <a:pt x="35522" y="16794"/>
                  </a:cubicBezTo>
                  <a:lnTo>
                    <a:pt x="35559" y="16794"/>
                  </a:lnTo>
                  <a:cubicBezTo>
                    <a:pt x="35715" y="15639"/>
                    <a:pt x="35871" y="14478"/>
                    <a:pt x="36032" y="13318"/>
                  </a:cubicBezTo>
                  <a:cubicBezTo>
                    <a:pt x="36038" y="13286"/>
                    <a:pt x="36038" y="13258"/>
                    <a:pt x="36043" y="13226"/>
                  </a:cubicBezTo>
                  <a:cubicBezTo>
                    <a:pt x="36219" y="12083"/>
                    <a:pt x="36472" y="10949"/>
                    <a:pt x="36531" y="9794"/>
                  </a:cubicBezTo>
                  <a:cubicBezTo>
                    <a:pt x="36585" y="8693"/>
                    <a:pt x="36956" y="7634"/>
                    <a:pt x="36977" y="6538"/>
                  </a:cubicBezTo>
                  <a:cubicBezTo>
                    <a:pt x="37090" y="6098"/>
                    <a:pt x="37057" y="5619"/>
                    <a:pt x="37144" y="5180"/>
                  </a:cubicBezTo>
                  <a:cubicBezTo>
                    <a:pt x="37198" y="4922"/>
                    <a:pt x="37327" y="4379"/>
                    <a:pt x="37295" y="4287"/>
                  </a:cubicBezTo>
                  <a:lnTo>
                    <a:pt x="37295" y="4287"/>
                  </a:lnTo>
                  <a:cubicBezTo>
                    <a:pt x="37290" y="4290"/>
                    <a:pt x="37282" y="4291"/>
                    <a:pt x="37270" y="4291"/>
                  </a:cubicBezTo>
                  <a:cubicBezTo>
                    <a:pt x="37083" y="4291"/>
                    <a:pt x="36034" y="3980"/>
                    <a:pt x="35279" y="3863"/>
                  </a:cubicBezTo>
                  <a:cubicBezTo>
                    <a:pt x="27678" y="2686"/>
                    <a:pt x="20082" y="1505"/>
                    <a:pt x="12485" y="296"/>
                  </a:cubicBezTo>
                  <a:cubicBezTo>
                    <a:pt x="11858" y="198"/>
                    <a:pt x="11422" y="123"/>
                    <a:pt x="11103" y="123"/>
                  </a:cubicBezTo>
                  <a:cubicBezTo>
                    <a:pt x="10968" y="123"/>
                    <a:pt x="10854" y="136"/>
                    <a:pt x="10755" y="167"/>
                  </a:cubicBezTo>
                  <a:cubicBezTo>
                    <a:pt x="10665" y="119"/>
                    <a:pt x="10578" y="65"/>
                    <a:pt x="10497"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3"/>
            <p:cNvSpPr/>
            <p:nvPr/>
          </p:nvSpPr>
          <p:spPr>
            <a:xfrm>
              <a:off x="2114750" y="2234225"/>
              <a:ext cx="995625" cy="794150"/>
            </a:xfrm>
            <a:custGeom>
              <a:avLst/>
              <a:gdLst/>
              <a:ahLst/>
              <a:cxnLst/>
              <a:rect l="l" t="t" r="r" b="b"/>
              <a:pathLst>
                <a:path w="39825" h="31766" extrusionOk="0">
                  <a:moveTo>
                    <a:pt x="3713" y="0"/>
                  </a:moveTo>
                  <a:cubicBezTo>
                    <a:pt x="3703" y="5"/>
                    <a:pt x="3698" y="10"/>
                    <a:pt x="3686" y="16"/>
                  </a:cubicBezTo>
                  <a:cubicBezTo>
                    <a:pt x="3621" y="59"/>
                    <a:pt x="3557" y="112"/>
                    <a:pt x="3504" y="166"/>
                  </a:cubicBezTo>
                  <a:cubicBezTo>
                    <a:pt x="3509" y="177"/>
                    <a:pt x="3520" y="182"/>
                    <a:pt x="3525" y="194"/>
                  </a:cubicBezTo>
                  <a:cubicBezTo>
                    <a:pt x="3633" y="338"/>
                    <a:pt x="3713" y="504"/>
                    <a:pt x="3762" y="698"/>
                  </a:cubicBezTo>
                  <a:cubicBezTo>
                    <a:pt x="3621" y="913"/>
                    <a:pt x="3530" y="1220"/>
                    <a:pt x="3482" y="1622"/>
                  </a:cubicBezTo>
                  <a:cubicBezTo>
                    <a:pt x="2402" y="9981"/>
                    <a:pt x="1274" y="18341"/>
                    <a:pt x="120" y="26689"/>
                  </a:cubicBezTo>
                  <a:cubicBezTo>
                    <a:pt x="65" y="27076"/>
                    <a:pt x="135" y="27806"/>
                    <a:pt x="23" y="27892"/>
                  </a:cubicBezTo>
                  <a:cubicBezTo>
                    <a:pt x="16" y="27897"/>
                    <a:pt x="6" y="27902"/>
                    <a:pt x="1" y="27902"/>
                  </a:cubicBezTo>
                  <a:cubicBezTo>
                    <a:pt x="76" y="27957"/>
                    <a:pt x="629" y="27924"/>
                    <a:pt x="931" y="27967"/>
                  </a:cubicBezTo>
                  <a:cubicBezTo>
                    <a:pt x="3472" y="28296"/>
                    <a:pt x="6023" y="28521"/>
                    <a:pt x="8575" y="28789"/>
                  </a:cubicBezTo>
                  <a:cubicBezTo>
                    <a:pt x="8599" y="28784"/>
                    <a:pt x="8633" y="28782"/>
                    <a:pt x="8673" y="28782"/>
                  </a:cubicBezTo>
                  <a:cubicBezTo>
                    <a:pt x="9083" y="28782"/>
                    <a:pt x="10250" y="29030"/>
                    <a:pt x="10670" y="29080"/>
                  </a:cubicBezTo>
                  <a:cubicBezTo>
                    <a:pt x="13619" y="29424"/>
                    <a:pt x="16564" y="29772"/>
                    <a:pt x="19512" y="30094"/>
                  </a:cubicBezTo>
                  <a:cubicBezTo>
                    <a:pt x="22902" y="30460"/>
                    <a:pt x="26293" y="30803"/>
                    <a:pt x="29683" y="31158"/>
                  </a:cubicBezTo>
                  <a:cubicBezTo>
                    <a:pt x="29705" y="31155"/>
                    <a:pt x="29730" y="31154"/>
                    <a:pt x="29757" y="31154"/>
                  </a:cubicBezTo>
                  <a:cubicBezTo>
                    <a:pt x="30140" y="31154"/>
                    <a:pt x="30989" y="31435"/>
                    <a:pt x="31277" y="31435"/>
                  </a:cubicBezTo>
                  <a:cubicBezTo>
                    <a:pt x="31291" y="31435"/>
                    <a:pt x="31304" y="31434"/>
                    <a:pt x="31315" y="31433"/>
                  </a:cubicBezTo>
                  <a:cubicBezTo>
                    <a:pt x="31418" y="31421"/>
                    <a:pt x="31511" y="31416"/>
                    <a:pt x="31594" y="31416"/>
                  </a:cubicBezTo>
                  <a:cubicBezTo>
                    <a:pt x="31984" y="31416"/>
                    <a:pt x="32181" y="31535"/>
                    <a:pt x="32282" y="31733"/>
                  </a:cubicBezTo>
                  <a:cubicBezTo>
                    <a:pt x="32470" y="31745"/>
                    <a:pt x="32664" y="31755"/>
                    <a:pt x="32852" y="31760"/>
                  </a:cubicBezTo>
                  <a:cubicBezTo>
                    <a:pt x="32901" y="31760"/>
                    <a:pt x="32943" y="31760"/>
                    <a:pt x="32986" y="31765"/>
                  </a:cubicBezTo>
                  <a:cubicBezTo>
                    <a:pt x="33144" y="31580"/>
                    <a:pt x="33360" y="31469"/>
                    <a:pt x="33658" y="31469"/>
                  </a:cubicBezTo>
                  <a:cubicBezTo>
                    <a:pt x="33888" y="31469"/>
                    <a:pt x="34167" y="31535"/>
                    <a:pt x="34506" y="31685"/>
                  </a:cubicBezTo>
                  <a:cubicBezTo>
                    <a:pt x="34557" y="31708"/>
                    <a:pt x="34613" y="31716"/>
                    <a:pt x="34673" y="31716"/>
                  </a:cubicBezTo>
                  <a:cubicBezTo>
                    <a:pt x="34819" y="31716"/>
                    <a:pt x="34985" y="31668"/>
                    <a:pt x="35135" y="31668"/>
                  </a:cubicBezTo>
                  <a:cubicBezTo>
                    <a:pt x="35140" y="31668"/>
                    <a:pt x="35145" y="31668"/>
                    <a:pt x="35151" y="31669"/>
                  </a:cubicBezTo>
                  <a:cubicBezTo>
                    <a:pt x="36092" y="31696"/>
                    <a:pt x="37037" y="31723"/>
                    <a:pt x="37977" y="31755"/>
                  </a:cubicBezTo>
                  <a:cubicBezTo>
                    <a:pt x="37950" y="31728"/>
                    <a:pt x="37923" y="31706"/>
                    <a:pt x="37897" y="31680"/>
                  </a:cubicBezTo>
                  <a:cubicBezTo>
                    <a:pt x="37816" y="31589"/>
                    <a:pt x="37762" y="31487"/>
                    <a:pt x="37724" y="31378"/>
                  </a:cubicBezTo>
                  <a:cubicBezTo>
                    <a:pt x="37885" y="31255"/>
                    <a:pt x="37929" y="31019"/>
                    <a:pt x="37929" y="30674"/>
                  </a:cubicBezTo>
                  <a:cubicBezTo>
                    <a:pt x="37923" y="29960"/>
                    <a:pt x="37999" y="29241"/>
                    <a:pt x="38047" y="28526"/>
                  </a:cubicBezTo>
                  <a:cubicBezTo>
                    <a:pt x="38014" y="28058"/>
                    <a:pt x="38095" y="27619"/>
                    <a:pt x="38133" y="27140"/>
                  </a:cubicBezTo>
                  <a:cubicBezTo>
                    <a:pt x="38165" y="26727"/>
                    <a:pt x="38175" y="26313"/>
                    <a:pt x="38181" y="25899"/>
                  </a:cubicBezTo>
                  <a:cubicBezTo>
                    <a:pt x="38116" y="25690"/>
                    <a:pt x="38219" y="25415"/>
                    <a:pt x="38230" y="25206"/>
                  </a:cubicBezTo>
                  <a:cubicBezTo>
                    <a:pt x="38509" y="20409"/>
                    <a:pt x="38788" y="15611"/>
                    <a:pt x="39090" y="10819"/>
                  </a:cubicBezTo>
                  <a:cubicBezTo>
                    <a:pt x="39207" y="10567"/>
                    <a:pt x="39395" y="10390"/>
                    <a:pt x="39653" y="10293"/>
                  </a:cubicBezTo>
                  <a:cubicBezTo>
                    <a:pt x="39658" y="10255"/>
                    <a:pt x="39658" y="10218"/>
                    <a:pt x="39663" y="10181"/>
                  </a:cubicBezTo>
                  <a:cubicBezTo>
                    <a:pt x="39502" y="9992"/>
                    <a:pt x="39476" y="9702"/>
                    <a:pt x="39509" y="9288"/>
                  </a:cubicBezTo>
                  <a:cubicBezTo>
                    <a:pt x="39626" y="7828"/>
                    <a:pt x="39648" y="6355"/>
                    <a:pt x="39760" y="4894"/>
                  </a:cubicBezTo>
                  <a:cubicBezTo>
                    <a:pt x="39824" y="4104"/>
                    <a:pt x="39675" y="3722"/>
                    <a:pt x="38740" y="3670"/>
                  </a:cubicBezTo>
                  <a:cubicBezTo>
                    <a:pt x="35989" y="3508"/>
                    <a:pt x="33249" y="3202"/>
                    <a:pt x="30499" y="3003"/>
                  </a:cubicBezTo>
                  <a:cubicBezTo>
                    <a:pt x="30102" y="2976"/>
                    <a:pt x="29864" y="2901"/>
                    <a:pt x="29747" y="2696"/>
                  </a:cubicBezTo>
                  <a:cubicBezTo>
                    <a:pt x="29683" y="2686"/>
                    <a:pt x="29613" y="2681"/>
                    <a:pt x="29542" y="2675"/>
                  </a:cubicBezTo>
                  <a:cubicBezTo>
                    <a:pt x="29301" y="2648"/>
                    <a:pt x="29065" y="2626"/>
                    <a:pt x="28823" y="2599"/>
                  </a:cubicBezTo>
                  <a:cubicBezTo>
                    <a:pt x="28768" y="2626"/>
                    <a:pt x="28710" y="2654"/>
                    <a:pt x="28646" y="2670"/>
                  </a:cubicBezTo>
                  <a:cubicBezTo>
                    <a:pt x="27620" y="2589"/>
                    <a:pt x="26593" y="2503"/>
                    <a:pt x="25567" y="2423"/>
                  </a:cubicBezTo>
                  <a:cubicBezTo>
                    <a:pt x="24015" y="2229"/>
                    <a:pt x="22451" y="2106"/>
                    <a:pt x="20893" y="1950"/>
                  </a:cubicBezTo>
                  <a:lnTo>
                    <a:pt x="20893" y="1950"/>
                  </a:lnTo>
                  <a:cubicBezTo>
                    <a:pt x="20904" y="1972"/>
                    <a:pt x="20920" y="1987"/>
                    <a:pt x="20931" y="2009"/>
                  </a:cubicBezTo>
                  <a:cubicBezTo>
                    <a:pt x="20442" y="1950"/>
                    <a:pt x="19948" y="1897"/>
                    <a:pt x="19460" y="1843"/>
                  </a:cubicBezTo>
                  <a:lnTo>
                    <a:pt x="19460" y="1837"/>
                  </a:lnTo>
                  <a:cubicBezTo>
                    <a:pt x="19271" y="1826"/>
                    <a:pt x="19083" y="1821"/>
                    <a:pt x="18895" y="1805"/>
                  </a:cubicBezTo>
                  <a:cubicBezTo>
                    <a:pt x="17477" y="1697"/>
                    <a:pt x="16043" y="1461"/>
                    <a:pt x="14650" y="1230"/>
                  </a:cubicBezTo>
                  <a:lnTo>
                    <a:pt x="14307" y="1176"/>
                  </a:lnTo>
                  <a:cubicBezTo>
                    <a:pt x="11756" y="886"/>
                    <a:pt x="9198" y="596"/>
                    <a:pt x="6646" y="306"/>
                  </a:cubicBezTo>
                  <a:cubicBezTo>
                    <a:pt x="6185" y="229"/>
                    <a:pt x="5723" y="161"/>
                    <a:pt x="5252" y="161"/>
                  </a:cubicBezTo>
                  <a:cubicBezTo>
                    <a:pt x="5235" y="161"/>
                    <a:pt x="5218" y="161"/>
                    <a:pt x="5201" y="161"/>
                  </a:cubicBezTo>
                  <a:cubicBezTo>
                    <a:pt x="4707" y="107"/>
                    <a:pt x="4207" y="59"/>
                    <a:pt x="371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33"/>
            <p:cNvSpPr/>
            <p:nvPr/>
          </p:nvSpPr>
          <p:spPr>
            <a:xfrm>
              <a:off x="5311075" y="2027375"/>
              <a:ext cx="576600" cy="641200"/>
            </a:xfrm>
            <a:custGeom>
              <a:avLst/>
              <a:gdLst/>
              <a:ahLst/>
              <a:cxnLst/>
              <a:rect l="l" t="t" r="r" b="b"/>
              <a:pathLst>
                <a:path w="23064" h="25648" extrusionOk="0">
                  <a:moveTo>
                    <a:pt x="21135" y="1"/>
                  </a:moveTo>
                  <a:cubicBezTo>
                    <a:pt x="20964" y="1"/>
                    <a:pt x="20786" y="55"/>
                    <a:pt x="20597" y="162"/>
                  </a:cubicBezTo>
                  <a:cubicBezTo>
                    <a:pt x="20227" y="372"/>
                    <a:pt x="19835" y="549"/>
                    <a:pt x="19422" y="737"/>
                  </a:cubicBezTo>
                  <a:cubicBezTo>
                    <a:pt x="18288" y="1252"/>
                    <a:pt x="17111" y="1784"/>
                    <a:pt x="16343" y="3009"/>
                  </a:cubicBezTo>
                  <a:cubicBezTo>
                    <a:pt x="15886" y="3734"/>
                    <a:pt x="15118" y="3858"/>
                    <a:pt x="14232" y="4003"/>
                  </a:cubicBezTo>
                  <a:cubicBezTo>
                    <a:pt x="13442" y="4126"/>
                    <a:pt x="12566" y="4266"/>
                    <a:pt x="11874" y="4890"/>
                  </a:cubicBezTo>
                  <a:cubicBezTo>
                    <a:pt x="11524" y="4734"/>
                    <a:pt x="11165" y="4652"/>
                    <a:pt x="10815" y="4578"/>
                  </a:cubicBezTo>
                  <a:cubicBezTo>
                    <a:pt x="10407" y="4491"/>
                    <a:pt x="10020" y="4406"/>
                    <a:pt x="9687" y="4196"/>
                  </a:cubicBezTo>
                  <a:cubicBezTo>
                    <a:pt x="9182" y="3869"/>
                    <a:pt x="8505" y="3498"/>
                    <a:pt x="7721" y="3498"/>
                  </a:cubicBezTo>
                  <a:cubicBezTo>
                    <a:pt x="7646" y="3498"/>
                    <a:pt x="7565" y="3504"/>
                    <a:pt x="7485" y="3509"/>
                  </a:cubicBezTo>
                  <a:cubicBezTo>
                    <a:pt x="7485" y="3509"/>
                    <a:pt x="3761" y="4416"/>
                    <a:pt x="2311" y="4545"/>
                  </a:cubicBezTo>
                  <a:cubicBezTo>
                    <a:pt x="1570" y="4610"/>
                    <a:pt x="1113" y="4647"/>
                    <a:pt x="838" y="4781"/>
                  </a:cubicBezTo>
                  <a:cubicBezTo>
                    <a:pt x="597" y="4761"/>
                    <a:pt x="361" y="4749"/>
                    <a:pt x="114" y="4739"/>
                  </a:cubicBezTo>
                  <a:cubicBezTo>
                    <a:pt x="76" y="4798"/>
                    <a:pt x="49" y="4868"/>
                    <a:pt x="22" y="4943"/>
                  </a:cubicBezTo>
                  <a:cubicBezTo>
                    <a:pt x="49" y="5577"/>
                    <a:pt x="0" y="6222"/>
                    <a:pt x="280" y="6893"/>
                  </a:cubicBezTo>
                  <a:cubicBezTo>
                    <a:pt x="307" y="6861"/>
                    <a:pt x="329" y="6834"/>
                    <a:pt x="355" y="6812"/>
                  </a:cubicBezTo>
                  <a:cubicBezTo>
                    <a:pt x="463" y="7580"/>
                    <a:pt x="587" y="8349"/>
                    <a:pt x="640" y="9123"/>
                  </a:cubicBezTo>
                  <a:cubicBezTo>
                    <a:pt x="684" y="9692"/>
                    <a:pt x="726" y="10261"/>
                    <a:pt x="774" y="10826"/>
                  </a:cubicBezTo>
                  <a:cubicBezTo>
                    <a:pt x="710" y="10836"/>
                    <a:pt x="640" y="10841"/>
                    <a:pt x="575" y="10853"/>
                  </a:cubicBezTo>
                  <a:cubicBezTo>
                    <a:pt x="796" y="12797"/>
                    <a:pt x="1016" y="14741"/>
                    <a:pt x="1237" y="16692"/>
                  </a:cubicBezTo>
                  <a:cubicBezTo>
                    <a:pt x="1237" y="17218"/>
                    <a:pt x="1225" y="17746"/>
                    <a:pt x="1220" y="18272"/>
                  </a:cubicBezTo>
                  <a:cubicBezTo>
                    <a:pt x="1199" y="19598"/>
                    <a:pt x="1398" y="20791"/>
                    <a:pt x="1790" y="22021"/>
                  </a:cubicBezTo>
                  <a:cubicBezTo>
                    <a:pt x="1812" y="22194"/>
                    <a:pt x="1827" y="22360"/>
                    <a:pt x="1849" y="22526"/>
                  </a:cubicBezTo>
                  <a:cubicBezTo>
                    <a:pt x="1902" y="22580"/>
                    <a:pt x="1892" y="22854"/>
                    <a:pt x="1892" y="22854"/>
                  </a:cubicBezTo>
                  <a:cubicBezTo>
                    <a:pt x="2005" y="22715"/>
                    <a:pt x="2268" y="22413"/>
                    <a:pt x="2429" y="22306"/>
                  </a:cubicBezTo>
                  <a:cubicBezTo>
                    <a:pt x="2632" y="22436"/>
                    <a:pt x="2874" y="22504"/>
                    <a:pt x="3166" y="22504"/>
                  </a:cubicBezTo>
                  <a:cubicBezTo>
                    <a:pt x="3246" y="22504"/>
                    <a:pt x="3330" y="22499"/>
                    <a:pt x="3417" y="22489"/>
                  </a:cubicBezTo>
                  <a:cubicBezTo>
                    <a:pt x="3520" y="22462"/>
                    <a:pt x="3627" y="22445"/>
                    <a:pt x="3746" y="22430"/>
                  </a:cubicBezTo>
                  <a:cubicBezTo>
                    <a:pt x="3767" y="22360"/>
                    <a:pt x="3778" y="22258"/>
                    <a:pt x="3821" y="22247"/>
                  </a:cubicBezTo>
                  <a:cubicBezTo>
                    <a:pt x="3844" y="22239"/>
                    <a:pt x="3865" y="22236"/>
                    <a:pt x="3885" y="22236"/>
                  </a:cubicBezTo>
                  <a:cubicBezTo>
                    <a:pt x="3979" y="22236"/>
                    <a:pt x="4021" y="22317"/>
                    <a:pt x="4030" y="22424"/>
                  </a:cubicBezTo>
                  <a:cubicBezTo>
                    <a:pt x="4197" y="22435"/>
                    <a:pt x="4314" y="22494"/>
                    <a:pt x="4299" y="22687"/>
                  </a:cubicBezTo>
                  <a:cubicBezTo>
                    <a:pt x="4317" y="22687"/>
                    <a:pt x="4334" y="22686"/>
                    <a:pt x="4351" y="22686"/>
                  </a:cubicBezTo>
                  <a:cubicBezTo>
                    <a:pt x="4512" y="22686"/>
                    <a:pt x="4621" y="22736"/>
                    <a:pt x="4572" y="22945"/>
                  </a:cubicBezTo>
                  <a:cubicBezTo>
                    <a:pt x="4635" y="22919"/>
                    <a:pt x="4690" y="22908"/>
                    <a:pt x="4740" y="22908"/>
                  </a:cubicBezTo>
                  <a:cubicBezTo>
                    <a:pt x="4917" y="22908"/>
                    <a:pt x="5019" y="23056"/>
                    <a:pt x="5100" y="23241"/>
                  </a:cubicBezTo>
                  <a:lnTo>
                    <a:pt x="5078" y="23219"/>
                  </a:lnTo>
                  <a:lnTo>
                    <a:pt x="5078" y="23219"/>
                  </a:lnTo>
                  <a:cubicBezTo>
                    <a:pt x="5502" y="24347"/>
                    <a:pt x="6727" y="24111"/>
                    <a:pt x="7500" y="24649"/>
                  </a:cubicBezTo>
                  <a:cubicBezTo>
                    <a:pt x="8000" y="24991"/>
                    <a:pt x="8505" y="25121"/>
                    <a:pt x="9002" y="25121"/>
                  </a:cubicBezTo>
                  <a:cubicBezTo>
                    <a:pt x="9835" y="25121"/>
                    <a:pt x="10642" y="24755"/>
                    <a:pt x="11353" y="24411"/>
                  </a:cubicBezTo>
                  <a:cubicBezTo>
                    <a:pt x="11735" y="24226"/>
                    <a:pt x="12008" y="24110"/>
                    <a:pt x="12248" y="24110"/>
                  </a:cubicBezTo>
                  <a:cubicBezTo>
                    <a:pt x="12510" y="24110"/>
                    <a:pt x="12734" y="24248"/>
                    <a:pt x="13023" y="24584"/>
                  </a:cubicBezTo>
                  <a:cubicBezTo>
                    <a:pt x="13114" y="24691"/>
                    <a:pt x="13216" y="24788"/>
                    <a:pt x="13324" y="24879"/>
                  </a:cubicBezTo>
                  <a:cubicBezTo>
                    <a:pt x="13647" y="25159"/>
                    <a:pt x="14022" y="25385"/>
                    <a:pt x="14361" y="25648"/>
                  </a:cubicBezTo>
                  <a:cubicBezTo>
                    <a:pt x="14463" y="25636"/>
                    <a:pt x="14559" y="25599"/>
                    <a:pt x="14656" y="25556"/>
                  </a:cubicBezTo>
                  <a:cubicBezTo>
                    <a:pt x="14869" y="25460"/>
                    <a:pt x="15076" y="25329"/>
                    <a:pt x="15313" y="25329"/>
                  </a:cubicBezTo>
                  <a:cubicBezTo>
                    <a:pt x="15368" y="25329"/>
                    <a:pt x="15425" y="25336"/>
                    <a:pt x="15484" y="25353"/>
                  </a:cubicBezTo>
                  <a:cubicBezTo>
                    <a:pt x="15414" y="24917"/>
                    <a:pt x="15623" y="24676"/>
                    <a:pt x="16032" y="24562"/>
                  </a:cubicBezTo>
                  <a:cubicBezTo>
                    <a:pt x="16317" y="23654"/>
                    <a:pt x="15844" y="22682"/>
                    <a:pt x="16310" y="21780"/>
                  </a:cubicBezTo>
                  <a:cubicBezTo>
                    <a:pt x="16489" y="21441"/>
                    <a:pt x="16626" y="21103"/>
                    <a:pt x="16893" y="21103"/>
                  </a:cubicBezTo>
                  <a:cubicBezTo>
                    <a:pt x="17017" y="21103"/>
                    <a:pt x="17169" y="21175"/>
                    <a:pt x="17366" y="21353"/>
                  </a:cubicBezTo>
                  <a:lnTo>
                    <a:pt x="17366" y="21353"/>
                  </a:lnTo>
                  <a:cubicBezTo>
                    <a:pt x="17363" y="21352"/>
                    <a:pt x="17361" y="21350"/>
                    <a:pt x="17359" y="21349"/>
                  </a:cubicBezTo>
                  <a:lnTo>
                    <a:pt x="17359" y="21349"/>
                  </a:lnTo>
                  <a:lnTo>
                    <a:pt x="17386" y="21371"/>
                  </a:lnTo>
                  <a:cubicBezTo>
                    <a:pt x="17379" y="21365"/>
                    <a:pt x="17372" y="21359"/>
                    <a:pt x="17366" y="21353"/>
                  </a:cubicBezTo>
                  <a:lnTo>
                    <a:pt x="17366" y="21353"/>
                  </a:lnTo>
                  <a:cubicBezTo>
                    <a:pt x="17532" y="21439"/>
                    <a:pt x="17688" y="21498"/>
                    <a:pt x="17806" y="21498"/>
                  </a:cubicBezTo>
                  <a:cubicBezTo>
                    <a:pt x="17987" y="21498"/>
                    <a:pt x="18078" y="21360"/>
                    <a:pt x="17981" y="20969"/>
                  </a:cubicBezTo>
                  <a:cubicBezTo>
                    <a:pt x="17837" y="20362"/>
                    <a:pt x="18003" y="19905"/>
                    <a:pt x="18427" y="19502"/>
                  </a:cubicBezTo>
                  <a:cubicBezTo>
                    <a:pt x="18433" y="19077"/>
                    <a:pt x="18599" y="18755"/>
                    <a:pt x="18997" y="18572"/>
                  </a:cubicBezTo>
                  <a:lnTo>
                    <a:pt x="19035" y="18508"/>
                  </a:lnTo>
                  <a:cubicBezTo>
                    <a:pt x="19169" y="18428"/>
                    <a:pt x="19298" y="18346"/>
                    <a:pt x="19432" y="18266"/>
                  </a:cubicBezTo>
                  <a:cubicBezTo>
                    <a:pt x="20726" y="18036"/>
                    <a:pt x="22221" y="16434"/>
                    <a:pt x="22377" y="15140"/>
                  </a:cubicBezTo>
                  <a:cubicBezTo>
                    <a:pt x="22397" y="14973"/>
                    <a:pt x="22419" y="14801"/>
                    <a:pt x="22446" y="14629"/>
                  </a:cubicBezTo>
                  <a:cubicBezTo>
                    <a:pt x="22521" y="14113"/>
                    <a:pt x="22618" y="13603"/>
                    <a:pt x="22699" y="13092"/>
                  </a:cubicBezTo>
                  <a:cubicBezTo>
                    <a:pt x="22280" y="12529"/>
                    <a:pt x="22816" y="11621"/>
                    <a:pt x="22172" y="11078"/>
                  </a:cubicBezTo>
                  <a:cubicBezTo>
                    <a:pt x="22156" y="10680"/>
                    <a:pt x="22139" y="10347"/>
                    <a:pt x="22145" y="10068"/>
                  </a:cubicBezTo>
                  <a:cubicBezTo>
                    <a:pt x="22199" y="9982"/>
                    <a:pt x="22248" y="9901"/>
                    <a:pt x="22268" y="9821"/>
                  </a:cubicBezTo>
                  <a:cubicBezTo>
                    <a:pt x="22355" y="9504"/>
                    <a:pt x="22409" y="9192"/>
                    <a:pt x="22435" y="8881"/>
                  </a:cubicBezTo>
                  <a:cubicBezTo>
                    <a:pt x="22446" y="8870"/>
                    <a:pt x="22446" y="8865"/>
                    <a:pt x="22451" y="8859"/>
                  </a:cubicBezTo>
                  <a:cubicBezTo>
                    <a:pt x="22451" y="8843"/>
                    <a:pt x="22972" y="8741"/>
                    <a:pt x="22972" y="8725"/>
                  </a:cubicBezTo>
                  <a:cubicBezTo>
                    <a:pt x="23064" y="7570"/>
                    <a:pt x="22295" y="6528"/>
                    <a:pt x="22139" y="5400"/>
                  </a:cubicBezTo>
                  <a:cubicBezTo>
                    <a:pt x="22027" y="4771"/>
                    <a:pt x="21973" y="4132"/>
                    <a:pt x="21887" y="3498"/>
                  </a:cubicBezTo>
                  <a:cubicBezTo>
                    <a:pt x="21849" y="3202"/>
                    <a:pt x="21802" y="2907"/>
                    <a:pt x="21747" y="2611"/>
                  </a:cubicBezTo>
                  <a:cubicBezTo>
                    <a:pt x="21693" y="2423"/>
                    <a:pt x="21673" y="2241"/>
                    <a:pt x="21651" y="2069"/>
                  </a:cubicBezTo>
                  <a:cubicBezTo>
                    <a:pt x="21597" y="1746"/>
                    <a:pt x="21544" y="1424"/>
                    <a:pt x="21500" y="1102"/>
                  </a:cubicBezTo>
                  <a:cubicBezTo>
                    <a:pt x="21425" y="876"/>
                    <a:pt x="21383" y="598"/>
                    <a:pt x="21194" y="543"/>
                  </a:cubicBezTo>
                  <a:cubicBezTo>
                    <a:pt x="21178" y="355"/>
                    <a:pt x="21194" y="178"/>
                    <a:pt x="21232" y="17"/>
                  </a:cubicBezTo>
                  <a:cubicBezTo>
                    <a:pt x="21200" y="11"/>
                    <a:pt x="21167" y="1"/>
                    <a:pt x="21135"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33"/>
            <p:cNvSpPr/>
            <p:nvPr/>
          </p:nvSpPr>
          <p:spPr>
            <a:xfrm>
              <a:off x="5929025" y="1330075"/>
              <a:ext cx="820225" cy="710775"/>
            </a:xfrm>
            <a:custGeom>
              <a:avLst/>
              <a:gdLst/>
              <a:ahLst/>
              <a:cxnLst/>
              <a:rect l="l" t="t" r="r" b="b"/>
              <a:pathLst>
                <a:path w="32809" h="28431" extrusionOk="0">
                  <a:moveTo>
                    <a:pt x="27044" y="1"/>
                  </a:moveTo>
                  <a:cubicBezTo>
                    <a:pt x="26840" y="1"/>
                    <a:pt x="26642" y="53"/>
                    <a:pt x="26448" y="102"/>
                  </a:cubicBezTo>
                  <a:cubicBezTo>
                    <a:pt x="26394" y="118"/>
                    <a:pt x="26340" y="135"/>
                    <a:pt x="26287" y="145"/>
                  </a:cubicBezTo>
                  <a:cubicBezTo>
                    <a:pt x="25851" y="253"/>
                    <a:pt x="25417" y="382"/>
                    <a:pt x="24998" y="511"/>
                  </a:cubicBezTo>
                  <a:cubicBezTo>
                    <a:pt x="24051" y="790"/>
                    <a:pt x="23155" y="1059"/>
                    <a:pt x="22263" y="1085"/>
                  </a:cubicBezTo>
                  <a:cubicBezTo>
                    <a:pt x="19980" y="1156"/>
                    <a:pt x="18829" y="2590"/>
                    <a:pt x="17723" y="3970"/>
                  </a:cubicBezTo>
                  <a:lnTo>
                    <a:pt x="17637" y="4077"/>
                  </a:lnTo>
                  <a:cubicBezTo>
                    <a:pt x="17106" y="4739"/>
                    <a:pt x="16778" y="5507"/>
                    <a:pt x="16461" y="6249"/>
                  </a:cubicBezTo>
                  <a:cubicBezTo>
                    <a:pt x="16005" y="7328"/>
                    <a:pt x="15569" y="8349"/>
                    <a:pt x="14542" y="8939"/>
                  </a:cubicBezTo>
                  <a:cubicBezTo>
                    <a:pt x="14237" y="9111"/>
                    <a:pt x="14065" y="9460"/>
                    <a:pt x="14103" y="9820"/>
                  </a:cubicBezTo>
                  <a:cubicBezTo>
                    <a:pt x="14140" y="10137"/>
                    <a:pt x="14339" y="10385"/>
                    <a:pt x="14613" y="10471"/>
                  </a:cubicBezTo>
                  <a:cubicBezTo>
                    <a:pt x="14973" y="10578"/>
                    <a:pt x="15005" y="10702"/>
                    <a:pt x="15032" y="11282"/>
                  </a:cubicBezTo>
                  <a:cubicBezTo>
                    <a:pt x="15043" y="11588"/>
                    <a:pt x="15058" y="11937"/>
                    <a:pt x="15214" y="12265"/>
                  </a:cubicBezTo>
                  <a:cubicBezTo>
                    <a:pt x="15284" y="12416"/>
                    <a:pt x="15355" y="12631"/>
                    <a:pt x="15295" y="12792"/>
                  </a:cubicBezTo>
                  <a:cubicBezTo>
                    <a:pt x="15226" y="12958"/>
                    <a:pt x="15016" y="13076"/>
                    <a:pt x="14849" y="13147"/>
                  </a:cubicBezTo>
                  <a:cubicBezTo>
                    <a:pt x="14393" y="13334"/>
                    <a:pt x="14022" y="13662"/>
                    <a:pt x="13721" y="14139"/>
                  </a:cubicBezTo>
                  <a:cubicBezTo>
                    <a:pt x="13211" y="14945"/>
                    <a:pt x="12394" y="15150"/>
                    <a:pt x="11443" y="15381"/>
                  </a:cubicBezTo>
                  <a:cubicBezTo>
                    <a:pt x="10815" y="15537"/>
                    <a:pt x="10170" y="15698"/>
                    <a:pt x="9585" y="16053"/>
                  </a:cubicBezTo>
                  <a:cubicBezTo>
                    <a:pt x="8876" y="15714"/>
                    <a:pt x="8160" y="15547"/>
                    <a:pt x="7398" y="15547"/>
                  </a:cubicBezTo>
                  <a:cubicBezTo>
                    <a:pt x="5883" y="15547"/>
                    <a:pt x="4438" y="16251"/>
                    <a:pt x="3278" y="16815"/>
                  </a:cubicBezTo>
                  <a:cubicBezTo>
                    <a:pt x="2724" y="17089"/>
                    <a:pt x="2343" y="17595"/>
                    <a:pt x="2262" y="18168"/>
                  </a:cubicBezTo>
                  <a:cubicBezTo>
                    <a:pt x="2182" y="18728"/>
                    <a:pt x="2385" y="19271"/>
                    <a:pt x="2821" y="19663"/>
                  </a:cubicBezTo>
                  <a:cubicBezTo>
                    <a:pt x="3530" y="20302"/>
                    <a:pt x="3551" y="20903"/>
                    <a:pt x="2886" y="21741"/>
                  </a:cubicBezTo>
                  <a:cubicBezTo>
                    <a:pt x="2192" y="22611"/>
                    <a:pt x="1440" y="23397"/>
                    <a:pt x="656" y="24074"/>
                  </a:cubicBezTo>
                  <a:cubicBezTo>
                    <a:pt x="414" y="24282"/>
                    <a:pt x="161" y="24535"/>
                    <a:pt x="0" y="24847"/>
                  </a:cubicBezTo>
                  <a:cubicBezTo>
                    <a:pt x="37" y="24847"/>
                    <a:pt x="76" y="24852"/>
                    <a:pt x="108" y="24863"/>
                  </a:cubicBezTo>
                  <a:cubicBezTo>
                    <a:pt x="263" y="24900"/>
                    <a:pt x="387" y="25008"/>
                    <a:pt x="457" y="25142"/>
                  </a:cubicBezTo>
                  <a:cubicBezTo>
                    <a:pt x="312" y="25443"/>
                    <a:pt x="307" y="25765"/>
                    <a:pt x="484" y="26174"/>
                  </a:cubicBezTo>
                  <a:cubicBezTo>
                    <a:pt x="650" y="26564"/>
                    <a:pt x="890" y="26676"/>
                    <a:pt x="1149" y="26676"/>
                  </a:cubicBezTo>
                  <a:cubicBezTo>
                    <a:pt x="1425" y="26676"/>
                    <a:pt x="1723" y="26549"/>
                    <a:pt x="1978" y="26496"/>
                  </a:cubicBezTo>
                  <a:cubicBezTo>
                    <a:pt x="4755" y="25948"/>
                    <a:pt x="7510" y="25314"/>
                    <a:pt x="10294" y="24783"/>
                  </a:cubicBezTo>
                  <a:cubicBezTo>
                    <a:pt x="10554" y="24734"/>
                    <a:pt x="10869" y="24562"/>
                    <a:pt x="11175" y="24562"/>
                  </a:cubicBezTo>
                  <a:cubicBezTo>
                    <a:pt x="11242" y="24562"/>
                    <a:pt x="11308" y="24570"/>
                    <a:pt x="11373" y="24589"/>
                  </a:cubicBezTo>
                  <a:cubicBezTo>
                    <a:pt x="11792" y="24545"/>
                    <a:pt x="12206" y="24471"/>
                    <a:pt x="12615" y="24384"/>
                  </a:cubicBezTo>
                  <a:cubicBezTo>
                    <a:pt x="12615" y="24364"/>
                    <a:pt x="12608" y="24342"/>
                    <a:pt x="12608" y="24320"/>
                  </a:cubicBezTo>
                  <a:lnTo>
                    <a:pt x="21844" y="22423"/>
                  </a:lnTo>
                  <a:cubicBezTo>
                    <a:pt x="21859" y="22418"/>
                    <a:pt x="21871" y="22413"/>
                    <a:pt x="21886" y="22413"/>
                  </a:cubicBezTo>
                  <a:cubicBezTo>
                    <a:pt x="21956" y="22397"/>
                    <a:pt x="22021" y="22386"/>
                    <a:pt x="22091" y="22370"/>
                  </a:cubicBezTo>
                  <a:cubicBezTo>
                    <a:pt x="22102" y="22483"/>
                    <a:pt x="22117" y="22584"/>
                    <a:pt x="22139" y="22681"/>
                  </a:cubicBezTo>
                  <a:cubicBezTo>
                    <a:pt x="22719" y="23584"/>
                    <a:pt x="23703" y="24255"/>
                    <a:pt x="24589" y="24808"/>
                  </a:cubicBezTo>
                  <a:cubicBezTo>
                    <a:pt x="25239" y="25217"/>
                    <a:pt x="25970" y="25743"/>
                    <a:pt x="26733" y="26040"/>
                  </a:cubicBezTo>
                  <a:cubicBezTo>
                    <a:pt x="26749" y="26045"/>
                    <a:pt x="26765" y="26050"/>
                    <a:pt x="26781" y="26055"/>
                  </a:cubicBezTo>
                  <a:cubicBezTo>
                    <a:pt x="26926" y="26098"/>
                    <a:pt x="27071" y="26142"/>
                    <a:pt x="27217" y="26184"/>
                  </a:cubicBezTo>
                  <a:cubicBezTo>
                    <a:pt x="27318" y="26211"/>
                    <a:pt x="27420" y="26233"/>
                    <a:pt x="27527" y="26244"/>
                  </a:cubicBezTo>
                  <a:cubicBezTo>
                    <a:pt x="27576" y="26249"/>
                    <a:pt x="27614" y="26281"/>
                    <a:pt x="27636" y="26318"/>
                  </a:cubicBezTo>
                  <a:cubicBezTo>
                    <a:pt x="28860" y="26700"/>
                    <a:pt x="30069" y="27114"/>
                    <a:pt x="31192" y="27699"/>
                  </a:cubicBezTo>
                  <a:cubicBezTo>
                    <a:pt x="31390" y="27801"/>
                    <a:pt x="31551" y="27860"/>
                    <a:pt x="31680" y="27893"/>
                  </a:cubicBezTo>
                  <a:cubicBezTo>
                    <a:pt x="31819" y="28049"/>
                    <a:pt x="31955" y="28220"/>
                    <a:pt x="32072" y="28425"/>
                  </a:cubicBezTo>
                  <a:lnTo>
                    <a:pt x="32077" y="28430"/>
                  </a:lnTo>
                  <a:cubicBezTo>
                    <a:pt x="32518" y="28334"/>
                    <a:pt x="32701" y="27952"/>
                    <a:pt x="32808" y="27630"/>
                  </a:cubicBezTo>
                  <a:lnTo>
                    <a:pt x="32808" y="27630"/>
                  </a:lnTo>
                  <a:cubicBezTo>
                    <a:pt x="32685" y="27651"/>
                    <a:pt x="32551" y="27667"/>
                    <a:pt x="32411" y="27667"/>
                  </a:cubicBezTo>
                  <a:lnTo>
                    <a:pt x="32406" y="27667"/>
                  </a:lnTo>
                  <a:cubicBezTo>
                    <a:pt x="32347" y="27667"/>
                    <a:pt x="32293" y="27657"/>
                    <a:pt x="32238" y="27640"/>
                  </a:cubicBezTo>
                  <a:cubicBezTo>
                    <a:pt x="32298" y="27501"/>
                    <a:pt x="32347" y="27329"/>
                    <a:pt x="32406" y="27136"/>
                  </a:cubicBezTo>
                  <a:cubicBezTo>
                    <a:pt x="32347" y="27071"/>
                    <a:pt x="32238" y="26953"/>
                    <a:pt x="32245" y="26947"/>
                  </a:cubicBezTo>
                  <a:cubicBezTo>
                    <a:pt x="32545" y="26635"/>
                    <a:pt x="32690" y="26323"/>
                    <a:pt x="32739" y="26001"/>
                  </a:cubicBezTo>
                  <a:cubicBezTo>
                    <a:pt x="32761" y="25879"/>
                    <a:pt x="32766" y="25750"/>
                    <a:pt x="32761" y="25621"/>
                  </a:cubicBezTo>
                  <a:cubicBezTo>
                    <a:pt x="32739" y="25041"/>
                    <a:pt x="32496" y="24449"/>
                    <a:pt x="32389" y="23863"/>
                  </a:cubicBezTo>
                  <a:cubicBezTo>
                    <a:pt x="32250" y="23112"/>
                    <a:pt x="32035" y="21957"/>
                    <a:pt x="31879" y="21005"/>
                  </a:cubicBezTo>
                  <a:cubicBezTo>
                    <a:pt x="31896" y="20737"/>
                    <a:pt x="31928" y="20506"/>
                    <a:pt x="31992" y="20313"/>
                  </a:cubicBezTo>
                  <a:lnTo>
                    <a:pt x="31960" y="20313"/>
                  </a:lnTo>
                  <a:cubicBezTo>
                    <a:pt x="31901" y="20313"/>
                    <a:pt x="31847" y="20302"/>
                    <a:pt x="31794" y="20286"/>
                  </a:cubicBezTo>
                  <a:cubicBezTo>
                    <a:pt x="31643" y="19110"/>
                    <a:pt x="31556" y="17927"/>
                    <a:pt x="31626" y="16730"/>
                  </a:cubicBezTo>
                  <a:cubicBezTo>
                    <a:pt x="31653" y="16273"/>
                    <a:pt x="31658" y="15815"/>
                    <a:pt x="31594" y="15371"/>
                  </a:cubicBezTo>
                  <a:cubicBezTo>
                    <a:pt x="31600" y="15354"/>
                    <a:pt x="31611" y="15338"/>
                    <a:pt x="31621" y="15327"/>
                  </a:cubicBezTo>
                  <a:cubicBezTo>
                    <a:pt x="31605" y="15322"/>
                    <a:pt x="31594" y="15311"/>
                    <a:pt x="31578" y="15306"/>
                  </a:cubicBezTo>
                  <a:cubicBezTo>
                    <a:pt x="31541" y="15048"/>
                    <a:pt x="31471" y="14801"/>
                    <a:pt x="31368" y="14553"/>
                  </a:cubicBezTo>
                  <a:cubicBezTo>
                    <a:pt x="31036" y="14365"/>
                    <a:pt x="31020" y="14070"/>
                    <a:pt x="31090" y="13742"/>
                  </a:cubicBezTo>
                  <a:cubicBezTo>
                    <a:pt x="30182" y="12738"/>
                    <a:pt x="30627" y="11421"/>
                    <a:pt x="30299" y="10283"/>
                  </a:cubicBezTo>
                  <a:cubicBezTo>
                    <a:pt x="30036" y="10191"/>
                    <a:pt x="30026" y="9971"/>
                    <a:pt x="30026" y="9745"/>
                  </a:cubicBezTo>
                  <a:cubicBezTo>
                    <a:pt x="30023" y="9745"/>
                    <a:pt x="30019" y="9745"/>
                    <a:pt x="30016" y="9745"/>
                  </a:cubicBezTo>
                  <a:cubicBezTo>
                    <a:pt x="29012" y="9745"/>
                    <a:pt x="29257" y="8986"/>
                    <a:pt x="29230" y="8397"/>
                  </a:cubicBezTo>
                  <a:cubicBezTo>
                    <a:pt x="28548" y="7484"/>
                    <a:pt x="28226" y="6485"/>
                    <a:pt x="28527" y="5346"/>
                  </a:cubicBezTo>
                  <a:cubicBezTo>
                    <a:pt x="28764" y="4437"/>
                    <a:pt x="28162" y="3658"/>
                    <a:pt x="28156" y="2788"/>
                  </a:cubicBezTo>
                  <a:cubicBezTo>
                    <a:pt x="27721" y="2439"/>
                    <a:pt x="27517" y="1875"/>
                    <a:pt x="27485" y="1429"/>
                  </a:cubicBezTo>
                  <a:cubicBezTo>
                    <a:pt x="27468" y="930"/>
                    <a:pt x="27527" y="564"/>
                    <a:pt x="27721" y="286"/>
                  </a:cubicBezTo>
                  <a:cubicBezTo>
                    <a:pt x="27710" y="274"/>
                    <a:pt x="27705" y="264"/>
                    <a:pt x="27694" y="253"/>
                  </a:cubicBezTo>
                  <a:cubicBezTo>
                    <a:pt x="27576" y="140"/>
                    <a:pt x="27371" y="1"/>
                    <a:pt x="27044"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33"/>
            <p:cNvSpPr/>
            <p:nvPr/>
          </p:nvSpPr>
          <p:spPr>
            <a:xfrm>
              <a:off x="5840500" y="1889325"/>
              <a:ext cx="769600" cy="507500"/>
            </a:xfrm>
            <a:custGeom>
              <a:avLst/>
              <a:gdLst/>
              <a:ahLst/>
              <a:cxnLst/>
              <a:rect l="l" t="t" r="r" b="b"/>
              <a:pathLst>
                <a:path w="30784" h="20300" extrusionOk="0">
                  <a:moveTo>
                    <a:pt x="25632" y="0"/>
                  </a:moveTo>
                  <a:cubicBezTo>
                    <a:pt x="25562" y="16"/>
                    <a:pt x="25497" y="27"/>
                    <a:pt x="25427" y="43"/>
                  </a:cubicBezTo>
                  <a:cubicBezTo>
                    <a:pt x="25412" y="43"/>
                    <a:pt x="25400" y="48"/>
                    <a:pt x="25385" y="53"/>
                  </a:cubicBezTo>
                  <a:lnTo>
                    <a:pt x="16149" y="1950"/>
                  </a:lnTo>
                  <a:cubicBezTo>
                    <a:pt x="16149" y="1972"/>
                    <a:pt x="16156" y="1994"/>
                    <a:pt x="16156" y="2014"/>
                  </a:cubicBezTo>
                  <a:cubicBezTo>
                    <a:pt x="15747" y="2101"/>
                    <a:pt x="15333" y="2175"/>
                    <a:pt x="14914" y="2219"/>
                  </a:cubicBezTo>
                  <a:cubicBezTo>
                    <a:pt x="14849" y="2200"/>
                    <a:pt x="14783" y="2192"/>
                    <a:pt x="14716" y="2192"/>
                  </a:cubicBezTo>
                  <a:cubicBezTo>
                    <a:pt x="14410" y="2192"/>
                    <a:pt x="14095" y="2364"/>
                    <a:pt x="13835" y="2413"/>
                  </a:cubicBezTo>
                  <a:cubicBezTo>
                    <a:pt x="11051" y="2944"/>
                    <a:pt x="8296" y="3578"/>
                    <a:pt x="5519" y="4126"/>
                  </a:cubicBezTo>
                  <a:cubicBezTo>
                    <a:pt x="5264" y="4179"/>
                    <a:pt x="4966" y="4306"/>
                    <a:pt x="4690" y="4306"/>
                  </a:cubicBezTo>
                  <a:cubicBezTo>
                    <a:pt x="4431" y="4306"/>
                    <a:pt x="4191" y="4194"/>
                    <a:pt x="4025" y="3804"/>
                  </a:cubicBezTo>
                  <a:cubicBezTo>
                    <a:pt x="3848" y="3395"/>
                    <a:pt x="3853" y="3073"/>
                    <a:pt x="3998" y="2772"/>
                  </a:cubicBezTo>
                  <a:cubicBezTo>
                    <a:pt x="3928" y="2638"/>
                    <a:pt x="3804" y="2530"/>
                    <a:pt x="3649" y="2493"/>
                  </a:cubicBezTo>
                  <a:cubicBezTo>
                    <a:pt x="3617" y="2482"/>
                    <a:pt x="3578" y="2477"/>
                    <a:pt x="3541" y="2477"/>
                  </a:cubicBezTo>
                  <a:lnTo>
                    <a:pt x="3526" y="2477"/>
                  </a:lnTo>
                  <a:cubicBezTo>
                    <a:pt x="3337" y="2477"/>
                    <a:pt x="3166" y="2574"/>
                    <a:pt x="3063" y="2735"/>
                  </a:cubicBezTo>
                  <a:cubicBezTo>
                    <a:pt x="2779" y="3212"/>
                    <a:pt x="2403" y="3385"/>
                    <a:pt x="1999" y="3573"/>
                  </a:cubicBezTo>
                  <a:cubicBezTo>
                    <a:pt x="1699" y="3707"/>
                    <a:pt x="1381" y="3852"/>
                    <a:pt x="1124" y="4115"/>
                  </a:cubicBezTo>
                  <a:cubicBezTo>
                    <a:pt x="1059" y="4186"/>
                    <a:pt x="984" y="4250"/>
                    <a:pt x="915" y="4320"/>
                  </a:cubicBezTo>
                  <a:cubicBezTo>
                    <a:pt x="603" y="4605"/>
                    <a:pt x="194" y="4985"/>
                    <a:pt x="55" y="5539"/>
                  </a:cubicBezTo>
                  <a:cubicBezTo>
                    <a:pt x="17" y="5700"/>
                    <a:pt x="1" y="5877"/>
                    <a:pt x="17" y="6065"/>
                  </a:cubicBezTo>
                  <a:cubicBezTo>
                    <a:pt x="206" y="6120"/>
                    <a:pt x="248" y="6398"/>
                    <a:pt x="323" y="6624"/>
                  </a:cubicBezTo>
                  <a:cubicBezTo>
                    <a:pt x="367" y="6946"/>
                    <a:pt x="420" y="7268"/>
                    <a:pt x="474" y="7591"/>
                  </a:cubicBezTo>
                  <a:cubicBezTo>
                    <a:pt x="496" y="7763"/>
                    <a:pt x="516" y="7945"/>
                    <a:pt x="570" y="8133"/>
                  </a:cubicBezTo>
                  <a:cubicBezTo>
                    <a:pt x="625" y="8429"/>
                    <a:pt x="672" y="8724"/>
                    <a:pt x="710" y="9020"/>
                  </a:cubicBezTo>
                  <a:cubicBezTo>
                    <a:pt x="796" y="9654"/>
                    <a:pt x="850" y="10293"/>
                    <a:pt x="962" y="10922"/>
                  </a:cubicBezTo>
                  <a:cubicBezTo>
                    <a:pt x="1118" y="12050"/>
                    <a:pt x="1527" y="14225"/>
                    <a:pt x="1656" y="14225"/>
                  </a:cubicBezTo>
                  <a:cubicBezTo>
                    <a:pt x="1704" y="14225"/>
                    <a:pt x="1748" y="14231"/>
                    <a:pt x="1795" y="14247"/>
                  </a:cubicBezTo>
                  <a:cubicBezTo>
                    <a:pt x="2080" y="15956"/>
                    <a:pt x="2381" y="17669"/>
                    <a:pt x="2660" y="19378"/>
                  </a:cubicBezTo>
                  <a:cubicBezTo>
                    <a:pt x="2759" y="19983"/>
                    <a:pt x="2978" y="20300"/>
                    <a:pt x="3516" y="20300"/>
                  </a:cubicBezTo>
                  <a:cubicBezTo>
                    <a:pt x="3628" y="20300"/>
                    <a:pt x="3754" y="20286"/>
                    <a:pt x="3896" y="20258"/>
                  </a:cubicBezTo>
                  <a:cubicBezTo>
                    <a:pt x="5212" y="20000"/>
                    <a:pt x="6539" y="19807"/>
                    <a:pt x="7860" y="19614"/>
                  </a:cubicBezTo>
                  <a:cubicBezTo>
                    <a:pt x="7898" y="19630"/>
                    <a:pt x="7930" y="19641"/>
                    <a:pt x="7969" y="19657"/>
                  </a:cubicBezTo>
                  <a:cubicBezTo>
                    <a:pt x="8033" y="19690"/>
                    <a:pt x="8091" y="19727"/>
                    <a:pt x="8150" y="19770"/>
                  </a:cubicBezTo>
                  <a:cubicBezTo>
                    <a:pt x="8183" y="19695"/>
                    <a:pt x="8215" y="19625"/>
                    <a:pt x="8252" y="19554"/>
                  </a:cubicBezTo>
                  <a:cubicBezTo>
                    <a:pt x="8505" y="19517"/>
                    <a:pt x="8758" y="19479"/>
                    <a:pt x="9005" y="19442"/>
                  </a:cubicBezTo>
                  <a:cubicBezTo>
                    <a:pt x="10999" y="19259"/>
                    <a:pt x="12943" y="18852"/>
                    <a:pt x="14887" y="18421"/>
                  </a:cubicBezTo>
                  <a:cubicBezTo>
                    <a:pt x="15274" y="18336"/>
                    <a:pt x="15661" y="18249"/>
                    <a:pt x="16053" y="18163"/>
                  </a:cubicBezTo>
                  <a:cubicBezTo>
                    <a:pt x="16826" y="17992"/>
                    <a:pt x="17606" y="17830"/>
                    <a:pt x="18390" y="17680"/>
                  </a:cubicBezTo>
                  <a:cubicBezTo>
                    <a:pt x="19459" y="17476"/>
                    <a:pt x="20528" y="17240"/>
                    <a:pt x="21597" y="17014"/>
                  </a:cubicBezTo>
                  <a:cubicBezTo>
                    <a:pt x="23134" y="16460"/>
                    <a:pt x="24778" y="16536"/>
                    <a:pt x="26357" y="16229"/>
                  </a:cubicBezTo>
                  <a:cubicBezTo>
                    <a:pt x="26567" y="16192"/>
                    <a:pt x="26808" y="16234"/>
                    <a:pt x="26975" y="16117"/>
                  </a:cubicBezTo>
                  <a:cubicBezTo>
                    <a:pt x="27136" y="16187"/>
                    <a:pt x="27287" y="16288"/>
                    <a:pt x="27410" y="16450"/>
                  </a:cubicBezTo>
                  <a:cubicBezTo>
                    <a:pt x="27534" y="16321"/>
                    <a:pt x="27636" y="16138"/>
                    <a:pt x="27684" y="15869"/>
                  </a:cubicBezTo>
                  <a:cubicBezTo>
                    <a:pt x="27738" y="15552"/>
                    <a:pt x="27835" y="15428"/>
                    <a:pt x="28249" y="15408"/>
                  </a:cubicBezTo>
                  <a:cubicBezTo>
                    <a:pt x="28243" y="15343"/>
                    <a:pt x="28237" y="15284"/>
                    <a:pt x="28232" y="15220"/>
                  </a:cubicBezTo>
                  <a:cubicBezTo>
                    <a:pt x="28221" y="15096"/>
                    <a:pt x="28259" y="14972"/>
                    <a:pt x="28334" y="14870"/>
                  </a:cubicBezTo>
                  <a:cubicBezTo>
                    <a:pt x="28437" y="14870"/>
                    <a:pt x="28544" y="14870"/>
                    <a:pt x="28646" y="14875"/>
                  </a:cubicBezTo>
                  <a:cubicBezTo>
                    <a:pt x="28727" y="14811"/>
                    <a:pt x="28812" y="14746"/>
                    <a:pt x="28903" y="14687"/>
                  </a:cubicBezTo>
                  <a:cubicBezTo>
                    <a:pt x="28909" y="14682"/>
                    <a:pt x="28920" y="14677"/>
                    <a:pt x="28931" y="14672"/>
                  </a:cubicBezTo>
                  <a:cubicBezTo>
                    <a:pt x="29038" y="14602"/>
                    <a:pt x="29151" y="14532"/>
                    <a:pt x="29275" y="14461"/>
                  </a:cubicBezTo>
                  <a:cubicBezTo>
                    <a:pt x="29613" y="14274"/>
                    <a:pt x="29903" y="14032"/>
                    <a:pt x="30128" y="13764"/>
                  </a:cubicBezTo>
                  <a:cubicBezTo>
                    <a:pt x="30171" y="13469"/>
                    <a:pt x="30252" y="13231"/>
                    <a:pt x="30537" y="13075"/>
                  </a:cubicBezTo>
                  <a:cubicBezTo>
                    <a:pt x="30783" y="12426"/>
                    <a:pt x="30730" y="11684"/>
                    <a:pt x="30247" y="10992"/>
                  </a:cubicBezTo>
                  <a:cubicBezTo>
                    <a:pt x="29602" y="10067"/>
                    <a:pt x="28656" y="9170"/>
                    <a:pt x="28484" y="8005"/>
                  </a:cubicBezTo>
                  <a:cubicBezTo>
                    <a:pt x="28420" y="7580"/>
                    <a:pt x="28398" y="7129"/>
                    <a:pt x="28581" y="6725"/>
                  </a:cubicBezTo>
                  <a:cubicBezTo>
                    <a:pt x="28581" y="6725"/>
                    <a:pt x="28586" y="6725"/>
                    <a:pt x="28586" y="6720"/>
                  </a:cubicBezTo>
                  <a:cubicBezTo>
                    <a:pt x="28559" y="6710"/>
                    <a:pt x="28539" y="6700"/>
                    <a:pt x="28533" y="6678"/>
                  </a:cubicBezTo>
                  <a:cubicBezTo>
                    <a:pt x="28490" y="6500"/>
                    <a:pt x="28566" y="6388"/>
                    <a:pt x="28742" y="6345"/>
                  </a:cubicBezTo>
                  <a:lnTo>
                    <a:pt x="28742" y="6345"/>
                  </a:lnTo>
                  <a:cubicBezTo>
                    <a:pt x="28737" y="6388"/>
                    <a:pt x="28737" y="6430"/>
                    <a:pt x="28732" y="6468"/>
                  </a:cubicBezTo>
                  <a:lnTo>
                    <a:pt x="28829" y="6323"/>
                  </a:lnTo>
                  <a:cubicBezTo>
                    <a:pt x="28812" y="6323"/>
                    <a:pt x="28796" y="6323"/>
                    <a:pt x="28775" y="6318"/>
                  </a:cubicBezTo>
                  <a:cubicBezTo>
                    <a:pt x="28839" y="6162"/>
                    <a:pt x="28925" y="6055"/>
                    <a:pt x="29054" y="6033"/>
                  </a:cubicBezTo>
                  <a:cubicBezTo>
                    <a:pt x="29134" y="5926"/>
                    <a:pt x="29221" y="5813"/>
                    <a:pt x="29290" y="5700"/>
                  </a:cubicBezTo>
                  <a:cubicBezTo>
                    <a:pt x="29307" y="5163"/>
                    <a:pt x="29526" y="4652"/>
                    <a:pt x="29731" y="4191"/>
                  </a:cubicBezTo>
                  <a:cubicBezTo>
                    <a:pt x="29752" y="4137"/>
                    <a:pt x="29769" y="4089"/>
                    <a:pt x="29784" y="4040"/>
                  </a:cubicBezTo>
                  <a:cubicBezTo>
                    <a:pt x="29925" y="3879"/>
                    <a:pt x="30096" y="3750"/>
                    <a:pt x="30322" y="3685"/>
                  </a:cubicBezTo>
                  <a:cubicBezTo>
                    <a:pt x="30306" y="3680"/>
                    <a:pt x="30290" y="3675"/>
                    <a:pt x="30274" y="3670"/>
                  </a:cubicBezTo>
                  <a:cubicBezTo>
                    <a:pt x="29511" y="3373"/>
                    <a:pt x="28780" y="2847"/>
                    <a:pt x="28130" y="2438"/>
                  </a:cubicBezTo>
                  <a:cubicBezTo>
                    <a:pt x="27244" y="1885"/>
                    <a:pt x="26260" y="1214"/>
                    <a:pt x="25680" y="311"/>
                  </a:cubicBezTo>
                  <a:cubicBezTo>
                    <a:pt x="25658" y="214"/>
                    <a:pt x="25643" y="113"/>
                    <a:pt x="25632"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33"/>
            <p:cNvSpPr/>
            <p:nvPr/>
          </p:nvSpPr>
          <p:spPr>
            <a:xfrm>
              <a:off x="6546025" y="1897500"/>
              <a:ext cx="435050" cy="499100"/>
            </a:xfrm>
            <a:custGeom>
              <a:avLst/>
              <a:gdLst/>
              <a:ahLst/>
              <a:cxnLst/>
              <a:rect l="l" t="t" r="r" b="b"/>
              <a:pathLst>
                <a:path w="17402" h="19964" extrusionOk="0">
                  <a:moveTo>
                    <a:pt x="17401" y="1"/>
                  </a:moveTo>
                  <a:cubicBezTo>
                    <a:pt x="16074" y="1"/>
                    <a:pt x="14746" y="1328"/>
                    <a:pt x="13103" y="1607"/>
                  </a:cubicBezTo>
                  <a:cubicBezTo>
                    <a:pt x="12990" y="1667"/>
                    <a:pt x="12877" y="1736"/>
                    <a:pt x="12765" y="1801"/>
                  </a:cubicBezTo>
                  <a:cubicBezTo>
                    <a:pt x="12195" y="2123"/>
                    <a:pt x="11626" y="2461"/>
                    <a:pt x="10997" y="2719"/>
                  </a:cubicBezTo>
                  <a:cubicBezTo>
                    <a:pt x="10906" y="2783"/>
                    <a:pt x="10820" y="2848"/>
                    <a:pt x="10729" y="2917"/>
                  </a:cubicBezTo>
                  <a:cubicBezTo>
                    <a:pt x="10111" y="3407"/>
                    <a:pt x="9499" y="3998"/>
                    <a:pt x="8654" y="4449"/>
                  </a:cubicBezTo>
                  <a:cubicBezTo>
                    <a:pt x="8564" y="4486"/>
                    <a:pt x="8473" y="4519"/>
                    <a:pt x="8381" y="4551"/>
                  </a:cubicBezTo>
                  <a:cubicBezTo>
                    <a:pt x="8257" y="4610"/>
                    <a:pt x="8139" y="4670"/>
                    <a:pt x="8021" y="4729"/>
                  </a:cubicBezTo>
                  <a:cubicBezTo>
                    <a:pt x="7791" y="4846"/>
                    <a:pt x="7575" y="4970"/>
                    <a:pt x="7404" y="5077"/>
                  </a:cubicBezTo>
                  <a:cubicBezTo>
                    <a:pt x="7323" y="5024"/>
                    <a:pt x="7231" y="4975"/>
                    <a:pt x="7139" y="4938"/>
                  </a:cubicBezTo>
                  <a:cubicBezTo>
                    <a:pt x="6936" y="4776"/>
                    <a:pt x="6846" y="4704"/>
                    <a:pt x="6702" y="4704"/>
                  </a:cubicBezTo>
                  <a:cubicBezTo>
                    <a:pt x="6588" y="4704"/>
                    <a:pt x="6439" y="4750"/>
                    <a:pt x="6172" y="4831"/>
                  </a:cubicBezTo>
                  <a:cubicBezTo>
                    <a:pt x="6060" y="4777"/>
                    <a:pt x="5942" y="4722"/>
                    <a:pt x="5829" y="4670"/>
                  </a:cubicBezTo>
                  <a:cubicBezTo>
                    <a:pt x="4905" y="4256"/>
                    <a:pt x="3938" y="3928"/>
                    <a:pt x="2956" y="3621"/>
                  </a:cubicBezTo>
                  <a:cubicBezTo>
                    <a:pt x="2934" y="3584"/>
                    <a:pt x="2896" y="3552"/>
                    <a:pt x="2847" y="3547"/>
                  </a:cubicBezTo>
                  <a:cubicBezTo>
                    <a:pt x="2740" y="3536"/>
                    <a:pt x="2638" y="3514"/>
                    <a:pt x="2537" y="3487"/>
                  </a:cubicBezTo>
                  <a:cubicBezTo>
                    <a:pt x="2391" y="3445"/>
                    <a:pt x="2246" y="3401"/>
                    <a:pt x="2101" y="3358"/>
                  </a:cubicBezTo>
                  <a:cubicBezTo>
                    <a:pt x="1875" y="3423"/>
                    <a:pt x="1704" y="3552"/>
                    <a:pt x="1563" y="3713"/>
                  </a:cubicBezTo>
                  <a:cubicBezTo>
                    <a:pt x="1548" y="3762"/>
                    <a:pt x="1531" y="3810"/>
                    <a:pt x="1510" y="3864"/>
                  </a:cubicBezTo>
                  <a:cubicBezTo>
                    <a:pt x="1305" y="4325"/>
                    <a:pt x="1086" y="4836"/>
                    <a:pt x="1069" y="5373"/>
                  </a:cubicBezTo>
                  <a:cubicBezTo>
                    <a:pt x="1000" y="5486"/>
                    <a:pt x="913" y="5599"/>
                    <a:pt x="833" y="5706"/>
                  </a:cubicBezTo>
                  <a:cubicBezTo>
                    <a:pt x="704" y="5728"/>
                    <a:pt x="618" y="5835"/>
                    <a:pt x="554" y="5991"/>
                  </a:cubicBezTo>
                  <a:cubicBezTo>
                    <a:pt x="575" y="5996"/>
                    <a:pt x="591" y="5996"/>
                    <a:pt x="608" y="5996"/>
                  </a:cubicBezTo>
                  <a:lnTo>
                    <a:pt x="511" y="6141"/>
                  </a:lnTo>
                  <a:cubicBezTo>
                    <a:pt x="516" y="6103"/>
                    <a:pt x="516" y="6061"/>
                    <a:pt x="521" y="6018"/>
                  </a:cubicBezTo>
                  <a:lnTo>
                    <a:pt x="521" y="6018"/>
                  </a:lnTo>
                  <a:cubicBezTo>
                    <a:pt x="345" y="6061"/>
                    <a:pt x="269" y="6173"/>
                    <a:pt x="312" y="6351"/>
                  </a:cubicBezTo>
                  <a:cubicBezTo>
                    <a:pt x="318" y="6373"/>
                    <a:pt x="338" y="6383"/>
                    <a:pt x="365" y="6393"/>
                  </a:cubicBezTo>
                  <a:cubicBezTo>
                    <a:pt x="365" y="6398"/>
                    <a:pt x="360" y="6398"/>
                    <a:pt x="360" y="6398"/>
                  </a:cubicBezTo>
                  <a:cubicBezTo>
                    <a:pt x="177" y="6802"/>
                    <a:pt x="199" y="7253"/>
                    <a:pt x="263" y="7678"/>
                  </a:cubicBezTo>
                  <a:cubicBezTo>
                    <a:pt x="435" y="8843"/>
                    <a:pt x="1381" y="9740"/>
                    <a:pt x="2026" y="10665"/>
                  </a:cubicBezTo>
                  <a:cubicBezTo>
                    <a:pt x="2509" y="11357"/>
                    <a:pt x="2562" y="12099"/>
                    <a:pt x="2316" y="12748"/>
                  </a:cubicBezTo>
                  <a:cubicBezTo>
                    <a:pt x="2031" y="12904"/>
                    <a:pt x="1950" y="13142"/>
                    <a:pt x="1907" y="13437"/>
                  </a:cubicBezTo>
                  <a:cubicBezTo>
                    <a:pt x="1682" y="13705"/>
                    <a:pt x="1392" y="13947"/>
                    <a:pt x="1054" y="14134"/>
                  </a:cubicBezTo>
                  <a:cubicBezTo>
                    <a:pt x="930" y="14205"/>
                    <a:pt x="817" y="14275"/>
                    <a:pt x="710" y="14345"/>
                  </a:cubicBezTo>
                  <a:cubicBezTo>
                    <a:pt x="699" y="14350"/>
                    <a:pt x="688" y="14355"/>
                    <a:pt x="682" y="14360"/>
                  </a:cubicBezTo>
                  <a:cubicBezTo>
                    <a:pt x="591" y="14419"/>
                    <a:pt x="506" y="14484"/>
                    <a:pt x="425" y="14548"/>
                  </a:cubicBezTo>
                  <a:cubicBezTo>
                    <a:pt x="323" y="14543"/>
                    <a:pt x="216" y="14543"/>
                    <a:pt x="113" y="14543"/>
                  </a:cubicBezTo>
                  <a:cubicBezTo>
                    <a:pt x="38" y="14645"/>
                    <a:pt x="0" y="14769"/>
                    <a:pt x="11" y="14893"/>
                  </a:cubicBezTo>
                  <a:cubicBezTo>
                    <a:pt x="16" y="14957"/>
                    <a:pt x="22" y="15016"/>
                    <a:pt x="28" y="15081"/>
                  </a:cubicBezTo>
                  <a:cubicBezTo>
                    <a:pt x="216" y="16891"/>
                    <a:pt x="1230" y="18019"/>
                    <a:pt x="3117" y="18535"/>
                  </a:cubicBezTo>
                  <a:cubicBezTo>
                    <a:pt x="3207" y="18562"/>
                    <a:pt x="3293" y="18583"/>
                    <a:pt x="3385" y="18605"/>
                  </a:cubicBezTo>
                  <a:cubicBezTo>
                    <a:pt x="4094" y="18782"/>
                    <a:pt x="4411" y="18884"/>
                    <a:pt x="4481" y="19492"/>
                  </a:cubicBezTo>
                  <a:cubicBezTo>
                    <a:pt x="4513" y="19755"/>
                    <a:pt x="4728" y="19953"/>
                    <a:pt x="4997" y="19963"/>
                  </a:cubicBezTo>
                  <a:lnTo>
                    <a:pt x="5012" y="19963"/>
                  </a:lnTo>
                  <a:cubicBezTo>
                    <a:pt x="5270" y="19963"/>
                    <a:pt x="5490" y="19782"/>
                    <a:pt x="5539" y="19529"/>
                  </a:cubicBezTo>
                  <a:cubicBezTo>
                    <a:pt x="5738" y="18454"/>
                    <a:pt x="6318" y="17616"/>
                    <a:pt x="6941" y="16735"/>
                  </a:cubicBezTo>
                  <a:cubicBezTo>
                    <a:pt x="7161" y="16418"/>
                    <a:pt x="7387" y="16095"/>
                    <a:pt x="7597" y="15758"/>
                  </a:cubicBezTo>
                  <a:cubicBezTo>
                    <a:pt x="7972" y="15150"/>
                    <a:pt x="8203" y="14511"/>
                    <a:pt x="8279" y="13866"/>
                  </a:cubicBezTo>
                  <a:cubicBezTo>
                    <a:pt x="8295" y="13759"/>
                    <a:pt x="8300" y="13651"/>
                    <a:pt x="8306" y="13544"/>
                  </a:cubicBezTo>
                  <a:cubicBezTo>
                    <a:pt x="8768" y="11954"/>
                    <a:pt x="9434" y="10627"/>
                    <a:pt x="10137" y="9343"/>
                  </a:cubicBezTo>
                  <a:cubicBezTo>
                    <a:pt x="10213" y="9225"/>
                    <a:pt x="10293" y="9106"/>
                    <a:pt x="10374" y="8989"/>
                  </a:cubicBezTo>
                  <a:cubicBezTo>
                    <a:pt x="11014" y="8064"/>
                    <a:pt x="11717" y="7157"/>
                    <a:pt x="12351" y="6173"/>
                  </a:cubicBezTo>
                  <a:cubicBezTo>
                    <a:pt x="12448" y="6076"/>
                    <a:pt x="12544" y="5979"/>
                    <a:pt x="12641" y="5889"/>
                  </a:cubicBezTo>
                  <a:cubicBezTo>
                    <a:pt x="13302" y="5228"/>
                    <a:pt x="13952" y="4578"/>
                    <a:pt x="14516" y="3928"/>
                  </a:cubicBezTo>
                  <a:cubicBezTo>
                    <a:pt x="14612" y="3852"/>
                    <a:pt x="14709" y="3782"/>
                    <a:pt x="14811" y="3718"/>
                  </a:cubicBezTo>
                  <a:cubicBezTo>
                    <a:pt x="16074" y="3321"/>
                    <a:pt x="17401" y="1994"/>
                    <a:pt x="17401"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33"/>
            <p:cNvSpPr/>
            <p:nvPr/>
          </p:nvSpPr>
          <p:spPr>
            <a:xfrm>
              <a:off x="2921275" y="951475"/>
              <a:ext cx="891150" cy="556300"/>
            </a:xfrm>
            <a:custGeom>
              <a:avLst/>
              <a:gdLst/>
              <a:ahLst/>
              <a:cxnLst/>
              <a:rect l="l" t="t" r="r" b="b"/>
              <a:pathLst>
                <a:path w="35646" h="22252" extrusionOk="0">
                  <a:moveTo>
                    <a:pt x="1434" y="0"/>
                  </a:moveTo>
                  <a:cubicBezTo>
                    <a:pt x="1526" y="151"/>
                    <a:pt x="1536" y="370"/>
                    <a:pt x="1504" y="693"/>
                  </a:cubicBezTo>
                  <a:cubicBezTo>
                    <a:pt x="1235" y="3213"/>
                    <a:pt x="1069" y="5738"/>
                    <a:pt x="881" y="8262"/>
                  </a:cubicBezTo>
                  <a:cubicBezTo>
                    <a:pt x="859" y="8547"/>
                    <a:pt x="715" y="8891"/>
                    <a:pt x="1069" y="9105"/>
                  </a:cubicBezTo>
                  <a:lnTo>
                    <a:pt x="1069" y="10503"/>
                  </a:lnTo>
                  <a:cubicBezTo>
                    <a:pt x="317" y="12291"/>
                    <a:pt x="387" y="14161"/>
                    <a:pt x="537" y="16042"/>
                  </a:cubicBezTo>
                  <a:cubicBezTo>
                    <a:pt x="601" y="16305"/>
                    <a:pt x="601" y="16563"/>
                    <a:pt x="564" y="16816"/>
                  </a:cubicBezTo>
                  <a:cubicBezTo>
                    <a:pt x="564" y="16831"/>
                    <a:pt x="559" y="16848"/>
                    <a:pt x="559" y="16863"/>
                  </a:cubicBezTo>
                  <a:cubicBezTo>
                    <a:pt x="537" y="16997"/>
                    <a:pt x="511" y="17131"/>
                    <a:pt x="479" y="17260"/>
                  </a:cubicBezTo>
                  <a:cubicBezTo>
                    <a:pt x="452" y="17379"/>
                    <a:pt x="419" y="17492"/>
                    <a:pt x="392" y="17605"/>
                  </a:cubicBezTo>
                  <a:cubicBezTo>
                    <a:pt x="317" y="17917"/>
                    <a:pt x="247" y="18222"/>
                    <a:pt x="258" y="18539"/>
                  </a:cubicBezTo>
                  <a:cubicBezTo>
                    <a:pt x="189" y="19040"/>
                    <a:pt x="112" y="19533"/>
                    <a:pt x="33" y="20060"/>
                  </a:cubicBezTo>
                  <a:cubicBezTo>
                    <a:pt x="21" y="20065"/>
                    <a:pt x="11" y="20076"/>
                    <a:pt x="0" y="20087"/>
                  </a:cubicBezTo>
                  <a:cubicBezTo>
                    <a:pt x="16" y="20114"/>
                    <a:pt x="27" y="20141"/>
                    <a:pt x="43" y="20168"/>
                  </a:cubicBezTo>
                  <a:cubicBezTo>
                    <a:pt x="134" y="20312"/>
                    <a:pt x="253" y="20446"/>
                    <a:pt x="414" y="20560"/>
                  </a:cubicBezTo>
                  <a:cubicBezTo>
                    <a:pt x="531" y="20400"/>
                    <a:pt x="712" y="20303"/>
                    <a:pt x="1005" y="20303"/>
                  </a:cubicBezTo>
                  <a:cubicBezTo>
                    <a:pt x="1099" y="20303"/>
                    <a:pt x="1204" y="20313"/>
                    <a:pt x="1322" y="20334"/>
                  </a:cubicBezTo>
                  <a:cubicBezTo>
                    <a:pt x="1622" y="20355"/>
                    <a:pt x="1929" y="20372"/>
                    <a:pt x="2230" y="20387"/>
                  </a:cubicBezTo>
                  <a:cubicBezTo>
                    <a:pt x="2386" y="20451"/>
                    <a:pt x="2542" y="20560"/>
                    <a:pt x="2696" y="20570"/>
                  </a:cubicBezTo>
                  <a:cubicBezTo>
                    <a:pt x="6162" y="20758"/>
                    <a:pt x="9621" y="20941"/>
                    <a:pt x="13087" y="21118"/>
                  </a:cubicBezTo>
                  <a:cubicBezTo>
                    <a:pt x="20318" y="21483"/>
                    <a:pt x="27555" y="21844"/>
                    <a:pt x="34790" y="22209"/>
                  </a:cubicBezTo>
                  <a:cubicBezTo>
                    <a:pt x="34978" y="22219"/>
                    <a:pt x="35182" y="22209"/>
                    <a:pt x="35343" y="22251"/>
                  </a:cubicBezTo>
                  <a:cubicBezTo>
                    <a:pt x="35376" y="22236"/>
                    <a:pt x="35403" y="22219"/>
                    <a:pt x="35430" y="22204"/>
                  </a:cubicBezTo>
                  <a:cubicBezTo>
                    <a:pt x="35408" y="22139"/>
                    <a:pt x="35387" y="22063"/>
                    <a:pt x="35365" y="22010"/>
                  </a:cubicBezTo>
                  <a:cubicBezTo>
                    <a:pt x="35338" y="21929"/>
                    <a:pt x="35306" y="21849"/>
                    <a:pt x="35284" y="21763"/>
                  </a:cubicBezTo>
                  <a:cubicBezTo>
                    <a:pt x="35274" y="21730"/>
                    <a:pt x="35269" y="21698"/>
                    <a:pt x="35263" y="21661"/>
                  </a:cubicBezTo>
                  <a:cubicBezTo>
                    <a:pt x="35349" y="21586"/>
                    <a:pt x="35425" y="21510"/>
                    <a:pt x="35489" y="21418"/>
                  </a:cubicBezTo>
                  <a:cubicBezTo>
                    <a:pt x="35467" y="20758"/>
                    <a:pt x="35645" y="20114"/>
                    <a:pt x="35623" y="19469"/>
                  </a:cubicBezTo>
                  <a:cubicBezTo>
                    <a:pt x="35606" y="19410"/>
                    <a:pt x="35596" y="19350"/>
                    <a:pt x="35581" y="19291"/>
                  </a:cubicBezTo>
                  <a:cubicBezTo>
                    <a:pt x="35413" y="18711"/>
                    <a:pt x="35085" y="18169"/>
                    <a:pt x="35016" y="17562"/>
                  </a:cubicBezTo>
                  <a:cubicBezTo>
                    <a:pt x="34833" y="17089"/>
                    <a:pt x="34678" y="16605"/>
                    <a:pt x="34592" y="16079"/>
                  </a:cubicBezTo>
                  <a:cubicBezTo>
                    <a:pt x="34302" y="14317"/>
                    <a:pt x="34478" y="12517"/>
                    <a:pt x="34188" y="10749"/>
                  </a:cubicBezTo>
                  <a:cubicBezTo>
                    <a:pt x="34156" y="10573"/>
                    <a:pt x="34113" y="10406"/>
                    <a:pt x="34059" y="10245"/>
                  </a:cubicBezTo>
                  <a:cubicBezTo>
                    <a:pt x="34054" y="10213"/>
                    <a:pt x="34049" y="10186"/>
                    <a:pt x="34044" y="10159"/>
                  </a:cubicBezTo>
                  <a:lnTo>
                    <a:pt x="33995" y="9960"/>
                  </a:lnTo>
                  <a:cubicBezTo>
                    <a:pt x="33937" y="9708"/>
                    <a:pt x="33888" y="9653"/>
                    <a:pt x="33883" y="9648"/>
                  </a:cubicBezTo>
                  <a:cubicBezTo>
                    <a:pt x="33866" y="9648"/>
                    <a:pt x="33850" y="9643"/>
                    <a:pt x="33828" y="9638"/>
                  </a:cubicBezTo>
                  <a:cubicBezTo>
                    <a:pt x="33732" y="9407"/>
                    <a:pt x="33625" y="9170"/>
                    <a:pt x="33523" y="8929"/>
                  </a:cubicBezTo>
                  <a:cubicBezTo>
                    <a:pt x="33404" y="8735"/>
                    <a:pt x="33340" y="8520"/>
                    <a:pt x="33308" y="8289"/>
                  </a:cubicBezTo>
                  <a:cubicBezTo>
                    <a:pt x="33099" y="7538"/>
                    <a:pt x="32873" y="6801"/>
                    <a:pt x="32846" y="6011"/>
                  </a:cubicBezTo>
                  <a:cubicBezTo>
                    <a:pt x="32787" y="4330"/>
                    <a:pt x="33292" y="2772"/>
                    <a:pt x="33496" y="1139"/>
                  </a:cubicBezTo>
                  <a:lnTo>
                    <a:pt x="33248" y="1139"/>
                  </a:lnTo>
                  <a:cubicBezTo>
                    <a:pt x="33253" y="1118"/>
                    <a:pt x="33260" y="1091"/>
                    <a:pt x="33260" y="1069"/>
                  </a:cubicBezTo>
                  <a:cubicBezTo>
                    <a:pt x="33286" y="854"/>
                    <a:pt x="33442" y="687"/>
                    <a:pt x="33635" y="628"/>
                  </a:cubicBezTo>
                  <a:cubicBezTo>
                    <a:pt x="33592" y="613"/>
                    <a:pt x="33543" y="607"/>
                    <a:pt x="33496" y="607"/>
                  </a:cubicBezTo>
                  <a:lnTo>
                    <a:pt x="33491" y="607"/>
                  </a:lnTo>
                  <a:cubicBezTo>
                    <a:pt x="33243" y="607"/>
                    <a:pt x="32990" y="613"/>
                    <a:pt x="32744" y="613"/>
                  </a:cubicBezTo>
                  <a:cubicBezTo>
                    <a:pt x="32464" y="613"/>
                    <a:pt x="32179" y="607"/>
                    <a:pt x="31900" y="602"/>
                  </a:cubicBezTo>
                  <a:cubicBezTo>
                    <a:pt x="29650" y="543"/>
                    <a:pt x="27361" y="499"/>
                    <a:pt x="25153" y="462"/>
                  </a:cubicBezTo>
                  <a:cubicBezTo>
                    <a:pt x="21091" y="392"/>
                    <a:pt x="16955" y="317"/>
                    <a:pt x="12812" y="119"/>
                  </a:cubicBezTo>
                  <a:cubicBezTo>
                    <a:pt x="11466" y="227"/>
                    <a:pt x="10107" y="269"/>
                    <a:pt x="8744" y="269"/>
                  </a:cubicBezTo>
                  <a:cubicBezTo>
                    <a:pt x="6307" y="269"/>
                    <a:pt x="3856" y="134"/>
                    <a:pt x="1434"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33"/>
            <p:cNvSpPr/>
            <p:nvPr/>
          </p:nvSpPr>
          <p:spPr>
            <a:xfrm>
              <a:off x="3740925" y="906475"/>
              <a:ext cx="901875" cy="1013375"/>
            </a:xfrm>
            <a:custGeom>
              <a:avLst/>
              <a:gdLst/>
              <a:ahLst/>
              <a:cxnLst/>
              <a:rect l="l" t="t" r="r" b="b"/>
              <a:pathLst>
                <a:path w="36075" h="40535" extrusionOk="0">
                  <a:moveTo>
                    <a:pt x="21173" y="23734"/>
                  </a:moveTo>
                  <a:cubicBezTo>
                    <a:pt x="21168" y="23739"/>
                    <a:pt x="21164" y="23743"/>
                    <a:pt x="21159" y="23747"/>
                  </a:cubicBezTo>
                  <a:lnTo>
                    <a:pt x="21159" y="23747"/>
                  </a:lnTo>
                  <a:cubicBezTo>
                    <a:pt x="21158" y="23750"/>
                    <a:pt x="21157" y="23753"/>
                    <a:pt x="21156" y="23756"/>
                  </a:cubicBezTo>
                  <a:lnTo>
                    <a:pt x="21173" y="23734"/>
                  </a:lnTo>
                  <a:close/>
                  <a:moveTo>
                    <a:pt x="10288" y="0"/>
                  </a:moveTo>
                  <a:cubicBezTo>
                    <a:pt x="10224" y="0"/>
                    <a:pt x="10159" y="0"/>
                    <a:pt x="10095" y="5"/>
                  </a:cubicBezTo>
                  <a:cubicBezTo>
                    <a:pt x="9713" y="49"/>
                    <a:pt x="9435" y="194"/>
                    <a:pt x="9257" y="441"/>
                  </a:cubicBezTo>
                  <a:cubicBezTo>
                    <a:pt x="8983" y="823"/>
                    <a:pt x="9090" y="1274"/>
                    <a:pt x="9160" y="1569"/>
                  </a:cubicBezTo>
                  <a:cubicBezTo>
                    <a:pt x="9170" y="1634"/>
                    <a:pt x="9187" y="1687"/>
                    <a:pt x="9192" y="1736"/>
                  </a:cubicBezTo>
                  <a:cubicBezTo>
                    <a:pt x="9246" y="2187"/>
                    <a:pt x="9165" y="2306"/>
                    <a:pt x="9150" y="2321"/>
                  </a:cubicBezTo>
                  <a:cubicBezTo>
                    <a:pt x="9128" y="2343"/>
                    <a:pt x="9031" y="2423"/>
                    <a:pt x="8622" y="2423"/>
                  </a:cubicBezTo>
                  <a:cubicBezTo>
                    <a:pt x="8558" y="2423"/>
                    <a:pt x="8488" y="2418"/>
                    <a:pt x="8413" y="2418"/>
                  </a:cubicBezTo>
                  <a:cubicBezTo>
                    <a:pt x="7913" y="2391"/>
                    <a:pt x="7372" y="2380"/>
                    <a:pt x="6710" y="2380"/>
                  </a:cubicBezTo>
                  <a:cubicBezTo>
                    <a:pt x="6323" y="2380"/>
                    <a:pt x="5942" y="2386"/>
                    <a:pt x="5555" y="2386"/>
                  </a:cubicBezTo>
                  <a:cubicBezTo>
                    <a:pt x="5173" y="2391"/>
                    <a:pt x="4793" y="2396"/>
                    <a:pt x="4411" y="2396"/>
                  </a:cubicBezTo>
                  <a:cubicBezTo>
                    <a:pt x="4142" y="2396"/>
                    <a:pt x="3869" y="2391"/>
                    <a:pt x="3600" y="2386"/>
                  </a:cubicBezTo>
                  <a:cubicBezTo>
                    <a:pt x="3353" y="2386"/>
                    <a:pt x="3110" y="2380"/>
                    <a:pt x="2864" y="2380"/>
                  </a:cubicBezTo>
                  <a:cubicBezTo>
                    <a:pt x="2381" y="2380"/>
                    <a:pt x="1892" y="2391"/>
                    <a:pt x="1402" y="2396"/>
                  </a:cubicBezTo>
                  <a:lnTo>
                    <a:pt x="995" y="2402"/>
                  </a:lnTo>
                  <a:cubicBezTo>
                    <a:pt x="946" y="2402"/>
                    <a:pt x="898" y="2413"/>
                    <a:pt x="849" y="2428"/>
                  </a:cubicBezTo>
                  <a:cubicBezTo>
                    <a:pt x="656" y="2487"/>
                    <a:pt x="500" y="2654"/>
                    <a:pt x="474" y="2869"/>
                  </a:cubicBezTo>
                  <a:cubicBezTo>
                    <a:pt x="474" y="2891"/>
                    <a:pt x="467" y="2918"/>
                    <a:pt x="462" y="2939"/>
                  </a:cubicBezTo>
                  <a:lnTo>
                    <a:pt x="710" y="2939"/>
                  </a:lnTo>
                  <a:cubicBezTo>
                    <a:pt x="506" y="4572"/>
                    <a:pt x="1" y="6130"/>
                    <a:pt x="60" y="7811"/>
                  </a:cubicBezTo>
                  <a:cubicBezTo>
                    <a:pt x="87" y="8601"/>
                    <a:pt x="313" y="9338"/>
                    <a:pt x="522" y="10089"/>
                  </a:cubicBezTo>
                  <a:cubicBezTo>
                    <a:pt x="554" y="10320"/>
                    <a:pt x="618" y="10535"/>
                    <a:pt x="737" y="10729"/>
                  </a:cubicBezTo>
                  <a:cubicBezTo>
                    <a:pt x="839" y="10970"/>
                    <a:pt x="946" y="11207"/>
                    <a:pt x="1042" y="11438"/>
                  </a:cubicBezTo>
                  <a:cubicBezTo>
                    <a:pt x="1064" y="11443"/>
                    <a:pt x="1080" y="11448"/>
                    <a:pt x="1097" y="11448"/>
                  </a:cubicBezTo>
                  <a:cubicBezTo>
                    <a:pt x="1102" y="11453"/>
                    <a:pt x="1151" y="11508"/>
                    <a:pt x="1209" y="11760"/>
                  </a:cubicBezTo>
                  <a:lnTo>
                    <a:pt x="1258" y="11959"/>
                  </a:lnTo>
                  <a:cubicBezTo>
                    <a:pt x="1263" y="11986"/>
                    <a:pt x="1268" y="12013"/>
                    <a:pt x="1273" y="12045"/>
                  </a:cubicBezTo>
                  <a:cubicBezTo>
                    <a:pt x="1327" y="12206"/>
                    <a:pt x="1370" y="12373"/>
                    <a:pt x="1402" y="12549"/>
                  </a:cubicBezTo>
                  <a:cubicBezTo>
                    <a:pt x="1692" y="14317"/>
                    <a:pt x="1516" y="16117"/>
                    <a:pt x="1806" y="17879"/>
                  </a:cubicBezTo>
                  <a:cubicBezTo>
                    <a:pt x="1892" y="18405"/>
                    <a:pt x="2047" y="18889"/>
                    <a:pt x="2230" y="19362"/>
                  </a:cubicBezTo>
                  <a:cubicBezTo>
                    <a:pt x="2299" y="19969"/>
                    <a:pt x="2627" y="20511"/>
                    <a:pt x="2795" y="21091"/>
                  </a:cubicBezTo>
                  <a:cubicBezTo>
                    <a:pt x="2810" y="21150"/>
                    <a:pt x="2820" y="21210"/>
                    <a:pt x="2837" y="21269"/>
                  </a:cubicBezTo>
                  <a:cubicBezTo>
                    <a:pt x="2859" y="21914"/>
                    <a:pt x="2681" y="22558"/>
                    <a:pt x="2703" y="23218"/>
                  </a:cubicBezTo>
                  <a:cubicBezTo>
                    <a:pt x="2639" y="23310"/>
                    <a:pt x="2563" y="23386"/>
                    <a:pt x="2477" y="23461"/>
                  </a:cubicBezTo>
                  <a:cubicBezTo>
                    <a:pt x="2483" y="23498"/>
                    <a:pt x="2488" y="23530"/>
                    <a:pt x="2498" y="23563"/>
                  </a:cubicBezTo>
                  <a:cubicBezTo>
                    <a:pt x="2520" y="23649"/>
                    <a:pt x="2552" y="23729"/>
                    <a:pt x="2579" y="23810"/>
                  </a:cubicBezTo>
                  <a:cubicBezTo>
                    <a:pt x="2601" y="23863"/>
                    <a:pt x="2622" y="23939"/>
                    <a:pt x="2644" y="24004"/>
                  </a:cubicBezTo>
                  <a:cubicBezTo>
                    <a:pt x="2654" y="24036"/>
                    <a:pt x="2659" y="24068"/>
                    <a:pt x="2666" y="24095"/>
                  </a:cubicBezTo>
                  <a:cubicBezTo>
                    <a:pt x="2815" y="24170"/>
                    <a:pt x="2896" y="24331"/>
                    <a:pt x="2827" y="24681"/>
                  </a:cubicBezTo>
                  <a:cubicBezTo>
                    <a:pt x="2031" y="25502"/>
                    <a:pt x="2009" y="26216"/>
                    <a:pt x="2359" y="26883"/>
                  </a:cubicBezTo>
                  <a:cubicBezTo>
                    <a:pt x="2569" y="27280"/>
                    <a:pt x="2912" y="27661"/>
                    <a:pt x="3299" y="28033"/>
                  </a:cubicBezTo>
                  <a:cubicBezTo>
                    <a:pt x="3606" y="28457"/>
                    <a:pt x="3557" y="28946"/>
                    <a:pt x="3557" y="29429"/>
                  </a:cubicBezTo>
                  <a:cubicBezTo>
                    <a:pt x="3551" y="31948"/>
                    <a:pt x="3450" y="34474"/>
                    <a:pt x="3589" y="36988"/>
                  </a:cubicBezTo>
                  <a:cubicBezTo>
                    <a:pt x="3648" y="38035"/>
                    <a:pt x="3504" y="39040"/>
                    <a:pt x="3331" y="40039"/>
                  </a:cubicBezTo>
                  <a:cubicBezTo>
                    <a:pt x="3353" y="40195"/>
                    <a:pt x="3385" y="40334"/>
                    <a:pt x="3433" y="40458"/>
                  </a:cubicBezTo>
                  <a:cubicBezTo>
                    <a:pt x="3589" y="40383"/>
                    <a:pt x="3755" y="40329"/>
                    <a:pt x="3943" y="40297"/>
                  </a:cubicBezTo>
                  <a:cubicBezTo>
                    <a:pt x="4042" y="40475"/>
                    <a:pt x="4223" y="40535"/>
                    <a:pt x="4553" y="40535"/>
                  </a:cubicBezTo>
                  <a:cubicBezTo>
                    <a:pt x="4781" y="40535"/>
                    <a:pt x="5079" y="40506"/>
                    <a:pt x="5470" y="40470"/>
                  </a:cubicBezTo>
                  <a:cubicBezTo>
                    <a:pt x="5631" y="40405"/>
                    <a:pt x="5792" y="40361"/>
                    <a:pt x="5947" y="40329"/>
                  </a:cubicBezTo>
                  <a:cubicBezTo>
                    <a:pt x="6222" y="40346"/>
                    <a:pt x="6490" y="40361"/>
                    <a:pt x="6759" y="40361"/>
                  </a:cubicBezTo>
                  <a:cubicBezTo>
                    <a:pt x="7092" y="40361"/>
                    <a:pt x="7377" y="40341"/>
                    <a:pt x="7645" y="40297"/>
                  </a:cubicBezTo>
                  <a:cubicBezTo>
                    <a:pt x="7784" y="40308"/>
                    <a:pt x="7925" y="40319"/>
                    <a:pt x="8069" y="40324"/>
                  </a:cubicBezTo>
                  <a:cubicBezTo>
                    <a:pt x="14887" y="40141"/>
                    <a:pt x="21699" y="39947"/>
                    <a:pt x="28517" y="39798"/>
                  </a:cubicBezTo>
                  <a:cubicBezTo>
                    <a:pt x="28833" y="39786"/>
                    <a:pt x="29026" y="39739"/>
                    <a:pt x="29134" y="39625"/>
                  </a:cubicBezTo>
                  <a:cubicBezTo>
                    <a:pt x="29268" y="39496"/>
                    <a:pt x="29279" y="39287"/>
                    <a:pt x="29214" y="38948"/>
                  </a:cubicBezTo>
                  <a:cubicBezTo>
                    <a:pt x="29134" y="38529"/>
                    <a:pt x="29177" y="38078"/>
                    <a:pt x="29167" y="37643"/>
                  </a:cubicBezTo>
                  <a:cubicBezTo>
                    <a:pt x="28989" y="37514"/>
                    <a:pt x="28720" y="37428"/>
                    <a:pt x="28882" y="37128"/>
                  </a:cubicBezTo>
                  <a:lnTo>
                    <a:pt x="28882" y="37128"/>
                  </a:lnTo>
                  <a:cubicBezTo>
                    <a:pt x="28828" y="37136"/>
                    <a:pt x="28777" y="37140"/>
                    <a:pt x="28729" y="37140"/>
                  </a:cubicBezTo>
                  <a:cubicBezTo>
                    <a:pt x="28396" y="37140"/>
                    <a:pt x="28192" y="36947"/>
                    <a:pt x="28103" y="36585"/>
                  </a:cubicBezTo>
                  <a:cubicBezTo>
                    <a:pt x="28058" y="36592"/>
                    <a:pt x="28014" y="36595"/>
                    <a:pt x="27973" y="36595"/>
                  </a:cubicBezTo>
                  <a:cubicBezTo>
                    <a:pt x="27570" y="36595"/>
                    <a:pt x="27327" y="36287"/>
                    <a:pt x="27044" y="36047"/>
                  </a:cubicBezTo>
                  <a:cubicBezTo>
                    <a:pt x="26776" y="35908"/>
                    <a:pt x="26318" y="35811"/>
                    <a:pt x="26276" y="35623"/>
                  </a:cubicBezTo>
                  <a:cubicBezTo>
                    <a:pt x="25986" y="34274"/>
                    <a:pt x="24783" y="33974"/>
                    <a:pt x="23836" y="33367"/>
                  </a:cubicBezTo>
                  <a:cubicBezTo>
                    <a:pt x="23531" y="32680"/>
                    <a:pt x="22586" y="32943"/>
                    <a:pt x="22236" y="32320"/>
                  </a:cubicBezTo>
                  <a:cubicBezTo>
                    <a:pt x="22169" y="32349"/>
                    <a:pt x="22110" y="32362"/>
                    <a:pt x="22057" y="32362"/>
                  </a:cubicBezTo>
                  <a:cubicBezTo>
                    <a:pt x="21878" y="32362"/>
                    <a:pt x="21775" y="32212"/>
                    <a:pt x="21688" y="32030"/>
                  </a:cubicBezTo>
                  <a:lnTo>
                    <a:pt x="21688" y="32030"/>
                  </a:lnTo>
                  <a:lnTo>
                    <a:pt x="21709" y="32050"/>
                  </a:lnTo>
                  <a:cubicBezTo>
                    <a:pt x="21135" y="30659"/>
                    <a:pt x="21483" y="29209"/>
                    <a:pt x="21500" y="27796"/>
                  </a:cubicBezTo>
                  <a:cubicBezTo>
                    <a:pt x="21505" y="27248"/>
                    <a:pt x="21425" y="26716"/>
                    <a:pt x="21425" y="26174"/>
                  </a:cubicBezTo>
                  <a:cubicBezTo>
                    <a:pt x="21390" y="26178"/>
                    <a:pt x="21355" y="26179"/>
                    <a:pt x="21320" y="26179"/>
                  </a:cubicBezTo>
                  <a:cubicBezTo>
                    <a:pt x="20888" y="26179"/>
                    <a:pt x="20566" y="25875"/>
                    <a:pt x="20705" y="25556"/>
                  </a:cubicBezTo>
                  <a:cubicBezTo>
                    <a:pt x="20965" y="24964"/>
                    <a:pt x="20651" y="24247"/>
                    <a:pt x="21159" y="23747"/>
                  </a:cubicBezTo>
                  <a:lnTo>
                    <a:pt x="21159" y="23747"/>
                  </a:lnTo>
                  <a:cubicBezTo>
                    <a:pt x="21253" y="23493"/>
                    <a:pt x="21476" y="23483"/>
                    <a:pt x="21694" y="23466"/>
                  </a:cubicBezTo>
                  <a:cubicBezTo>
                    <a:pt x="21790" y="23218"/>
                    <a:pt x="22016" y="23218"/>
                    <a:pt x="22231" y="23203"/>
                  </a:cubicBezTo>
                  <a:cubicBezTo>
                    <a:pt x="22328" y="22950"/>
                    <a:pt x="22559" y="22950"/>
                    <a:pt x="22773" y="22935"/>
                  </a:cubicBezTo>
                  <a:cubicBezTo>
                    <a:pt x="22951" y="22757"/>
                    <a:pt x="23127" y="22585"/>
                    <a:pt x="23300" y="22407"/>
                  </a:cubicBezTo>
                  <a:cubicBezTo>
                    <a:pt x="23305" y="21301"/>
                    <a:pt x="23332" y="20200"/>
                    <a:pt x="23300" y="19093"/>
                  </a:cubicBezTo>
                  <a:cubicBezTo>
                    <a:pt x="23283" y="18524"/>
                    <a:pt x="23402" y="18068"/>
                    <a:pt x="23853" y="17681"/>
                  </a:cubicBezTo>
                  <a:cubicBezTo>
                    <a:pt x="23896" y="17649"/>
                    <a:pt x="23933" y="17610"/>
                    <a:pt x="23977" y="17578"/>
                  </a:cubicBezTo>
                  <a:cubicBezTo>
                    <a:pt x="24094" y="17545"/>
                    <a:pt x="24235" y="17525"/>
                    <a:pt x="24391" y="17525"/>
                  </a:cubicBezTo>
                  <a:cubicBezTo>
                    <a:pt x="24513" y="17525"/>
                    <a:pt x="24649" y="17540"/>
                    <a:pt x="24793" y="17567"/>
                  </a:cubicBezTo>
                  <a:cubicBezTo>
                    <a:pt x="25507" y="16923"/>
                    <a:pt x="26201" y="16246"/>
                    <a:pt x="26878" y="15591"/>
                  </a:cubicBezTo>
                  <a:cubicBezTo>
                    <a:pt x="29177" y="13350"/>
                    <a:pt x="31353" y="11239"/>
                    <a:pt x="34361" y="10127"/>
                  </a:cubicBezTo>
                  <a:cubicBezTo>
                    <a:pt x="34763" y="9977"/>
                    <a:pt x="35097" y="9719"/>
                    <a:pt x="35425" y="9467"/>
                  </a:cubicBezTo>
                  <a:cubicBezTo>
                    <a:pt x="35559" y="9365"/>
                    <a:pt x="35698" y="9256"/>
                    <a:pt x="35844" y="9155"/>
                  </a:cubicBezTo>
                  <a:cubicBezTo>
                    <a:pt x="35988" y="9058"/>
                    <a:pt x="36075" y="8892"/>
                    <a:pt x="36075" y="8714"/>
                  </a:cubicBezTo>
                  <a:cubicBezTo>
                    <a:pt x="36075" y="8537"/>
                    <a:pt x="35988" y="8371"/>
                    <a:pt x="35839" y="8274"/>
                  </a:cubicBezTo>
                  <a:cubicBezTo>
                    <a:pt x="35623" y="8128"/>
                    <a:pt x="35398" y="8053"/>
                    <a:pt x="35162" y="8053"/>
                  </a:cubicBezTo>
                  <a:cubicBezTo>
                    <a:pt x="34785" y="8053"/>
                    <a:pt x="34500" y="8242"/>
                    <a:pt x="34292" y="8381"/>
                  </a:cubicBezTo>
                  <a:cubicBezTo>
                    <a:pt x="34259" y="8403"/>
                    <a:pt x="34216" y="8430"/>
                    <a:pt x="34178" y="8456"/>
                  </a:cubicBezTo>
                  <a:cubicBezTo>
                    <a:pt x="33474" y="7817"/>
                    <a:pt x="32685" y="7731"/>
                    <a:pt x="31998" y="7731"/>
                  </a:cubicBezTo>
                  <a:cubicBezTo>
                    <a:pt x="31852" y="7731"/>
                    <a:pt x="31708" y="7731"/>
                    <a:pt x="31562" y="7736"/>
                  </a:cubicBezTo>
                  <a:cubicBezTo>
                    <a:pt x="31428" y="7741"/>
                    <a:pt x="31289" y="7741"/>
                    <a:pt x="31153" y="7741"/>
                  </a:cubicBezTo>
                  <a:cubicBezTo>
                    <a:pt x="31031" y="7741"/>
                    <a:pt x="30902" y="7741"/>
                    <a:pt x="30778" y="7731"/>
                  </a:cubicBezTo>
                  <a:cubicBezTo>
                    <a:pt x="30746" y="7726"/>
                    <a:pt x="30709" y="7726"/>
                    <a:pt x="30670" y="7726"/>
                  </a:cubicBezTo>
                  <a:cubicBezTo>
                    <a:pt x="30558" y="7726"/>
                    <a:pt x="30444" y="7741"/>
                    <a:pt x="30348" y="7753"/>
                  </a:cubicBezTo>
                  <a:cubicBezTo>
                    <a:pt x="30290" y="7758"/>
                    <a:pt x="30235" y="7769"/>
                    <a:pt x="30181" y="7769"/>
                  </a:cubicBezTo>
                  <a:cubicBezTo>
                    <a:pt x="29935" y="7328"/>
                    <a:pt x="29613" y="7102"/>
                    <a:pt x="29219" y="7102"/>
                  </a:cubicBezTo>
                  <a:cubicBezTo>
                    <a:pt x="28892" y="7102"/>
                    <a:pt x="28624" y="7263"/>
                    <a:pt x="28388" y="7404"/>
                  </a:cubicBezTo>
                  <a:cubicBezTo>
                    <a:pt x="28339" y="7436"/>
                    <a:pt x="28285" y="7468"/>
                    <a:pt x="28237" y="7495"/>
                  </a:cubicBezTo>
                  <a:lnTo>
                    <a:pt x="28205" y="7511"/>
                  </a:lnTo>
                  <a:cubicBezTo>
                    <a:pt x="27340" y="7994"/>
                    <a:pt x="26813" y="8284"/>
                    <a:pt x="26459" y="8284"/>
                  </a:cubicBezTo>
                  <a:cubicBezTo>
                    <a:pt x="26061" y="8284"/>
                    <a:pt x="25545" y="7897"/>
                    <a:pt x="24525" y="7129"/>
                  </a:cubicBezTo>
                  <a:lnTo>
                    <a:pt x="24277" y="6941"/>
                  </a:lnTo>
                  <a:cubicBezTo>
                    <a:pt x="24235" y="6909"/>
                    <a:pt x="24191" y="6871"/>
                    <a:pt x="24154" y="6834"/>
                  </a:cubicBezTo>
                  <a:cubicBezTo>
                    <a:pt x="23987" y="6678"/>
                    <a:pt x="23756" y="6464"/>
                    <a:pt x="23417" y="6464"/>
                  </a:cubicBezTo>
                  <a:cubicBezTo>
                    <a:pt x="23144" y="6464"/>
                    <a:pt x="22902" y="6598"/>
                    <a:pt x="22693" y="6866"/>
                  </a:cubicBezTo>
                  <a:cubicBezTo>
                    <a:pt x="22612" y="6963"/>
                    <a:pt x="22554" y="7022"/>
                    <a:pt x="22515" y="7059"/>
                  </a:cubicBezTo>
                  <a:cubicBezTo>
                    <a:pt x="22467" y="6995"/>
                    <a:pt x="22392" y="6883"/>
                    <a:pt x="22279" y="6689"/>
                  </a:cubicBezTo>
                  <a:cubicBezTo>
                    <a:pt x="21587" y="5464"/>
                    <a:pt x="20280" y="4706"/>
                    <a:pt x="18879" y="4706"/>
                  </a:cubicBezTo>
                  <a:cubicBezTo>
                    <a:pt x="18250" y="4706"/>
                    <a:pt x="17622" y="4862"/>
                    <a:pt x="17074" y="5163"/>
                  </a:cubicBezTo>
                  <a:cubicBezTo>
                    <a:pt x="16832" y="5297"/>
                    <a:pt x="16596" y="5373"/>
                    <a:pt x="16423" y="5373"/>
                  </a:cubicBezTo>
                  <a:cubicBezTo>
                    <a:pt x="16370" y="5373"/>
                    <a:pt x="16326" y="5361"/>
                    <a:pt x="16294" y="5351"/>
                  </a:cubicBezTo>
                  <a:cubicBezTo>
                    <a:pt x="15215" y="4840"/>
                    <a:pt x="14087" y="4659"/>
                    <a:pt x="12996" y="4476"/>
                  </a:cubicBezTo>
                  <a:cubicBezTo>
                    <a:pt x="12808" y="4443"/>
                    <a:pt x="12619" y="4411"/>
                    <a:pt x="12432" y="4379"/>
                  </a:cubicBezTo>
                  <a:cubicBezTo>
                    <a:pt x="12222" y="4347"/>
                    <a:pt x="11981" y="4213"/>
                    <a:pt x="11910" y="4099"/>
                  </a:cubicBezTo>
                  <a:cubicBezTo>
                    <a:pt x="11900" y="4084"/>
                    <a:pt x="11890" y="4062"/>
                    <a:pt x="11910" y="4002"/>
                  </a:cubicBezTo>
                  <a:cubicBezTo>
                    <a:pt x="12136" y="3315"/>
                    <a:pt x="11975" y="2730"/>
                    <a:pt x="11835" y="2214"/>
                  </a:cubicBezTo>
                  <a:cubicBezTo>
                    <a:pt x="11766" y="1956"/>
                    <a:pt x="11701" y="1714"/>
                    <a:pt x="11696" y="1483"/>
                  </a:cubicBezTo>
                  <a:cubicBezTo>
                    <a:pt x="11659" y="581"/>
                    <a:pt x="11104" y="0"/>
                    <a:pt x="10288"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33"/>
            <p:cNvSpPr/>
            <p:nvPr/>
          </p:nvSpPr>
          <p:spPr>
            <a:xfrm>
              <a:off x="4666025" y="2829850"/>
              <a:ext cx="4175" cy="3625"/>
            </a:xfrm>
            <a:custGeom>
              <a:avLst/>
              <a:gdLst/>
              <a:ahLst/>
              <a:cxnLst/>
              <a:rect l="l" t="t" r="r" b="b"/>
              <a:pathLst>
                <a:path w="167" h="145" extrusionOk="0">
                  <a:moveTo>
                    <a:pt x="87" y="1"/>
                  </a:moveTo>
                  <a:cubicBezTo>
                    <a:pt x="60" y="38"/>
                    <a:pt x="27" y="70"/>
                    <a:pt x="0" y="108"/>
                  </a:cubicBezTo>
                  <a:cubicBezTo>
                    <a:pt x="27" y="124"/>
                    <a:pt x="55" y="135"/>
                    <a:pt x="80" y="145"/>
                  </a:cubicBezTo>
                  <a:cubicBezTo>
                    <a:pt x="107" y="124"/>
                    <a:pt x="134" y="102"/>
                    <a:pt x="167" y="75"/>
                  </a:cubicBezTo>
                  <a:cubicBezTo>
                    <a:pt x="140" y="48"/>
                    <a:pt x="113" y="28"/>
                    <a:pt x="87"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33"/>
            <p:cNvSpPr/>
            <p:nvPr/>
          </p:nvSpPr>
          <p:spPr>
            <a:xfrm>
              <a:off x="733450" y="1799325"/>
              <a:ext cx="871125" cy="1335825"/>
            </a:xfrm>
            <a:custGeom>
              <a:avLst/>
              <a:gdLst/>
              <a:ahLst/>
              <a:cxnLst/>
              <a:rect l="l" t="t" r="r" b="b"/>
              <a:pathLst>
                <a:path w="34845" h="53433" extrusionOk="0">
                  <a:moveTo>
                    <a:pt x="5458" y="1"/>
                  </a:moveTo>
                  <a:cubicBezTo>
                    <a:pt x="5324" y="33"/>
                    <a:pt x="5205" y="87"/>
                    <a:pt x="5108" y="151"/>
                  </a:cubicBezTo>
                  <a:cubicBezTo>
                    <a:pt x="4937" y="269"/>
                    <a:pt x="4818" y="425"/>
                    <a:pt x="4727" y="598"/>
                  </a:cubicBezTo>
                  <a:cubicBezTo>
                    <a:pt x="4808" y="828"/>
                    <a:pt x="4786" y="1134"/>
                    <a:pt x="4674" y="1558"/>
                  </a:cubicBezTo>
                  <a:cubicBezTo>
                    <a:pt x="3132" y="7548"/>
                    <a:pt x="1687" y="13566"/>
                    <a:pt x="161" y="19561"/>
                  </a:cubicBezTo>
                  <a:cubicBezTo>
                    <a:pt x="43" y="20034"/>
                    <a:pt x="0" y="20431"/>
                    <a:pt x="129" y="20759"/>
                  </a:cubicBezTo>
                  <a:cubicBezTo>
                    <a:pt x="134" y="20786"/>
                    <a:pt x="129" y="20801"/>
                    <a:pt x="139" y="20828"/>
                  </a:cubicBezTo>
                  <a:cubicBezTo>
                    <a:pt x="1875" y="25830"/>
                    <a:pt x="5604" y="30719"/>
                    <a:pt x="8659" y="35011"/>
                  </a:cubicBezTo>
                  <a:cubicBezTo>
                    <a:pt x="10422" y="37488"/>
                    <a:pt x="12539" y="39696"/>
                    <a:pt x="14381" y="42114"/>
                  </a:cubicBezTo>
                  <a:cubicBezTo>
                    <a:pt x="16035" y="44279"/>
                    <a:pt x="17255" y="46706"/>
                    <a:pt x="19045" y="48780"/>
                  </a:cubicBezTo>
                  <a:cubicBezTo>
                    <a:pt x="19055" y="48796"/>
                    <a:pt x="19071" y="48801"/>
                    <a:pt x="19087" y="48812"/>
                  </a:cubicBezTo>
                  <a:cubicBezTo>
                    <a:pt x="19174" y="48957"/>
                    <a:pt x="19291" y="49086"/>
                    <a:pt x="19464" y="49173"/>
                  </a:cubicBezTo>
                  <a:cubicBezTo>
                    <a:pt x="19539" y="49511"/>
                    <a:pt x="19678" y="49801"/>
                    <a:pt x="20000" y="49979"/>
                  </a:cubicBezTo>
                  <a:cubicBezTo>
                    <a:pt x="20081" y="50306"/>
                    <a:pt x="20221" y="50596"/>
                    <a:pt x="20528" y="50773"/>
                  </a:cubicBezTo>
                  <a:cubicBezTo>
                    <a:pt x="20533" y="51068"/>
                    <a:pt x="20769" y="51122"/>
                    <a:pt x="20984" y="51197"/>
                  </a:cubicBezTo>
                  <a:cubicBezTo>
                    <a:pt x="21252" y="51429"/>
                    <a:pt x="21462" y="51708"/>
                    <a:pt x="21623" y="52009"/>
                  </a:cubicBezTo>
                  <a:cubicBezTo>
                    <a:pt x="21720" y="52191"/>
                    <a:pt x="21795" y="52385"/>
                    <a:pt x="21859" y="52590"/>
                  </a:cubicBezTo>
                  <a:cubicBezTo>
                    <a:pt x="21869" y="52755"/>
                    <a:pt x="21879" y="52922"/>
                    <a:pt x="22076" y="52922"/>
                  </a:cubicBezTo>
                  <a:cubicBezTo>
                    <a:pt x="22095" y="52922"/>
                    <a:pt x="22116" y="52920"/>
                    <a:pt x="22139" y="52917"/>
                  </a:cubicBezTo>
                  <a:cubicBezTo>
                    <a:pt x="22192" y="53088"/>
                    <a:pt x="22236" y="53260"/>
                    <a:pt x="22268" y="53433"/>
                  </a:cubicBezTo>
                  <a:cubicBezTo>
                    <a:pt x="22311" y="53428"/>
                    <a:pt x="22348" y="53416"/>
                    <a:pt x="22385" y="53401"/>
                  </a:cubicBezTo>
                  <a:cubicBezTo>
                    <a:pt x="22385" y="53395"/>
                    <a:pt x="22385" y="53395"/>
                    <a:pt x="22391" y="53395"/>
                  </a:cubicBezTo>
                  <a:cubicBezTo>
                    <a:pt x="22547" y="53363"/>
                    <a:pt x="22687" y="53309"/>
                    <a:pt x="22816" y="53239"/>
                  </a:cubicBezTo>
                  <a:cubicBezTo>
                    <a:pt x="22993" y="52401"/>
                    <a:pt x="23213" y="51563"/>
                    <a:pt x="23272" y="50714"/>
                  </a:cubicBezTo>
                  <a:cubicBezTo>
                    <a:pt x="23251" y="50569"/>
                    <a:pt x="23256" y="50423"/>
                    <a:pt x="23288" y="50262"/>
                  </a:cubicBezTo>
                  <a:cubicBezTo>
                    <a:pt x="23288" y="50069"/>
                    <a:pt x="23278" y="49875"/>
                    <a:pt x="23256" y="49682"/>
                  </a:cubicBezTo>
                  <a:cubicBezTo>
                    <a:pt x="23116" y="48517"/>
                    <a:pt x="23664" y="47259"/>
                    <a:pt x="23127" y="46051"/>
                  </a:cubicBezTo>
                  <a:lnTo>
                    <a:pt x="23127" y="46051"/>
                  </a:lnTo>
                  <a:cubicBezTo>
                    <a:pt x="23159" y="46053"/>
                    <a:pt x="23192" y="46053"/>
                    <a:pt x="23224" y="46053"/>
                  </a:cubicBezTo>
                  <a:cubicBezTo>
                    <a:pt x="23662" y="46053"/>
                    <a:pt x="24123" y="45937"/>
                    <a:pt x="24559" y="45937"/>
                  </a:cubicBezTo>
                  <a:cubicBezTo>
                    <a:pt x="24576" y="45937"/>
                    <a:pt x="24593" y="45938"/>
                    <a:pt x="24610" y="45938"/>
                  </a:cubicBezTo>
                  <a:cubicBezTo>
                    <a:pt x="24787" y="45943"/>
                    <a:pt x="24964" y="45970"/>
                    <a:pt x="25137" y="46029"/>
                  </a:cubicBezTo>
                  <a:cubicBezTo>
                    <a:pt x="25249" y="46072"/>
                    <a:pt x="25362" y="46131"/>
                    <a:pt x="25464" y="46213"/>
                  </a:cubicBezTo>
                  <a:cubicBezTo>
                    <a:pt x="25626" y="46330"/>
                    <a:pt x="25775" y="46503"/>
                    <a:pt x="25910" y="46739"/>
                  </a:cubicBezTo>
                  <a:cubicBezTo>
                    <a:pt x="26004" y="46899"/>
                    <a:pt x="26086" y="46968"/>
                    <a:pt x="26164" y="46968"/>
                  </a:cubicBezTo>
                  <a:cubicBezTo>
                    <a:pt x="26301" y="46968"/>
                    <a:pt x="26425" y="46755"/>
                    <a:pt x="26576" y="46443"/>
                  </a:cubicBezTo>
                  <a:cubicBezTo>
                    <a:pt x="26716" y="46158"/>
                    <a:pt x="26807" y="45863"/>
                    <a:pt x="26883" y="45563"/>
                  </a:cubicBezTo>
                  <a:cubicBezTo>
                    <a:pt x="26947" y="45310"/>
                    <a:pt x="26995" y="45047"/>
                    <a:pt x="27049" y="44789"/>
                  </a:cubicBezTo>
                  <a:cubicBezTo>
                    <a:pt x="27076" y="44665"/>
                    <a:pt x="27097" y="44547"/>
                    <a:pt x="27129" y="44428"/>
                  </a:cubicBezTo>
                  <a:cubicBezTo>
                    <a:pt x="27253" y="43902"/>
                    <a:pt x="27425" y="43397"/>
                    <a:pt x="27785" y="42957"/>
                  </a:cubicBezTo>
                  <a:cubicBezTo>
                    <a:pt x="27817" y="42898"/>
                    <a:pt x="27833" y="42838"/>
                    <a:pt x="27828" y="42791"/>
                  </a:cubicBezTo>
                  <a:cubicBezTo>
                    <a:pt x="27994" y="42189"/>
                    <a:pt x="28113" y="41791"/>
                    <a:pt x="28263" y="41539"/>
                  </a:cubicBezTo>
                  <a:cubicBezTo>
                    <a:pt x="28313" y="41382"/>
                    <a:pt x="28364" y="41224"/>
                    <a:pt x="28410" y="41062"/>
                  </a:cubicBezTo>
                  <a:lnTo>
                    <a:pt x="28410" y="41062"/>
                  </a:lnTo>
                  <a:cubicBezTo>
                    <a:pt x="28415" y="41068"/>
                    <a:pt x="28420" y="41071"/>
                    <a:pt x="28423" y="41071"/>
                  </a:cubicBezTo>
                  <a:cubicBezTo>
                    <a:pt x="28427" y="41071"/>
                    <a:pt x="28428" y="41062"/>
                    <a:pt x="28418" y="41033"/>
                  </a:cubicBezTo>
                  <a:cubicBezTo>
                    <a:pt x="29203" y="38192"/>
                    <a:pt x="29166" y="34683"/>
                    <a:pt x="29751" y="31799"/>
                  </a:cubicBezTo>
                  <a:cubicBezTo>
                    <a:pt x="31373" y="23767"/>
                    <a:pt x="32878" y="15703"/>
                    <a:pt x="34468" y="7667"/>
                  </a:cubicBezTo>
                  <a:cubicBezTo>
                    <a:pt x="34537" y="7323"/>
                    <a:pt x="34543" y="7082"/>
                    <a:pt x="34457" y="6898"/>
                  </a:cubicBezTo>
                  <a:cubicBezTo>
                    <a:pt x="34549" y="6742"/>
                    <a:pt x="34671" y="6598"/>
                    <a:pt x="34844" y="6496"/>
                  </a:cubicBezTo>
                  <a:cubicBezTo>
                    <a:pt x="34817" y="6458"/>
                    <a:pt x="34785" y="6425"/>
                    <a:pt x="34753" y="6393"/>
                  </a:cubicBezTo>
                  <a:cubicBezTo>
                    <a:pt x="30250" y="5512"/>
                    <a:pt x="25743" y="4647"/>
                    <a:pt x="21237" y="3789"/>
                  </a:cubicBezTo>
                  <a:cubicBezTo>
                    <a:pt x="20747" y="3697"/>
                    <a:pt x="20479" y="3536"/>
                    <a:pt x="20350" y="3299"/>
                  </a:cubicBezTo>
                  <a:cubicBezTo>
                    <a:pt x="20151" y="3251"/>
                    <a:pt x="19952" y="3214"/>
                    <a:pt x="19747" y="3165"/>
                  </a:cubicBezTo>
                  <a:cubicBezTo>
                    <a:pt x="19710" y="3159"/>
                    <a:pt x="19673" y="3149"/>
                    <a:pt x="19635" y="3144"/>
                  </a:cubicBezTo>
                  <a:cubicBezTo>
                    <a:pt x="19507" y="3239"/>
                    <a:pt x="19349" y="3280"/>
                    <a:pt x="19154" y="3280"/>
                  </a:cubicBezTo>
                  <a:cubicBezTo>
                    <a:pt x="18998" y="3280"/>
                    <a:pt x="18817" y="3254"/>
                    <a:pt x="18609" y="3208"/>
                  </a:cubicBezTo>
                  <a:cubicBezTo>
                    <a:pt x="14210" y="2209"/>
                    <a:pt x="9826" y="1129"/>
                    <a:pt x="5458"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33"/>
            <p:cNvSpPr/>
            <p:nvPr/>
          </p:nvSpPr>
          <p:spPr>
            <a:xfrm>
              <a:off x="4979500" y="3308650"/>
              <a:ext cx="518175" cy="716525"/>
            </a:xfrm>
            <a:custGeom>
              <a:avLst/>
              <a:gdLst/>
              <a:ahLst/>
              <a:cxnLst/>
              <a:rect l="l" t="t" r="r" b="b"/>
              <a:pathLst>
                <a:path w="20727" h="28661" extrusionOk="0">
                  <a:moveTo>
                    <a:pt x="14022" y="0"/>
                  </a:moveTo>
                  <a:cubicBezTo>
                    <a:pt x="9509" y="506"/>
                    <a:pt x="4991" y="903"/>
                    <a:pt x="467" y="1262"/>
                  </a:cubicBezTo>
                  <a:cubicBezTo>
                    <a:pt x="397" y="1300"/>
                    <a:pt x="344" y="1349"/>
                    <a:pt x="290" y="1397"/>
                  </a:cubicBezTo>
                  <a:cubicBezTo>
                    <a:pt x="317" y="1418"/>
                    <a:pt x="349" y="1440"/>
                    <a:pt x="377" y="1467"/>
                  </a:cubicBezTo>
                  <a:cubicBezTo>
                    <a:pt x="484" y="1574"/>
                    <a:pt x="558" y="1698"/>
                    <a:pt x="612" y="1827"/>
                  </a:cubicBezTo>
                  <a:cubicBezTo>
                    <a:pt x="473" y="1999"/>
                    <a:pt x="446" y="2251"/>
                    <a:pt x="451" y="2601"/>
                  </a:cubicBezTo>
                  <a:cubicBezTo>
                    <a:pt x="478" y="5571"/>
                    <a:pt x="456" y="8542"/>
                    <a:pt x="456" y="11513"/>
                  </a:cubicBezTo>
                  <a:cubicBezTo>
                    <a:pt x="489" y="12184"/>
                    <a:pt x="521" y="12856"/>
                    <a:pt x="521" y="13528"/>
                  </a:cubicBezTo>
                  <a:cubicBezTo>
                    <a:pt x="521" y="14199"/>
                    <a:pt x="489" y="14870"/>
                    <a:pt x="402" y="15542"/>
                  </a:cubicBezTo>
                  <a:cubicBezTo>
                    <a:pt x="258" y="18641"/>
                    <a:pt x="0" y="21742"/>
                    <a:pt x="451" y="24842"/>
                  </a:cubicBezTo>
                  <a:cubicBezTo>
                    <a:pt x="640" y="26114"/>
                    <a:pt x="833" y="27388"/>
                    <a:pt x="1010" y="28661"/>
                  </a:cubicBezTo>
                  <a:cubicBezTo>
                    <a:pt x="1015" y="28661"/>
                    <a:pt x="1015" y="28655"/>
                    <a:pt x="1021" y="28655"/>
                  </a:cubicBezTo>
                  <a:cubicBezTo>
                    <a:pt x="1074" y="28650"/>
                    <a:pt x="1128" y="28645"/>
                    <a:pt x="1176" y="28640"/>
                  </a:cubicBezTo>
                  <a:cubicBezTo>
                    <a:pt x="3561" y="28338"/>
                    <a:pt x="5953" y="27899"/>
                    <a:pt x="8354" y="27817"/>
                  </a:cubicBezTo>
                  <a:cubicBezTo>
                    <a:pt x="9202" y="27790"/>
                    <a:pt x="10047" y="27790"/>
                    <a:pt x="10890" y="27748"/>
                  </a:cubicBezTo>
                  <a:cubicBezTo>
                    <a:pt x="11502" y="27673"/>
                    <a:pt x="12109" y="27602"/>
                    <a:pt x="12722" y="27532"/>
                  </a:cubicBezTo>
                  <a:cubicBezTo>
                    <a:pt x="13323" y="27468"/>
                    <a:pt x="13930" y="27403"/>
                    <a:pt x="14537" y="27334"/>
                  </a:cubicBezTo>
                  <a:cubicBezTo>
                    <a:pt x="14892" y="27269"/>
                    <a:pt x="15241" y="27210"/>
                    <a:pt x="15606" y="27210"/>
                  </a:cubicBezTo>
                  <a:cubicBezTo>
                    <a:pt x="15616" y="27210"/>
                    <a:pt x="15628" y="27215"/>
                    <a:pt x="15638" y="27215"/>
                  </a:cubicBezTo>
                  <a:cubicBezTo>
                    <a:pt x="17186" y="27049"/>
                    <a:pt x="18733" y="26883"/>
                    <a:pt x="20280" y="26711"/>
                  </a:cubicBezTo>
                  <a:cubicBezTo>
                    <a:pt x="20344" y="26699"/>
                    <a:pt x="20414" y="26694"/>
                    <a:pt x="20484" y="26684"/>
                  </a:cubicBezTo>
                  <a:cubicBezTo>
                    <a:pt x="20570" y="26674"/>
                    <a:pt x="20645" y="26533"/>
                    <a:pt x="20726" y="26448"/>
                  </a:cubicBezTo>
                  <a:cubicBezTo>
                    <a:pt x="20409" y="26275"/>
                    <a:pt x="20307" y="25958"/>
                    <a:pt x="20205" y="25642"/>
                  </a:cubicBezTo>
                  <a:cubicBezTo>
                    <a:pt x="19539" y="24820"/>
                    <a:pt x="20484" y="23831"/>
                    <a:pt x="19947" y="22993"/>
                  </a:cubicBezTo>
                  <a:cubicBezTo>
                    <a:pt x="19678" y="22896"/>
                    <a:pt x="19684" y="22660"/>
                    <a:pt x="19667" y="22434"/>
                  </a:cubicBezTo>
                  <a:lnTo>
                    <a:pt x="19678" y="22434"/>
                  </a:lnTo>
                  <a:cubicBezTo>
                    <a:pt x="19072" y="21226"/>
                    <a:pt x="19608" y="20103"/>
                    <a:pt x="19952" y="18964"/>
                  </a:cubicBezTo>
                  <a:lnTo>
                    <a:pt x="19952" y="18964"/>
                  </a:lnTo>
                  <a:cubicBezTo>
                    <a:pt x="19947" y="18970"/>
                    <a:pt x="19942" y="18970"/>
                    <a:pt x="19936" y="18975"/>
                  </a:cubicBezTo>
                  <a:cubicBezTo>
                    <a:pt x="19947" y="18884"/>
                    <a:pt x="19958" y="18792"/>
                    <a:pt x="19968" y="18695"/>
                  </a:cubicBezTo>
                  <a:cubicBezTo>
                    <a:pt x="19910" y="18298"/>
                    <a:pt x="19856" y="17900"/>
                    <a:pt x="19802" y="17503"/>
                  </a:cubicBezTo>
                  <a:lnTo>
                    <a:pt x="19802" y="17498"/>
                  </a:lnTo>
                  <a:cubicBezTo>
                    <a:pt x="20054" y="17024"/>
                    <a:pt x="19291" y="16982"/>
                    <a:pt x="19399" y="16573"/>
                  </a:cubicBezTo>
                  <a:cubicBezTo>
                    <a:pt x="18658" y="16149"/>
                    <a:pt x="18711" y="15386"/>
                    <a:pt x="18599" y="14693"/>
                  </a:cubicBezTo>
                  <a:lnTo>
                    <a:pt x="18599" y="14693"/>
                  </a:lnTo>
                  <a:cubicBezTo>
                    <a:pt x="18604" y="14693"/>
                    <a:pt x="18609" y="14698"/>
                    <a:pt x="18609" y="14698"/>
                  </a:cubicBezTo>
                  <a:cubicBezTo>
                    <a:pt x="17481" y="12410"/>
                    <a:pt x="17057" y="9885"/>
                    <a:pt x="16251" y="7489"/>
                  </a:cubicBezTo>
                  <a:cubicBezTo>
                    <a:pt x="15564" y="5448"/>
                    <a:pt x="14956" y="3374"/>
                    <a:pt x="14381" y="1295"/>
                  </a:cubicBezTo>
                  <a:cubicBezTo>
                    <a:pt x="14301" y="999"/>
                    <a:pt x="14205" y="796"/>
                    <a:pt x="14069" y="655"/>
                  </a:cubicBezTo>
                  <a:cubicBezTo>
                    <a:pt x="14086" y="494"/>
                    <a:pt x="14129" y="339"/>
                    <a:pt x="14225" y="194"/>
                  </a:cubicBezTo>
                  <a:cubicBezTo>
                    <a:pt x="14242" y="172"/>
                    <a:pt x="14257" y="151"/>
                    <a:pt x="14274" y="129"/>
                  </a:cubicBezTo>
                  <a:cubicBezTo>
                    <a:pt x="14205" y="75"/>
                    <a:pt x="14113" y="38"/>
                    <a:pt x="14022"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33"/>
            <p:cNvSpPr/>
            <p:nvPr/>
          </p:nvSpPr>
          <p:spPr>
            <a:xfrm>
              <a:off x="5005675" y="3951800"/>
              <a:ext cx="1375725" cy="940325"/>
            </a:xfrm>
            <a:custGeom>
              <a:avLst/>
              <a:gdLst/>
              <a:ahLst/>
              <a:cxnLst/>
              <a:rect l="l" t="t" r="r" b="b"/>
              <a:pathLst>
                <a:path w="55029" h="37613" extrusionOk="0">
                  <a:moveTo>
                    <a:pt x="38118" y="1"/>
                  </a:moveTo>
                  <a:cubicBezTo>
                    <a:pt x="37965" y="1"/>
                    <a:pt x="37813" y="53"/>
                    <a:pt x="37660" y="174"/>
                  </a:cubicBezTo>
                  <a:cubicBezTo>
                    <a:pt x="37423" y="968"/>
                    <a:pt x="37977" y="1699"/>
                    <a:pt x="37859" y="2483"/>
                  </a:cubicBezTo>
                  <a:cubicBezTo>
                    <a:pt x="37826" y="2682"/>
                    <a:pt x="37923" y="2951"/>
                    <a:pt x="37864" y="3133"/>
                  </a:cubicBezTo>
                  <a:cubicBezTo>
                    <a:pt x="37789" y="3209"/>
                    <a:pt x="37692" y="3289"/>
                    <a:pt x="37558" y="3348"/>
                  </a:cubicBezTo>
                  <a:cubicBezTo>
                    <a:pt x="37517" y="3356"/>
                    <a:pt x="37477" y="3359"/>
                    <a:pt x="37438" y="3359"/>
                  </a:cubicBezTo>
                  <a:cubicBezTo>
                    <a:pt x="37154" y="3359"/>
                    <a:pt x="36910" y="3175"/>
                    <a:pt x="36773" y="2855"/>
                  </a:cubicBezTo>
                  <a:cubicBezTo>
                    <a:pt x="36346" y="2394"/>
                    <a:pt x="35910" y="2183"/>
                    <a:pt x="35261" y="2183"/>
                  </a:cubicBezTo>
                  <a:cubicBezTo>
                    <a:pt x="35159" y="2183"/>
                    <a:pt x="35053" y="2188"/>
                    <a:pt x="34941" y="2198"/>
                  </a:cubicBezTo>
                  <a:cubicBezTo>
                    <a:pt x="30611" y="2580"/>
                    <a:pt x="26277" y="2833"/>
                    <a:pt x="21935" y="3096"/>
                  </a:cubicBezTo>
                  <a:cubicBezTo>
                    <a:pt x="21724" y="3109"/>
                    <a:pt x="21483" y="3162"/>
                    <a:pt x="21256" y="3162"/>
                  </a:cubicBezTo>
                  <a:cubicBezTo>
                    <a:pt x="20939" y="3162"/>
                    <a:pt x="20648" y="3060"/>
                    <a:pt x="20495" y="2607"/>
                  </a:cubicBezTo>
                  <a:cubicBezTo>
                    <a:pt x="20044" y="2527"/>
                    <a:pt x="20275" y="1979"/>
                    <a:pt x="19974" y="1796"/>
                  </a:cubicBezTo>
                  <a:lnTo>
                    <a:pt x="19974" y="1806"/>
                  </a:lnTo>
                  <a:lnTo>
                    <a:pt x="19952" y="1786"/>
                  </a:lnTo>
                  <a:lnTo>
                    <a:pt x="19964" y="1786"/>
                  </a:lnTo>
                  <a:cubicBezTo>
                    <a:pt x="19830" y="1528"/>
                    <a:pt x="19657" y="1404"/>
                    <a:pt x="19464" y="1355"/>
                  </a:cubicBezTo>
                  <a:cubicBezTo>
                    <a:pt x="19469" y="1307"/>
                    <a:pt x="19475" y="1248"/>
                    <a:pt x="19475" y="1216"/>
                  </a:cubicBezTo>
                  <a:cubicBezTo>
                    <a:pt x="19384" y="1173"/>
                    <a:pt x="19303" y="1102"/>
                    <a:pt x="19250" y="1012"/>
                  </a:cubicBezTo>
                  <a:lnTo>
                    <a:pt x="19233" y="985"/>
                  </a:lnTo>
                  <a:cubicBezTo>
                    <a:pt x="17686" y="1157"/>
                    <a:pt x="16139" y="1323"/>
                    <a:pt x="14591" y="1489"/>
                  </a:cubicBezTo>
                  <a:cubicBezTo>
                    <a:pt x="14581" y="1489"/>
                    <a:pt x="14569" y="1484"/>
                    <a:pt x="14559" y="1484"/>
                  </a:cubicBezTo>
                  <a:cubicBezTo>
                    <a:pt x="14194" y="1484"/>
                    <a:pt x="13845" y="1543"/>
                    <a:pt x="13490" y="1608"/>
                  </a:cubicBezTo>
                  <a:cubicBezTo>
                    <a:pt x="12883" y="1677"/>
                    <a:pt x="12276" y="1742"/>
                    <a:pt x="11675" y="1806"/>
                  </a:cubicBezTo>
                  <a:cubicBezTo>
                    <a:pt x="11062" y="1876"/>
                    <a:pt x="10455" y="1947"/>
                    <a:pt x="9843" y="2022"/>
                  </a:cubicBezTo>
                  <a:cubicBezTo>
                    <a:pt x="9000" y="2064"/>
                    <a:pt x="8155" y="2064"/>
                    <a:pt x="7307" y="2091"/>
                  </a:cubicBezTo>
                  <a:cubicBezTo>
                    <a:pt x="4906" y="2173"/>
                    <a:pt x="2514" y="2612"/>
                    <a:pt x="129" y="2914"/>
                  </a:cubicBezTo>
                  <a:cubicBezTo>
                    <a:pt x="141" y="3011"/>
                    <a:pt x="151" y="3101"/>
                    <a:pt x="168" y="3198"/>
                  </a:cubicBezTo>
                  <a:cubicBezTo>
                    <a:pt x="108" y="3209"/>
                    <a:pt x="54" y="3214"/>
                    <a:pt x="0" y="3219"/>
                  </a:cubicBezTo>
                  <a:cubicBezTo>
                    <a:pt x="146" y="4293"/>
                    <a:pt x="285" y="5364"/>
                    <a:pt x="393" y="6443"/>
                  </a:cubicBezTo>
                  <a:cubicBezTo>
                    <a:pt x="419" y="6701"/>
                    <a:pt x="495" y="6846"/>
                    <a:pt x="597" y="6931"/>
                  </a:cubicBezTo>
                  <a:cubicBezTo>
                    <a:pt x="607" y="7023"/>
                    <a:pt x="612" y="7115"/>
                    <a:pt x="624" y="7201"/>
                  </a:cubicBezTo>
                  <a:cubicBezTo>
                    <a:pt x="629" y="7216"/>
                    <a:pt x="624" y="7233"/>
                    <a:pt x="624" y="7243"/>
                  </a:cubicBezTo>
                  <a:cubicBezTo>
                    <a:pt x="624" y="7254"/>
                    <a:pt x="629" y="7271"/>
                    <a:pt x="629" y="7281"/>
                  </a:cubicBezTo>
                  <a:lnTo>
                    <a:pt x="624" y="7523"/>
                  </a:lnTo>
                  <a:cubicBezTo>
                    <a:pt x="726" y="7549"/>
                    <a:pt x="833" y="7571"/>
                    <a:pt x="962" y="7571"/>
                  </a:cubicBezTo>
                  <a:cubicBezTo>
                    <a:pt x="1016" y="7571"/>
                    <a:pt x="1064" y="7566"/>
                    <a:pt x="1113" y="7566"/>
                  </a:cubicBezTo>
                  <a:cubicBezTo>
                    <a:pt x="1145" y="7566"/>
                    <a:pt x="1182" y="7561"/>
                    <a:pt x="1215" y="7561"/>
                  </a:cubicBezTo>
                  <a:cubicBezTo>
                    <a:pt x="1220" y="7561"/>
                    <a:pt x="1252" y="7561"/>
                    <a:pt x="1264" y="7566"/>
                  </a:cubicBezTo>
                  <a:cubicBezTo>
                    <a:pt x="1408" y="7630"/>
                    <a:pt x="1537" y="7662"/>
                    <a:pt x="1666" y="7662"/>
                  </a:cubicBezTo>
                  <a:cubicBezTo>
                    <a:pt x="1924" y="7662"/>
                    <a:pt x="2359" y="7544"/>
                    <a:pt x="2385" y="6760"/>
                  </a:cubicBezTo>
                  <a:cubicBezTo>
                    <a:pt x="2385" y="6723"/>
                    <a:pt x="2385" y="6685"/>
                    <a:pt x="2392" y="6653"/>
                  </a:cubicBezTo>
                  <a:cubicBezTo>
                    <a:pt x="2466" y="6453"/>
                    <a:pt x="2521" y="6249"/>
                    <a:pt x="2574" y="6056"/>
                  </a:cubicBezTo>
                  <a:cubicBezTo>
                    <a:pt x="2595" y="5976"/>
                    <a:pt x="2617" y="5895"/>
                    <a:pt x="2638" y="5815"/>
                  </a:cubicBezTo>
                  <a:cubicBezTo>
                    <a:pt x="2660" y="5905"/>
                    <a:pt x="2675" y="5992"/>
                    <a:pt x="2692" y="6083"/>
                  </a:cubicBezTo>
                  <a:cubicBezTo>
                    <a:pt x="2826" y="6782"/>
                    <a:pt x="3009" y="7732"/>
                    <a:pt x="3971" y="8114"/>
                  </a:cubicBezTo>
                  <a:cubicBezTo>
                    <a:pt x="4185" y="8194"/>
                    <a:pt x="4395" y="8238"/>
                    <a:pt x="4594" y="8238"/>
                  </a:cubicBezTo>
                  <a:cubicBezTo>
                    <a:pt x="5120" y="8238"/>
                    <a:pt x="5486" y="7968"/>
                    <a:pt x="5770" y="7625"/>
                  </a:cubicBezTo>
                  <a:cubicBezTo>
                    <a:pt x="5749" y="7603"/>
                    <a:pt x="5727" y="7576"/>
                    <a:pt x="5712" y="7549"/>
                  </a:cubicBezTo>
                  <a:cubicBezTo>
                    <a:pt x="5588" y="7367"/>
                    <a:pt x="5529" y="7087"/>
                    <a:pt x="5888" y="6755"/>
                  </a:cubicBezTo>
                  <a:cubicBezTo>
                    <a:pt x="5905" y="6738"/>
                    <a:pt x="5926" y="6723"/>
                    <a:pt x="5937" y="6706"/>
                  </a:cubicBezTo>
                  <a:cubicBezTo>
                    <a:pt x="6039" y="6604"/>
                    <a:pt x="6178" y="6550"/>
                    <a:pt x="6313" y="6550"/>
                  </a:cubicBezTo>
                  <a:cubicBezTo>
                    <a:pt x="6414" y="6550"/>
                    <a:pt x="6518" y="6582"/>
                    <a:pt x="6603" y="6636"/>
                  </a:cubicBezTo>
                  <a:cubicBezTo>
                    <a:pt x="6576" y="6792"/>
                    <a:pt x="6372" y="6931"/>
                    <a:pt x="6313" y="7087"/>
                  </a:cubicBezTo>
                  <a:cubicBezTo>
                    <a:pt x="6367" y="7136"/>
                    <a:pt x="6414" y="7184"/>
                    <a:pt x="6463" y="7233"/>
                  </a:cubicBezTo>
                  <a:cubicBezTo>
                    <a:pt x="6684" y="7233"/>
                    <a:pt x="6845" y="7169"/>
                    <a:pt x="6974" y="7072"/>
                  </a:cubicBezTo>
                  <a:lnTo>
                    <a:pt x="6974" y="7072"/>
                  </a:lnTo>
                  <a:cubicBezTo>
                    <a:pt x="7027" y="7243"/>
                    <a:pt x="6995" y="7437"/>
                    <a:pt x="6872" y="7581"/>
                  </a:cubicBezTo>
                  <a:cubicBezTo>
                    <a:pt x="6808" y="7652"/>
                    <a:pt x="6743" y="7705"/>
                    <a:pt x="6679" y="7754"/>
                  </a:cubicBezTo>
                  <a:cubicBezTo>
                    <a:pt x="7517" y="7641"/>
                    <a:pt x="7768" y="6872"/>
                    <a:pt x="7865" y="6572"/>
                  </a:cubicBezTo>
                  <a:cubicBezTo>
                    <a:pt x="7973" y="6244"/>
                    <a:pt x="8323" y="6239"/>
                    <a:pt x="8338" y="6239"/>
                  </a:cubicBezTo>
                  <a:cubicBezTo>
                    <a:pt x="8618" y="6641"/>
                    <a:pt x="8961" y="6846"/>
                    <a:pt x="9370" y="6846"/>
                  </a:cubicBezTo>
                  <a:cubicBezTo>
                    <a:pt x="9638" y="6846"/>
                    <a:pt x="9875" y="6750"/>
                    <a:pt x="10068" y="6674"/>
                  </a:cubicBezTo>
                  <a:cubicBezTo>
                    <a:pt x="10170" y="6636"/>
                    <a:pt x="10294" y="6588"/>
                    <a:pt x="10347" y="6588"/>
                  </a:cubicBezTo>
                  <a:cubicBezTo>
                    <a:pt x="10418" y="6604"/>
                    <a:pt x="10493" y="6609"/>
                    <a:pt x="10562" y="6609"/>
                  </a:cubicBezTo>
                  <a:cubicBezTo>
                    <a:pt x="10944" y="6609"/>
                    <a:pt x="11276" y="6427"/>
                    <a:pt x="11578" y="6266"/>
                  </a:cubicBezTo>
                  <a:cubicBezTo>
                    <a:pt x="11750" y="6169"/>
                    <a:pt x="11970" y="6051"/>
                    <a:pt x="12082" y="6051"/>
                  </a:cubicBezTo>
                  <a:cubicBezTo>
                    <a:pt x="12082" y="6051"/>
                    <a:pt x="12196" y="6110"/>
                    <a:pt x="12330" y="6485"/>
                  </a:cubicBezTo>
                  <a:cubicBezTo>
                    <a:pt x="12410" y="6701"/>
                    <a:pt x="12610" y="6835"/>
                    <a:pt x="12829" y="6835"/>
                  </a:cubicBezTo>
                  <a:cubicBezTo>
                    <a:pt x="12868" y="6835"/>
                    <a:pt x="12905" y="6835"/>
                    <a:pt x="12937" y="6824"/>
                  </a:cubicBezTo>
                  <a:cubicBezTo>
                    <a:pt x="12990" y="6814"/>
                    <a:pt x="13049" y="6808"/>
                    <a:pt x="13103" y="6808"/>
                  </a:cubicBezTo>
                  <a:cubicBezTo>
                    <a:pt x="13421" y="6808"/>
                    <a:pt x="13764" y="6996"/>
                    <a:pt x="14130" y="7189"/>
                  </a:cubicBezTo>
                  <a:cubicBezTo>
                    <a:pt x="14581" y="7437"/>
                    <a:pt x="15092" y="7710"/>
                    <a:pt x="15698" y="7710"/>
                  </a:cubicBezTo>
                  <a:cubicBezTo>
                    <a:pt x="16026" y="7710"/>
                    <a:pt x="16354" y="7630"/>
                    <a:pt x="16665" y="7469"/>
                  </a:cubicBezTo>
                  <a:cubicBezTo>
                    <a:pt x="16800" y="7506"/>
                    <a:pt x="17019" y="7635"/>
                    <a:pt x="17111" y="7727"/>
                  </a:cubicBezTo>
                  <a:cubicBezTo>
                    <a:pt x="17106" y="8640"/>
                    <a:pt x="17691" y="9000"/>
                    <a:pt x="18089" y="9237"/>
                  </a:cubicBezTo>
                  <a:cubicBezTo>
                    <a:pt x="18196" y="9301"/>
                    <a:pt x="18298" y="9361"/>
                    <a:pt x="18379" y="9425"/>
                  </a:cubicBezTo>
                  <a:cubicBezTo>
                    <a:pt x="18422" y="9462"/>
                    <a:pt x="18470" y="9495"/>
                    <a:pt x="18513" y="9532"/>
                  </a:cubicBezTo>
                  <a:cubicBezTo>
                    <a:pt x="18551" y="9554"/>
                    <a:pt x="18599" y="9591"/>
                    <a:pt x="18626" y="9612"/>
                  </a:cubicBezTo>
                  <a:cubicBezTo>
                    <a:pt x="18605" y="9914"/>
                    <a:pt x="18615" y="10321"/>
                    <a:pt x="18863" y="10628"/>
                  </a:cubicBezTo>
                  <a:cubicBezTo>
                    <a:pt x="21607" y="10764"/>
                    <a:pt x="24143" y="13721"/>
                    <a:pt x="27016" y="13721"/>
                  </a:cubicBezTo>
                  <a:cubicBezTo>
                    <a:pt x="28017" y="13721"/>
                    <a:pt x="29059" y="13362"/>
                    <a:pt x="30165" y="12401"/>
                  </a:cubicBezTo>
                  <a:cubicBezTo>
                    <a:pt x="30569" y="12384"/>
                    <a:pt x="30988" y="12358"/>
                    <a:pt x="31427" y="12320"/>
                  </a:cubicBezTo>
                  <a:cubicBezTo>
                    <a:pt x="31868" y="12282"/>
                    <a:pt x="32336" y="12229"/>
                    <a:pt x="32830" y="12170"/>
                  </a:cubicBezTo>
                  <a:cubicBezTo>
                    <a:pt x="33239" y="12287"/>
                    <a:pt x="33646" y="12406"/>
                    <a:pt x="34071" y="12513"/>
                  </a:cubicBezTo>
                  <a:cubicBezTo>
                    <a:pt x="34082" y="12530"/>
                    <a:pt x="34098" y="12552"/>
                    <a:pt x="34109" y="12567"/>
                  </a:cubicBezTo>
                  <a:cubicBezTo>
                    <a:pt x="34147" y="12621"/>
                    <a:pt x="34189" y="12681"/>
                    <a:pt x="34227" y="12723"/>
                  </a:cubicBezTo>
                  <a:cubicBezTo>
                    <a:pt x="35699" y="14479"/>
                    <a:pt x="36021" y="16199"/>
                    <a:pt x="35221" y="17987"/>
                  </a:cubicBezTo>
                  <a:cubicBezTo>
                    <a:pt x="34856" y="18805"/>
                    <a:pt x="35000" y="19546"/>
                    <a:pt x="35129" y="20201"/>
                  </a:cubicBezTo>
                  <a:cubicBezTo>
                    <a:pt x="35183" y="20469"/>
                    <a:pt x="35231" y="20722"/>
                    <a:pt x="35243" y="20970"/>
                  </a:cubicBezTo>
                  <a:cubicBezTo>
                    <a:pt x="35275" y="21550"/>
                    <a:pt x="35790" y="22038"/>
                    <a:pt x="36371" y="22038"/>
                  </a:cubicBezTo>
                  <a:cubicBezTo>
                    <a:pt x="36505" y="22038"/>
                    <a:pt x="36634" y="22017"/>
                    <a:pt x="36752" y="21964"/>
                  </a:cubicBezTo>
                  <a:cubicBezTo>
                    <a:pt x="37090" y="21823"/>
                    <a:pt x="37214" y="21603"/>
                    <a:pt x="37256" y="21441"/>
                  </a:cubicBezTo>
                  <a:cubicBezTo>
                    <a:pt x="37358" y="21093"/>
                    <a:pt x="37160" y="20819"/>
                    <a:pt x="37042" y="20658"/>
                  </a:cubicBezTo>
                  <a:cubicBezTo>
                    <a:pt x="37026" y="20625"/>
                    <a:pt x="37004" y="20603"/>
                    <a:pt x="36988" y="20578"/>
                  </a:cubicBezTo>
                  <a:cubicBezTo>
                    <a:pt x="36988" y="20571"/>
                    <a:pt x="36983" y="20566"/>
                    <a:pt x="36983" y="20561"/>
                  </a:cubicBezTo>
                  <a:lnTo>
                    <a:pt x="36983" y="20561"/>
                  </a:lnTo>
                  <a:cubicBezTo>
                    <a:pt x="37160" y="20727"/>
                    <a:pt x="37348" y="20765"/>
                    <a:pt x="37487" y="20765"/>
                  </a:cubicBezTo>
                  <a:cubicBezTo>
                    <a:pt x="37574" y="20765"/>
                    <a:pt x="37648" y="20754"/>
                    <a:pt x="37713" y="20732"/>
                  </a:cubicBezTo>
                  <a:lnTo>
                    <a:pt x="37713" y="20732"/>
                  </a:lnTo>
                  <a:cubicBezTo>
                    <a:pt x="37623" y="20953"/>
                    <a:pt x="37552" y="21178"/>
                    <a:pt x="37487" y="21404"/>
                  </a:cubicBezTo>
                  <a:cubicBezTo>
                    <a:pt x="37353" y="21840"/>
                    <a:pt x="37241" y="22222"/>
                    <a:pt x="36951" y="22463"/>
                  </a:cubicBezTo>
                  <a:cubicBezTo>
                    <a:pt x="36585" y="22763"/>
                    <a:pt x="36527" y="23075"/>
                    <a:pt x="36537" y="23285"/>
                  </a:cubicBezTo>
                  <a:cubicBezTo>
                    <a:pt x="36552" y="23553"/>
                    <a:pt x="36703" y="23789"/>
                    <a:pt x="36956" y="23956"/>
                  </a:cubicBezTo>
                  <a:cubicBezTo>
                    <a:pt x="37519" y="24317"/>
                    <a:pt x="37816" y="24902"/>
                    <a:pt x="38127" y="25520"/>
                  </a:cubicBezTo>
                  <a:cubicBezTo>
                    <a:pt x="38267" y="25799"/>
                    <a:pt x="38407" y="26090"/>
                    <a:pt x="38583" y="26368"/>
                  </a:cubicBezTo>
                  <a:cubicBezTo>
                    <a:pt x="38707" y="26561"/>
                    <a:pt x="39352" y="27540"/>
                    <a:pt x="40179" y="27540"/>
                  </a:cubicBezTo>
                  <a:cubicBezTo>
                    <a:pt x="40388" y="27540"/>
                    <a:pt x="40588" y="27476"/>
                    <a:pt x="40760" y="27352"/>
                  </a:cubicBezTo>
                  <a:cubicBezTo>
                    <a:pt x="40839" y="27298"/>
                    <a:pt x="40904" y="27255"/>
                    <a:pt x="40953" y="27233"/>
                  </a:cubicBezTo>
                  <a:cubicBezTo>
                    <a:pt x="40968" y="27292"/>
                    <a:pt x="40980" y="27362"/>
                    <a:pt x="40990" y="27416"/>
                  </a:cubicBezTo>
                  <a:cubicBezTo>
                    <a:pt x="41007" y="27496"/>
                    <a:pt x="41023" y="27572"/>
                    <a:pt x="41039" y="27642"/>
                  </a:cubicBezTo>
                  <a:cubicBezTo>
                    <a:pt x="41060" y="27739"/>
                    <a:pt x="41072" y="27862"/>
                    <a:pt x="41082" y="27991"/>
                  </a:cubicBezTo>
                  <a:cubicBezTo>
                    <a:pt x="41114" y="28383"/>
                    <a:pt x="41168" y="28979"/>
                    <a:pt x="41721" y="29306"/>
                  </a:cubicBezTo>
                  <a:cubicBezTo>
                    <a:pt x="42677" y="29876"/>
                    <a:pt x="43016" y="30806"/>
                    <a:pt x="43408" y="31885"/>
                  </a:cubicBezTo>
                  <a:lnTo>
                    <a:pt x="43521" y="32197"/>
                  </a:lnTo>
                  <a:cubicBezTo>
                    <a:pt x="43639" y="32509"/>
                    <a:pt x="43940" y="33330"/>
                    <a:pt x="44928" y="33347"/>
                  </a:cubicBezTo>
                  <a:cubicBezTo>
                    <a:pt x="45965" y="33368"/>
                    <a:pt x="46594" y="34002"/>
                    <a:pt x="47206" y="34959"/>
                  </a:cubicBezTo>
                  <a:cubicBezTo>
                    <a:pt x="47630" y="35614"/>
                    <a:pt x="48151" y="36248"/>
                    <a:pt x="49049" y="36474"/>
                  </a:cubicBezTo>
                  <a:cubicBezTo>
                    <a:pt x="49043" y="36484"/>
                    <a:pt x="49043" y="36489"/>
                    <a:pt x="49038" y="36501"/>
                  </a:cubicBezTo>
                  <a:cubicBezTo>
                    <a:pt x="49011" y="36559"/>
                    <a:pt x="48979" y="36623"/>
                    <a:pt x="48957" y="36688"/>
                  </a:cubicBezTo>
                  <a:cubicBezTo>
                    <a:pt x="49011" y="36554"/>
                    <a:pt x="49118" y="36447"/>
                    <a:pt x="49259" y="36392"/>
                  </a:cubicBezTo>
                  <a:cubicBezTo>
                    <a:pt x="49323" y="36372"/>
                    <a:pt x="49388" y="36360"/>
                    <a:pt x="49446" y="36360"/>
                  </a:cubicBezTo>
                  <a:cubicBezTo>
                    <a:pt x="49517" y="36360"/>
                    <a:pt x="49581" y="36372"/>
                    <a:pt x="49646" y="36398"/>
                  </a:cubicBezTo>
                  <a:cubicBezTo>
                    <a:pt x="49613" y="36554"/>
                    <a:pt x="49510" y="36732"/>
                    <a:pt x="49446" y="36893"/>
                  </a:cubicBezTo>
                  <a:cubicBezTo>
                    <a:pt x="49522" y="36957"/>
                    <a:pt x="49591" y="37022"/>
                    <a:pt x="49666" y="37086"/>
                  </a:cubicBezTo>
                  <a:cubicBezTo>
                    <a:pt x="49849" y="37086"/>
                    <a:pt x="50021" y="37064"/>
                    <a:pt x="50199" y="37037"/>
                  </a:cubicBezTo>
                  <a:lnTo>
                    <a:pt x="50199" y="37037"/>
                  </a:lnTo>
                  <a:cubicBezTo>
                    <a:pt x="50199" y="37081"/>
                    <a:pt x="50199" y="37124"/>
                    <a:pt x="50194" y="37166"/>
                  </a:cubicBezTo>
                  <a:cubicBezTo>
                    <a:pt x="50166" y="37344"/>
                    <a:pt x="50048" y="37500"/>
                    <a:pt x="49887" y="37575"/>
                  </a:cubicBezTo>
                  <a:lnTo>
                    <a:pt x="49795" y="37612"/>
                  </a:lnTo>
                  <a:cubicBezTo>
                    <a:pt x="50816" y="37575"/>
                    <a:pt x="51660" y="37145"/>
                    <a:pt x="52471" y="36726"/>
                  </a:cubicBezTo>
                  <a:cubicBezTo>
                    <a:pt x="52643" y="36640"/>
                    <a:pt x="52815" y="36548"/>
                    <a:pt x="52986" y="36469"/>
                  </a:cubicBezTo>
                  <a:cubicBezTo>
                    <a:pt x="53539" y="36199"/>
                    <a:pt x="53889" y="35839"/>
                    <a:pt x="54023" y="35405"/>
                  </a:cubicBezTo>
                  <a:cubicBezTo>
                    <a:pt x="54152" y="34986"/>
                    <a:pt x="54072" y="34518"/>
                    <a:pt x="53787" y="34019"/>
                  </a:cubicBezTo>
                  <a:cubicBezTo>
                    <a:pt x="53572" y="33637"/>
                    <a:pt x="53400" y="33105"/>
                    <a:pt x="53829" y="32745"/>
                  </a:cubicBezTo>
                  <a:cubicBezTo>
                    <a:pt x="55029" y="31735"/>
                    <a:pt x="54523" y="30575"/>
                    <a:pt x="54281" y="30010"/>
                  </a:cubicBezTo>
                  <a:cubicBezTo>
                    <a:pt x="54196" y="29807"/>
                    <a:pt x="54169" y="29629"/>
                    <a:pt x="54201" y="29398"/>
                  </a:cubicBezTo>
                  <a:cubicBezTo>
                    <a:pt x="54571" y="26637"/>
                    <a:pt x="53926" y="24295"/>
                    <a:pt x="52282" y="22447"/>
                  </a:cubicBezTo>
                  <a:cubicBezTo>
                    <a:pt x="51848" y="21952"/>
                    <a:pt x="51504" y="21356"/>
                    <a:pt x="51208" y="20556"/>
                  </a:cubicBezTo>
                  <a:cubicBezTo>
                    <a:pt x="51171" y="20459"/>
                    <a:pt x="51139" y="20367"/>
                    <a:pt x="51106" y="20276"/>
                  </a:cubicBezTo>
                  <a:cubicBezTo>
                    <a:pt x="50859" y="19594"/>
                    <a:pt x="50586" y="18820"/>
                    <a:pt x="49919" y="18262"/>
                  </a:cubicBezTo>
                  <a:cubicBezTo>
                    <a:pt x="49162" y="17623"/>
                    <a:pt x="49027" y="16645"/>
                    <a:pt x="49145" y="16006"/>
                  </a:cubicBezTo>
                  <a:cubicBezTo>
                    <a:pt x="49510" y="13963"/>
                    <a:pt x="48265" y="12809"/>
                    <a:pt x="47265" y="11875"/>
                  </a:cubicBezTo>
                  <a:lnTo>
                    <a:pt x="47222" y="11836"/>
                  </a:lnTo>
                  <a:cubicBezTo>
                    <a:pt x="46551" y="11203"/>
                    <a:pt x="45954" y="10477"/>
                    <a:pt x="45384" y="9768"/>
                  </a:cubicBezTo>
                  <a:cubicBezTo>
                    <a:pt x="44977" y="9264"/>
                    <a:pt x="44553" y="8742"/>
                    <a:pt x="44095" y="8253"/>
                  </a:cubicBezTo>
                  <a:cubicBezTo>
                    <a:pt x="43440" y="7549"/>
                    <a:pt x="43269" y="6636"/>
                    <a:pt x="43080" y="5669"/>
                  </a:cubicBezTo>
                  <a:cubicBezTo>
                    <a:pt x="42902" y="4745"/>
                    <a:pt x="42715" y="3795"/>
                    <a:pt x="42118" y="2946"/>
                  </a:cubicBezTo>
                  <a:cubicBezTo>
                    <a:pt x="42049" y="2849"/>
                    <a:pt x="41968" y="2758"/>
                    <a:pt x="41888" y="2672"/>
                  </a:cubicBezTo>
                  <a:cubicBezTo>
                    <a:pt x="41694" y="2456"/>
                    <a:pt x="41571" y="2307"/>
                    <a:pt x="41598" y="2178"/>
                  </a:cubicBezTo>
                  <a:cubicBezTo>
                    <a:pt x="41727" y="1409"/>
                    <a:pt x="41630" y="845"/>
                    <a:pt x="41291" y="447"/>
                  </a:cubicBezTo>
                  <a:cubicBezTo>
                    <a:pt x="41194" y="329"/>
                    <a:pt x="41077" y="232"/>
                    <a:pt x="40943" y="152"/>
                  </a:cubicBezTo>
                  <a:cubicBezTo>
                    <a:pt x="40910" y="222"/>
                    <a:pt x="40867" y="291"/>
                    <a:pt x="40819" y="356"/>
                  </a:cubicBezTo>
                  <a:cubicBezTo>
                    <a:pt x="40743" y="442"/>
                    <a:pt x="40663" y="512"/>
                    <a:pt x="40582" y="561"/>
                  </a:cubicBezTo>
                  <a:cubicBezTo>
                    <a:pt x="40359" y="456"/>
                    <a:pt x="40082" y="417"/>
                    <a:pt x="39770" y="417"/>
                  </a:cubicBezTo>
                  <a:cubicBezTo>
                    <a:pt x="39584" y="417"/>
                    <a:pt x="39386" y="430"/>
                    <a:pt x="39180" y="453"/>
                  </a:cubicBezTo>
                  <a:cubicBezTo>
                    <a:pt x="39135" y="457"/>
                    <a:pt x="39090" y="461"/>
                    <a:pt x="39045" y="461"/>
                  </a:cubicBezTo>
                  <a:cubicBezTo>
                    <a:pt x="38874" y="461"/>
                    <a:pt x="38713" y="411"/>
                    <a:pt x="38654" y="190"/>
                  </a:cubicBezTo>
                  <a:cubicBezTo>
                    <a:pt x="38476" y="73"/>
                    <a:pt x="38297" y="1"/>
                    <a:pt x="38118"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33"/>
            <p:cNvSpPr/>
            <p:nvPr/>
          </p:nvSpPr>
          <p:spPr>
            <a:xfrm>
              <a:off x="1443900" y="1960100"/>
              <a:ext cx="764900" cy="972325"/>
            </a:xfrm>
            <a:custGeom>
              <a:avLst/>
              <a:gdLst/>
              <a:ahLst/>
              <a:cxnLst/>
              <a:rect l="l" t="t" r="r" b="b"/>
              <a:pathLst>
                <a:path w="30596" h="38893" extrusionOk="0">
                  <a:moveTo>
                    <a:pt x="20286" y="9036"/>
                  </a:moveTo>
                  <a:cubicBezTo>
                    <a:pt x="20314" y="9155"/>
                    <a:pt x="20366" y="9277"/>
                    <a:pt x="20463" y="9401"/>
                  </a:cubicBezTo>
                  <a:cubicBezTo>
                    <a:pt x="20684" y="9686"/>
                    <a:pt x="21103" y="9793"/>
                    <a:pt x="21430" y="9869"/>
                  </a:cubicBezTo>
                  <a:cubicBezTo>
                    <a:pt x="21371" y="9864"/>
                    <a:pt x="21318" y="9852"/>
                    <a:pt x="21259" y="9842"/>
                  </a:cubicBezTo>
                  <a:cubicBezTo>
                    <a:pt x="21253" y="9842"/>
                    <a:pt x="21248" y="9837"/>
                    <a:pt x="21242" y="9837"/>
                  </a:cubicBezTo>
                  <a:cubicBezTo>
                    <a:pt x="21194" y="9825"/>
                    <a:pt x="21145" y="9815"/>
                    <a:pt x="21097" y="9805"/>
                  </a:cubicBezTo>
                  <a:cubicBezTo>
                    <a:pt x="21087" y="9800"/>
                    <a:pt x="21070" y="9793"/>
                    <a:pt x="21060" y="9788"/>
                  </a:cubicBezTo>
                  <a:cubicBezTo>
                    <a:pt x="21023" y="9778"/>
                    <a:pt x="20979" y="9767"/>
                    <a:pt x="20941" y="9751"/>
                  </a:cubicBezTo>
                  <a:cubicBezTo>
                    <a:pt x="20931" y="9745"/>
                    <a:pt x="20914" y="9740"/>
                    <a:pt x="20899" y="9735"/>
                  </a:cubicBezTo>
                  <a:cubicBezTo>
                    <a:pt x="20855" y="9713"/>
                    <a:pt x="20807" y="9691"/>
                    <a:pt x="20765" y="9671"/>
                  </a:cubicBezTo>
                  <a:cubicBezTo>
                    <a:pt x="20765" y="9664"/>
                    <a:pt x="20758" y="9664"/>
                    <a:pt x="20753" y="9659"/>
                  </a:cubicBezTo>
                  <a:cubicBezTo>
                    <a:pt x="20706" y="9632"/>
                    <a:pt x="20662" y="9606"/>
                    <a:pt x="20614" y="9568"/>
                  </a:cubicBezTo>
                  <a:cubicBezTo>
                    <a:pt x="20604" y="9562"/>
                    <a:pt x="20592" y="9552"/>
                    <a:pt x="20582" y="9542"/>
                  </a:cubicBezTo>
                  <a:cubicBezTo>
                    <a:pt x="20550" y="9515"/>
                    <a:pt x="20517" y="9488"/>
                    <a:pt x="20485" y="9461"/>
                  </a:cubicBezTo>
                  <a:cubicBezTo>
                    <a:pt x="20468" y="9445"/>
                    <a:pt x="20458" y="9428"/>
                    <a:pt x="20443" y="9418"/>
                  </a:cubicBezTo>
                  <a:cubicBezTo>
                    <a:pt x="20415" y="9386"/>
                    <a:pt x="20388" y="9353"/>
                    <a:pt x="20361" y="9316"/>
                  </a:cubicBezTo>
                  <a:cubicBezTo>
                    <a:pt x="20346" y="9304"/>
                    <a:pt x="20334" y="9289"/>
                    <a:pt x="20324" y="9272"/>
                  </a:cubicBezTo>
                  <a:cubicBezTo>
                    <a:pt x="20286" y="9219"/>
                    <a:pt x="20249" y="9165"/>
                    <a:pt x="20217" y="9106"/>
                  </a:cubicBezTo>
                  <a:cubicBezTo>
                    <a:pt x="20238" y="9079"/>
                    <a:pt x="20259" y="9058"/>
                    <a:pt x="20286" y="9036"/>
                  </a:cubicBezTo>
                  <a:close/>
                  <a:moveTo>
                    <a:pt x="6544" y="1"/>
                  </a:moveTo>
                  <a:cubicBezTo>
                    <a:pt x="6501" y="21"/>
                    <a:pt x="6464" y="38"/>
                    <a:pt x="6426" y="65"/>
                  </a:cubicBezTo>
                  <a:cubicBezTo>
                    <a:pt x="6253" y="167"/>
                    <a:pt x="6131" y="311"/>
                    <a:pt x="6039" y="467"/>
                  </a:cubicBezTo>
                  <a:cubicBezTo>
                    <a:pt x="6125" y="651"/>
                    <a:pt x="6119" y="892"/>
                    <a:pt x="6050" y="1236"/>
                  </a:cubicBezTo>
                  <a:cubicBezTo>
                    <a:pt x="4460" y="9272"/>
                    <a:pt x="2955" y="17336"/>
                    <a:pt x="1333" y="25368"/>
                  </a:cubicBezTo>
                  <a:cubicBezTo>
                    <a:pt x="748" y="28252"/>
                    <a:pt x="0" y="34602"/>
                    <a:pt x="0" y="34602"/>
                  </a:cubicBezTo>
                  <a:cubicBezTo>
                    <a:pt x="81" y="34667"/>
                    <a:pt x="168" y="34721"/>
                    <a:pt x="258" y="34769"/>
                  </a:cubicBezTo>
                  <a:cubicBezTo>
                    <a:pt x="357" y="34738"/>
                    <a:pt x="471" y="34725"/>
                    <a:pt x="606" y="34725"/>
                  </a:cubicBezTo>
                  <a:cubicBezTo>
                    <a:pt x="925" y="34725"/>
                    <a:pt x="1361" y="34800"/>
                    <a:pt x="1988" y="34898"/>
                  </a:cubicBezTo>
                  <a:cubicBezTo>
                    <a:pt x="9585" y="36107"/>
                    <a:pt x="17181" y="37288"/>
                    <a:pt x="24782" y="38465"/>
                  </a:cubicBezTo>
                  <a:cubicBezTo>
                    <a:pt x="25537" y="38582"/>
                    <a:pt x="26586" y="38893"/>
                    <a:pt x="26773" y="38893"/>
                  </a:cubicBezTo>
                  <a:cubicBezTo>
                    <a:pt x="26785" y="38893"/>
                    <a:pt x="26793" y="38892"/>
                    <a:pt x="26798" y="38889"/>
                  </a:cubicBezTo>
                  <a:cubicBezTo>
                    <a:pt x="26808" y="38884"/>
                    <a:pt x="26818" y="38879"/>
                    <a:pt x="26835" y="38867"/>
                  </a:cubicBezTo>
                  <a:cubicBezTo>
                    <a:pt x="26840" y="38867"/>
                    <a:pt x="26850" y="38862"/>
                    <a:pt x="26857" y="38857"/>
                  </a:cubicBezTo>
                  <a:cubicBezTo>
                    <a:pt x="26969" y="38771"/>
                    <a:pt x="26899" y="38041"/>
                    <a:pt x="26954" y="37654"/>
                  </a:cubicBezTo>
                  <a:cubicBezTo>
                    <a:pt x="28108" y="29306"/>
                    <a:pt x="29236" y="20946"/>
                    <a:pt x="30316" y="12587"/>
                  </a:cubicBezTo>
                  <a:cubicBezTo>
                    <a:pt x="30364" y="12185"/>
                    <a:pt x="30455" y="11878"/>
                    <a:pt x="30596" y="11663"/>
                  </a:cubicBezTo>
                  <a:cubicBezTo>
                    <a:pt x="30547" y="11469"/>
                    <a:pt x="30467" y="11303"/>
                    <a:pt x="30359" y="11159"/>
                  </a:cubicBezTo>
                  <a:cubicBezTo>
                    <a:pt x="30354" y="11147"/>
                    <a:pt x="30343" y="11142"/>
                    <a:pt x="30338" y="11131"/>
                  </a:cubicBezTo>
                  <a:cubicBezTo>
                    <a:pt x="30274" y="11045"/>
                    <a:pt x="30192" y="10975"/>
                    <a:pt x="30112" y="10911"/>
                  </a:cubicBezTo>
                  <a:cubicBezTo>
                    <a:pt x="29984" y="10896"/>
                    <a:pt x="29855" y="10879"/>
                    <a:pt x="29731" y="10857"/>
                  </a:cubicBezTo>
                  <a:cubicBezTo>
                    <a:pt x="27759" y="10556"/>
                    <a:pt x="25793" y="10239"/>
                    <a:pt x="23827" y="9929"/>
                  </a:cubicBezTo>
                  <a:cubicBezTo>
                    <a:pt x="23601" y="9880"/>
                    <a:pt x="23376" y="9832"/>
                    <a:pt x="23150" y="9788"/>
                  </a:cubicBezTo>
                  <a:cubicBezTo>
                    <a:pt x="22677" y="9703"/>
                    <a:pt x="22188" y="9696"/>
                    <a:pt x="21715" y="9627"/>
                  </a:cubicBezTo>
                  <a:cubicBezTo>
                    <a:pt x="21435" y="9584"/>
                    <a:pt x="21167" y="9503"/>
                    <a:pt x="20909" y="9381"/>
                  </a:cubicBezTo>
                  <a:cubicBezTo>
                    <a:pt x="20604" y="9235"/>
                    <a:pt x="20528" y="9004"/>
                    <a:pt x="20533" y="8757"/>
                  </a:cubicBezTo>
                  <a:cubicBezTo>
                    <a:pt x="20539" y="8746"/>
                    <a:pt x="20539" y="8729"/>
                    <a:pt x="20544" y="8719"/>
                  </a:cubicBezTo>
                  <a:cubicBezTo>
                    <a:pt x="20765" y="7053"/>
                    <a:pt x="21157" y="5416"/>
                    <a:pt x="21511" y="3777"/>
                  </a:cubicBezTo>
                  <a:cubicBezTo>
                    <a:pt x="21474" y="3465"/>
                    <a:pt x="21366" y="3160"/>
                    <a:pt x="21157" y="2869"/>
                  </a:cubicBezTo>
                  <a:cubicBezTo>
                    <a:pt x="21135" y="2842"/>
                    <a:pt x="21113" y="2815"/>
                    <a:pt x="21092" y="2788"/>
                  </a:cubicBezTo>
                  <a:cubicBezTo>
                    <a:pt x="21003" y="2823"/>
                    <a:pt x="20903" y="2841"/>
                    <a:pt x="20789" y="2841"/>
                  </a:cubicBezTo>
                  <a:cubicBezTo>
                    <a:pt x="20620" y="2841"/>
                    <a:pt x="20422" y="2802"/>
                    <a:pt x="20185" y="2719"/>
                  </a:cubicBezTo>
                  <a:cubicBezTo>
                    <a:pt x="20019" y="2794"/>
                    <a:pt x="19856" y="2822"/>
                    <a:pt x="19696" y="2822"/>
                  </a:cubicBezTo>
                  <a:cubicBezTo>
                    <a:pt x="19299" y="2822"/>
                    <a:pt x="18913" y="2651"/>
                    <a:pt x="18519" y="2605"/>
                  </a:cubicBezTo>
                  <a:cubicBezTo>
                    <a:pt x="18492" y="2605"/>
                    <a:pt x="18465" y="2600"/>
                    <a:pt x="18438" y="2600"/>
                  </a:cubicBezTo>
                  <a:lnTo>
                    <a:pt x="18405" y="2600"/>
                  </a:lnTo>
                  <a:cubicBezTo>
                    <a:pt x="17428" y="1794"/>
                    <a:pt x="16181" y="1913"/>
                    <a:pt x="15053" y="1687"/>
                  </a:cubicBezTo>
                  <a:cubicBezTo>
                    <a:pt x="12223" y="1117"/>
                    <a:pt x="9380" y="559"/>
                    <a:pt x="6544"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33"/>
            <p:cNvSpPr/>
            <p:nvPr/>
          </p:nvSpPr>
          <p:spPr>
            <a:xfrm>
              <a:off x="568925" y="552725"/>
              <a:ext cx="921350" cy="673125"/>
            </a:xfrm>
            <a:custGeom>
              <a:avLst/>
              <a:gdLst/>
              <a:ahLst/>
              <a:cxnLst/>
              <a:rect l="l" t="t" r="r" b="b"/>
              <a:pathLst>
                <a:path w="36854" h="26925" extrusionOk="0">
                  <a:moveTo>
                    <a:pt x="11647" y="0"/>
                  </a:moveTo>
                  <a:cubicBezTo>
                    <a:pt x="11518" y="0"/>
                    <a:pt x="11394" y="43"/>
                    <a:pt x="11297" y="129"/>
                  </a:cubicBezTo>
                  <a:cubicBezTo>
                    <a:pt x="11163" y="248"/>
                    <a:pt x="11094" y="419"/>
                    <a:pt x="11114" y="597"/>
                  </a:cubicBezTo>
                  <a:cubicBezTo>
                    <a:pt x="11131" y="741"/>
                    <a:pt x="11109" y="908"/>
                    <a:pt x="11089" y="1091"/>
                  </a:cubicBezTo>
                  <a:cubicBezTo>
                    <a:pt x="11034" y="1493"/>
                    <a:pt x="10938" y="2246"/>
                    <a:pt x="11706" y="2573"/>
                  </a:cubicBezTo>
                  <a:cubicBezTo>
                    <a:pt x="11937" y="2675"/>
                    <a:pt x="11996" y="2762"/>
                    <a:pt x="11996" y="2777"/>
                  </a:cubicBezTo>
                  <a:cubicBezTo>
                    <a:pt x="12001" y="2831"/>
                    <a:pt x="11920" y="2971"/>
                    <a:pt x="11803" y="3057"/>
                  </a:cubicBezTo>
                  <a:cubicBezTo>
                    <a:pt x="10712" y="3846"/>
                    <a:pt x="11040" y="4743"/>
                    <a:pt x="11260" y="5340"/>
                  </a:cubicBezTo>
                  <a:cubicBezTo>
                    <a:pt x="11292" y="5437"/>
                    <a:pt x="11330" y="5529"/>
                    <a:pt x="11357" y="5625"/>
                  </a:cubicBezTo>
                  <a:cubicBezTo>
                    <a:pt x="11426" y="5834"/>
                    <a:pt x="11513" y="6044"/>
                    <a:pt x="11593" y="6243"/>
                  </a:cubicBezTo>
                  <a:cubicBezTo>
                    <a:pt x="11867" y="6925"/>
                    <a:pt x="12023" y="7366"/>
                    <a:pt x="11818" y="7753"/>
                  </a:cubicBezTo>
                  <a:cubicBezTo>
                    <a:pt x="11582" y="8209"/>
                    <a:pt x="11282" y="8633"/>
                    <a:pt x="10965" y="9085"/>
                  </a:cubicBezTo>
                  <a:cubicBezTo>
                    <a:pt x="10621" y="9568"/>
                    <a:pt x="10266" y="10057"/>
                    <a:pt x="9986" y="10615"/>
                  </a:cubicBezTo>
                  <a:cubicBezTo>
                    <a:pt x="9998" y="10562"/>
                    <a:pt x="10003" y="10513"/>
                    <a:pt x="10013" y="10465"/>
                  </a:cubicBezTo>
                  <a:cubicBezTo>
                    <a:pt x="10132" y="9804"/>
                    <a:pt x="10244" y="9176"/>
                    <a:pt x="10578" y="8584"/>
                  </a:cubicBezTo>
                  <a:cubicBezTo>
                    <a:pt x="10900" y="8016"/>
                    <a:pt x="10965" y="7258"/>
                    <a:pt x="10744" y="6667"/>
                  </a:cubicBezTo>
                  <a:cubicBezTo>
                    <a:pt x="10566" y="6194"/>
                    <a:pt x="10223" y="5845"/>
                    <a:pt x="9772" y="5683"/>
                  </a:cubicBezTo>
                  <a:cubicBezTo>
                    <a:pt x="7478" y="4845"/>
                    <a:pt x="5441" y="3610"/>
                    <a:pt x="3589" y="2402"/>
                  </a:cubicBezTo>
                  <a:cubicBezTo>
                    <a:pt x="3514" y="2353"/>
                    <a:pt x="3417" y="2267"/>
                    <a:pt x="3314" y="2176"/>
                  </a:cubicBezTo>
                  <a:cubicBezTo>
                    <a:pt x="3041" y="1924"/>
                    <a:pt x="2696" y="1612"/>
                    <a:pt x="2240" y="1612"/>
                  </a:cubicBezTo>
                  <a:cubicBezTo>
                    <a:pt x="2031" y="1612"/>
                    <a:pt x="1831" y="1676"/>
                    <a:pt x="1649" y="1805"/>
                  </a:cubicBezTo>
                  <a:cubicBezTo>
                    <a:pt x="1010" y="2261"/>
                    <a:pt x="940" y="3181"/>
                    <a:pt x="940" y="3836"/>
                  </a:cubicBezTo>
                  <a:cubicBezTo>
                    <a:pt x="945" y="4394"/>
                    <a:pt x="1074" y="4884"/>
                    <a:pt x="1198" y="5291"/>
                  </a:cubicBezTo>
                  <a:lnTo>
                    <a:pt x="1230" y="5393"/>
                  </a:lnTo>
                  <a:cubicBezTo>
                    <a:pt x="1434" y="6033"/>
                    <a:pt x="1622" y="6640"/>
                    <a:pt x="1461" y="7193"/>
                  </a:cubicBezTo>
                  <a:cubicBezTo>
                    <a:pt x="1278" y="7822"/>
                    <a:pt x="1337" y="8418"/>
                    <a:pt x="1397" y="8993"/>
                  </a:cubicBezTo>
                  <a:cubicBezTo>
                    <a:pt x="1456" y="9595"/>
                    <a:pt x="1509" y="10121"/>
                    <a:pt x="1278" y="10605"/>
                  </a:cubicBezTo>
                  <a:cubicBezTo>
                    <a:pt x="1144" y="10884"/>
                    <a:pt x="1129" y="11142"/>
                    <a:pt x="1219" y="11378"/>
                  </a:cubicBezTo>
                  <a:cubicBezTo>
                    <a:pt x="1364" y="11733"/>
                    <a:pt x="1697" y="11857"/>
                    <a:pt x="1918" y="11943"/>
                  </a:cubicBezTo>
                  <a:cubicBezTo>
                    <a:pt x="1934" y="11948"/>
                    <a:pt x="1950" y="11953"/>
                    <a:pt x="1972" y="11964"/>
                  </a:cubicBezTo>
                  <a:lnTo>
                    <a:pt x="1907" y="11986"/>
                  </a:lnTo>
                  <a:cubicBezTo>
                    <a:pt x="1397" y="12152"/>
                    <a:pt x="1058" y="12265"/>
                    <a:pt x="956" y="12652"/>
                  </a:cubicBezTo>
                  <a:cubicBezTo>
                    <a:pt x="849" y="13032"/>
                    <a:pt x="1085" y="13302"/>
                    <a:pt x="1434" y="13704"/>
                  </a:cubicBezTo>
                  <a:lnTo>
                    <a:pt x="1461" y="13731"/>
                  </a:lnTo>
                  <a:cubicBezTo>
                    <a:pt x="1612" y="13909"/>
                    <a:pt x="1644" y="14252"/>
                    <a:pt x="1526" y="14569"/>
                  </a:cubicBezTo>
                  <a:cubicBezTo>
                    <a:pt x="1456" y="14768"/>
                    <a:pt x="1310" y="14988"/>
                    <a:pt x="1117" y="15021"/>
                  </a:cubicBezTo>
                  <a:cubicBezTo>
                    <a:pt x="1085" y="15026"/>
                    <a:pt x="1052" y="15026"/>
                    <a:pt x="1020" y="15026"/>
                  </a:cubicBezTo>
                  <a:cubicBezTo>
                    <a:pt x="859" y="15037"/>
                    <a:pt x="370" y="15058"/>
                    <a:pt x="209" y="15623"/>
                  </a:cubicBezTo>
                  <a:cubicBezTo>
                    <a:pt x="0" y="16347"/>
                    <a:pt x="521" y="16643"/>
                    <a:pt x="806" y="16778"/>
                  </a:cubicBezTo>
                  <a:cubicBezTo>
                    <a:pt x="827" y="16783"/>
                    <a:pt x="844" y="16793"/>
                    <a:pt x="859" y="16804"/>
                  </a:cubicBezTo>
                  <a:cubicBezTo>
                    <a:pt x="1107" y="16917"/>
                    <a:pt x="1348" y="17041"/>
                    <a:pt x="1590" y="17180"/>
                  </a:cubicBezTo>
                  <a:cubicBezTo>
                    <a:pt x="1843" y="17218"/>
                    <a:pt x="2133" y="17326"/>
                    <a:pt x="2450" y="17508"/>
                  </a:cubicBezTo>
                  <a:cubicBezTo>
                    <a:pt x="2977" y="17812"/>
                    <a:pt x="3347" y="18428"/>
                    <a:pt x="4034" y="18428"/>
                  </a:cubicBezTo>
                  <a:cubicBezTo>
                    <a:pt x="4074" y="18428"/>
                    <a:pt x="4116" y="18426"/>
                    <a:pt x="4158" y="18422"/>
                  </a:cubicBezTo>
                  <a:cubicBezTo>
                    <a:pt x="4297" y="18637"/>
                    <a:pt x="4476" y="18722"/>
                    <a:pt x="4687" y="18722"/>
                  </a:cubicBezTo>
                  <a:cubicBezTo>
                    <a:pt x="4771" y="18722"/>
                    <a:pt x="4860" y="18709"/>
                    <a:pt x="4953" y="18685"/>
                  </a:cubicBezTo>
                  <a:lnTo>
                    <a:pt x="4953" y="18685"/>
                  </a:lnTo>
                  <a:cubicBezTo>
                    <a:pt x="4856" y="19228"/>
                    <a:pt x="5066" y="19749"/>
                    <a:pt x="5007" y="20317"/>
                  </a:cubicBezTo>
                  <a:cubicBezTo>
                    <a:pt x="4937" y="20989"/>
                    <a:pt x="4663" y="21774"/>
                    <a:pt x="5222" y="22407"/>
                  </a:cubicBezTo>
                  <a:cubicBezTo>
                    <a:pt x="5227" y="22585"/>
                    <a:pt x="5319" y="22677"/>
                    <a:pt x="5495" y="22687"/>
                  </a:cubicBezTo>
                  <a:cubicBezTo>
                    <a:pt x="5709" y="23030"/>
                    <a:pt x="5994" y="23234"/>
                    <a:pt x="6384" y="23234"/>
                  </a:cubicBezTo>
                  <a:cubicBezTo>
                    <a:pt x="6445" y="23234"/>
                    <a:pt x="6509" y="23228"/>
                    <a:pt x="6576" y="23218"/>
                  </a:cubicBezTo>
                  <a:cubicBezTo>
                    <a:pt x="6571" y="23214"/>
                    <a:pt x="6570" y="23210"/>
                    <a:pt x="6567" y="23208"/>
                  </a:cubicBezTo>
                  <a:lnTo>
                    <a:pt x="6567" y="23208"/>
                  </a:lnTo>
                  <a:cubicBezTo>
                    <a:pt x="8587" y="23664"/>
                    <a:pt x="10691" y="23483"/>
                    <a:pt x="12700" y="24051"/>
                  </a:cubicBezTo>
                  <a:cubicBezTo>
                    <a:pt x="12833" y="24186"/>
                    <a:pt x="12980" y="24226"/>
                    <a:pt x="13134" y="24226"/>
                  </a:cubicBezTo>
                  <a:cubicBezTo>
                    <a:pt x="13357" y="24226"/>
                    <a:pt x="13594" y="24141"/>
                    <a:pt x="13819" y="24141"/>
                  </a:cubicBezTo>
                  <a:cubicBezTo>
                    <a:pt x="13835" y="24141"/>
                    <a:pt x="13850" y="24142"/>
                    <a:pt x="13866" y="24143"/>
                  </a:cubicBezTo>
                  <a:cubicBezTo>
                    <a:pt x="13898" y="24143"/>
                    <a:pt x="13930" y="24148"/>
                    <a:pt x="13963" y="24153"/>
                  </a:cubicBezTo>
                  <a:cubicBezTo>
                    <a:pt x="14027" y="24165"/>
                    <a:pt x="14091" y="24192"/>
                    <a:pt x="14151" y="24229"/>
                  </a:cubicBezTo>
                  <a:cubicBezTo>
                    <a:pt x="14177" y="24244"/>
                    <a:pt x="14209" y="24266"/>
                    <a:pt x="14236" y="24293"/>
                  </a:cubicBezTo>
                  <a:cubicBezTo>
                    <a:pt x="14526" y="24293"/>
                    <a:pt x="14811" y="24293"/>
                    <a:pt x="15101" y="24288"/>
                  </a:cubicBezTo>
                  <a:cubicBezTo>
                    <a:pt x="15203" y="24551"/>
                    <a:pt x="15391" y="24728"/>
                    <a:pt x="15654" y="24830"/>
                  </a:cubicBezTo>
                  <a:lnTo>
                    <a:pt x="15654" y="24814"/>
                  </a:lnTo>
                  <a:cubicBezTo>
                    <a:pt x="16087" y="24992"/>
                    <a:pt x="16519" y="25169"/>
                    <a:pt x="16933" y="25169"/>
                  </a:cubicBezTo>
                  <a:cubicBezTo>
                    <a:pt x="17320" y="25169"/>
                    <a:pt x="17691" y="25014"/>
                    <a:pt x="18029" y="24556"/>
                  </a:cubicBezTo>
                  <a:cubicBezTo>
                    <a:pt x="18579" y="24606"/>
                    <a:pt x="19130" y="24692"/>
                    <a:pt x="19681" y="24692"/>
                  </a:cubicBezTo>
                  <a:cubicBezTo>
                    <a:pt x="20024" y="24692"/>
                    <a:pt x="20367" y="24659"/>
                    <a:pt x="20710" y="24562"/>
                  </a:cubicBezTo>
                  <a:cubicBezTo>
                    <a:pt x="20853" y="24786"/>
                    <a:pt x="21044" y="24830"/>
                    <a:pt x="21246" y="24830"/>
                  </a:cubicBezTo>
                  <a:cubicBezTo>
                    <a:pt x="21377" y="24830"/>
                    <a:pt x="21513" y="24812"/>
                    <a:pt x="21644" y="24812"/>
                  </a:cubicBezTo>
                  <a:cubicBezTo>
                    <a:pt x="21688" y="24812"/>
                    <a:pt x="21731" y="24814"/>
                    <a:pt x="21773" y="24819"/>
                  </a:cubicBezTo>
                  <a:cubicBezTo>
                    <a:pt x="21891" y="25037"/>
                    <a:pt x="22095" y="25129"/>
                    <a:pt x="22281" y="25129"/>
                  </a:cubicBezTo>
                  <a:cubicBezTo>
                    <a:pt x="22385" y="25129"/>
                    <a:pt x="22483" y="25100"/>
                    <a:pt x="22557" y="25050"/>
                  </a:cubicBezTo>
                  <a:cubicBezTo>
                    <a:pt x="22908" y="24823"/>
                    <a:pt x="23252" y="24742"/>
                    <a:pt x="23592" y="24742"/>
                  </a:cubicBezTo>
                  <a:cubicBezTo>
                    <a:pt x="24189" y="24742"/>
                    <a:pt x="24773" y="24990"/>
                    <a:pt x="25351" y="25120"/>
                  </a:cubicBezTo>
                  <a:cubicBezTo>
                    <a:pt x="27811" y="25685"/>
                    <a:pt x="30224" y="26458"/>
                    <a:pt x="32722" y="26888"/>
                  </a:cubicBezTo>
                  <a:cubicBezTo>
                    <a:pt x="32727" y="26899"/>
                    <a:pt x="32733" y="26915"/>
                    <a:pt x="32738" y="26925"/>
                  </a:cubicBezTo>
                  <a:cubicBezTo>
                    <a:pt x="32824" y="26893"/>
                    <a:pt x="32904" y="26850"/>
                    <a:pt x="32980" y="26791"/>
                  </a:cubicBezTo>
                  <a:cubicBezTo>
                    <a:pt x="32985" y="26490"/>
                    <a:pt x="32985" y="26184"/>
                    <a:pt x="32990" y="25883"/>
                  </a:cubicBezTo>
                  <a:cubicBezTo>
                    <a:pt x="33377" y="25529"/>
                    <a:pt x="33377" y="25179"/>
                    <a:pt x="32990" y="24830"/>
                  </a:cubicBezTo>
                  <a:lnTo>
                    <a:pt x="32990" y="24019"/>
                  </a:lnTo>
                  <a:cubicBezTo>
                    <a:pt x="33484" y="23885"/>
                    <a:pt x="33420" y="23433"/>
                    <a:pt x="33501" y="23074"/>
                  </a:cubicBezTo>
                  <a:cubicBezTo>
                    <a:pt x="34393" y="19045"/>
                    <a:pt x="35279" y="15010"/>
                    <a:pt x="36171" y="10981"/>
                  </a:cubicBezTo>
                  <a:cubicBezTo>
                    <a:pt x="36020" y="10438"/>
                    <a:pt x="36095" y="9923"/>
                    <a:pt x="36224" y="9417"/>
                  </a:cubicBezTo>
                  <a:cubicBezTo>
                    <a:pt x="36300" y="9117"/>
                    <a:pt x="36397" y="8810"/>
                    <a:pt x="36482" y="8510"/>
                  </a:cubicBezTo>
                  <a:cubicBezTo>
                    <a:pt x="36853" y="8338"/>
                    <a:pt x="36751" y="8016"/>
                    <a:pt x="36724" y="7714"/>
                  </a:cubicBezTo>
                  <a:cubicBezTo>
                    <a:pt x="36735" y="7704"/>
                    <a:pt x="36746" y="7693"/>
                    <a:pt x="36757" y="7682"/>
                  </a:cubicBezTo>
                  <a:cubicBezTo>
                    <a:pt x="33942" y="6650"/>
                    <a:pt x="31240" y="5683"/>
                    <a:pt x="28257" y="5050"/>
                  </a:cubicBezTo>
                  <a:cubicBezTo>
                    <a:pt x="24788" y="4314"/>
                    <a:pt x="21429" y="3347"/>
                    <a:pt x="18260" y="1773"/>
                  </a:cubicBezTo>
                  <a:cubicBezTo>
                    <a:pt x="17529" y="1574"/>
                    <a:pt x="16799" y="1376"/>
                    <a:pt x="16073" y="1182"/>
                  </a:cubicBezTo>
                  <a:cubicBezTo>
                    <a:pt x="14650" y="796"/>
                    <a:pt x="13221" y="409"/>
                    <a:pt x="11786" y="17"/>
                  </a:cubicBezTo>
                  <a:cubicBezTo>
                    <a:pt x="11738" y="5"/>
                    <a:pt x="11689" y="0"/>
                    <a:pt x="11647"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33"/>
            <p:cNvSpPr/>
            <p:nvPr/>
          </p:nvSpPr>
          <p:spPr>
            <a:xfrm>
              <a:off x="732625" y="1132775"/>
              <a:ext cx="425" cy="275"/>
            </a:xfrm>
            <a:custGeom>
              <a:avLst/>
              <a:gdLst/>
              <a:ahLst/>
              <a:cxnLst/>
              <a:rect l="l" t="t" r="r" b="b"/>
              <a:pathLst>
                <a:path w="17" h="11" extrusionOk="0">
                  <a:moveTo>
                    <a:pt x="1" y="1"/>
                  </a:moveTo>
                  <a:cubicBezTo>
                    <a:pt x="1" y="1"/>
                    <a:pt x="6" y="6"/>
                    <a:pt x="16" y="11"/>
                  </a:cubicBezTo>
                  <a:lnTo>
                    <a:pt x="1"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33"/>
            <p:cNvSpPr/>
            <p:nvPr/>
          </p:nvSpPr>
          <p:spPr>
            <a:xfrm>
              <a:off x="6717925" y="1652675"/>
              <a:ext cx="321850" cy="185225"/>
            </a:xfrm>
            <a:custGeom>
              <a:avLst/>
              <a:gdLst/>
              <a:ahLst/>
              <a:cxnLst/>
              <a:rect l="l" t="t" r="r" b="b"/>
              <a:pathLst>
                <a:path w="12874" h="7409" extrusionOk="0">
                  <a:moveTo>
                    <a:pt x="12653" y="0"/>
                  </a:moveTo>
                  <a:cubicBezTo>
                    <a:pt x="12673" y="102"/>
                    <a:pt x="12673" y="204"/>
                    <a:pt x="12641" y="301"/>
                  </a:cubicBezTo>
                  <a:cubicBezTo>
                    <a:pt x="12571" y="506"/>
                    <a:pt x="12390" y="645"/>
                    <a:pt x="12174" y="662"/>
                  </a:cubicBezTo>
                  <a:lnTo>
                    <a:pt x="12164" y="662"/>
                  </a:lnTo>
                  <a:cubicBezTo>
                    <a:pt x="12222" y="575"/>
                    <a:pt x="12271" y="489"/>
                    <a:pt x="12303" y="409"/>
                  </a:cubicBezTo>
                  <a:lnTo>
                    <a:pt x="12303" y="409"/>
                  </a:lnTo>
                  <a:cubicBezTo>
                    <a:pt x="10729" y="538"/>
                    <a:pt x="9144" y="558"/>
                    <a:pt x="7580" y="855"/>
                  </a:cubicBezTo>
                  <a:cubicBezTo>
                    <a:pt x="6496" y="1113"/>
                    <a:pt x="5405" y="1371"/>
                    <a:pt x="4315" y="1622"/>
                  </a:cubicBezTo>
                  <a:cubicBezTo>
                    <a:pt x="4186" y="1654"/>
                    <a:pt x="4057" y="1676"/>
                    <a:pt x="3923" y="1698"/>
                  </a:cubicBezTo>
                  <a:cubicBezTo>
                    <a:pt x="3858" y="1676"/>
                    <a:pt x="3794" y="1654"/>
                    <a:pt x="3739" y="1622"/>
                  </a:cubicBezTo>
                  <a:cubicBezTo>
                    <a:pt x="3712" y="1666"/>
                    <a:pt x="3687" y="1703"/>
                    <a:pt x="3654" y="1741"/>
                  </a:cubicBezTo>
                  <a:cubicBezTo>
                    <a:pt x="2482" y="1902"/>
                    <a:pt x="1123" y="1929"/>
                    <a:pt x="608" y="2574"/>
                  </a:cubicBezTo>
                  <a:cubicBezTo>
                    <a:pt x="419" y="2547"/>
                    <a:pt x="238" y="2499"/>
                    <a:pt x="65" y="2423"/>
                  </a:cubicBezTo>
                  <a:cubicBezTo>
                    <a:pt x="55" y="2434"/>
                    <a:pt x="44" y="2450"/>
                    <a:pt x="38" y="2467"/>
                  </a:cubicBezTo>
                  <a:cubicBezTo>
                    <a:pt x="102" y="2911"/>
                    <a:pt x="97" y="3369"/>
                    <a:pt x="70" y="3826"/>
                  </a:cubicBezTo>
                  <a:cubicBezTo>
                    <a:pt x="0" y="5023"/>
                    <a:pt x="87" y="6206"/>
                    <a:pt x="238" y="7382"/>
                  </a:cubicBezTo>
                  <a:cubicBezTo>
                    <a:pt x="291" y="7398"/>
                    <a:pt x="345" y="7409"/>
                    <a:pt x="404" y="7409"/>
                  </a:cubicBezTo>
                  <a:lnTo>
                    <a:pt x="436" y="7409"/>
                  </a:lnTo>
                  <a:cubicBezTo>
                    <a:pt x="506" y="7173"/>
                    <a:pt x="618" y="6990"/>
                    <a:pt x="786" y="6839"/>
                  </a:cubicBezTo>
                  <a:cubicBezTo>
                    <a:pt x="1633" y="6703"/>
                    <a:pt x="2424" y="6258"/>
                    <a:pt x="3301" y="6258"/>
                  </a:cubicBezTo>
                  <a:cubicBezTo>
                    <a:pt x="3357" y="6258"/>
                    <a:pt x="3414" y="6260"/>
                    <a:pt x="3471" y="6264"/>
                  </a:cubicBezTo>
                  <a:cubicBezTo>
                    <a:pt x="3466" y="6308"/>
                    <a:pt x="3476" y="6360"/>
                    <a:pt x="3455" y="6393"/>
                  </a:cubicBezTo>
                  <a:cubicBezTo>
                    <a:pt x="3412" y="6464"/>
                    <a:pt x="3348" y="6522"/>
                    <a:pt x="3293" y="6586"/>
                  </a:cubicBezTo>
                  <a:cubicBezTo>
                    <a:pt x="3912" y="6360"/>
                    <a:pt x="4530" y="6141"/>
                    <a:pt x="5142" y="5921"/>
                  </a:cubicBezTo>
                  <a:cubicBezTo>
                    <a:pt x="6189" y="5582"/>
                    <a:pt x="7258" y="5319"/>
                    <a:pt x="8371" y="5152"/>
                  </a:cubicBezTo>
                  <a:cubicBezTo>
                    <a:pt x="8403" y="5168"/>
                    <a:pt x="8440" y="5185"/>
                    <a:pt x="8478" y="5206"/>
                  </a:cubicBezTo>
                  <a:cubicBezTo>
                    <a:pt x="8495" y="5179"/>
                    <a:pt x="8510" y="5157"/>
                    <a:pt x="8527" y="5130"/>
                  </a:cubicBezTo>
                  <a:cubicBezTo>
                    <a:pt x="8639" y="5115"/>
                    <a:pt x="8752" y="5093"/>
                    <a:pt x="8865" y="5083"/>
                  </a:cubicBezTo>
                  <a:cubicBezTo>
                    <a:pt x="9462" y="4781"/>
                    <a:pt x="10106" y="4684"/>
                    <a:pt x="10481" y="3997"/>
                  </a:cubicBezTo>
                  <a:cubicBezTo>
                    <a:pt x="10746" y="3519"/>
                    <a:pt x="11062" y="3052"/>
                    <a:pt x="11423" y="2638"/>
                  </a:cubicBezTo>
                  <a:cubicBezTo>
                    <a:pt x="11470" y="2584"/>
                    <a:pt x="11519" y="2536"/>
                    <a:pt x="11567" y="2487"/>
                  </a:cubicBezTo>
                  <a:cubicBezTo>
                    <a:pt x="11540" y="2407"/>
                    <a:pt x="11535" y="2311"/>
                    <a:pt x="11545" y="2209"/>
                  </a:cubicBezTo>
                  <a:cubicBezTo>
                    <a:pt x="11616" y="2177"/>
                    <a:pt x="11691" y="2160"/>
                    <a:pt x="11766" y="2160"/>
                  </a:cubicBezTo>
                  <a:cubicBezTo>
                    <a:pt x="11830" y="2160"/>
                    <a:pt x="11889" y="2170"/>
                    <a:pt x="11949" y="2192"/>
                  </a:cubicBezTo>
                  <a:cubicBezTo>
                    <a:pt x="11943" y="2187"/>
                    <a:pt x="11964" y="2187"/>
                    <a:pt x="11991" y="2182"/>
                  </a:cubicBezTo>
                  <a:cubicBezTo>
                    <a:pt x="12029" y="2177"/>
                    <a:pt x="12061" y="2170"/>
                    <a:pt x="12099" y="2165"/>
                  </a:cubicBezTo>
                  <a:lnTo>
                    <a:pt x="12125" y="2068"/>
                  </a:lnTo>
                  <a:cubicBezTo>
                    <a:pt x="12212" y="1730"/>
                    <a:pt x="12303" y="1376"/>
                    <a:pt x="12470" y="1155"/>
                  </a:cubicBezTo>
                  <a:cubicBezTo>
                    <a:pt x="12583" y="999"/>
                    <a:pt x="12717" y="816"/>
                    <a:pt x="12797" y="613"/>
                  </a:cubicBezTo>
                  <a:cubicBezTo>
                    <a:pt x="12873" y="441"/>
                    <a:pt x="12846" y="243"/>
                    <a:pt x="12738" y="97"/>
                  </a:cubicBezTo>
                  <a:cubicBezTo>
                    <a:pt x="12712" y="59"/>
                    <a:pt x="12685" y="32"/>
                    <a:pt x="1265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33"/>
            <p:cNvSpPr/>
            <p:nvPr/>
          </p:nvSpPr>
          <p:spPr>
            <a:xfrm>
              <a:off x="6929850" y="1705975"/>
              <a:ext cx="252550" cy="202025"/>
            </a:xfrm>
            <a:custGeom>
              <a:avLst/>
              <a:gdLst/>
              <a:ahLst/>
              <a:cxnLst/>
              <a:rect l="l" t="t" r="r" b="b"/>
              <a:pathLst>
                <a:path w="10102" h="8081" extrusionOk="0">
                  <a:moveTo>
                    <a:pt x="4003" y="1"/>
                  </a:moveTo>
                  <a:cubicBezTo>
                    <a:pt x="3886" y="1"/>
                    <a:pt x="3757" y="12"/>
                    <a:pt x="3622" y="33"/>
                  </a:cubicBezTo>
                  <a:cubicBezTo>
                    <a:pt x="3584" y="38"/>
                    <a:pt x="3552" y="45"/>
                    <a:pt x="3514" y="50"/>
                  </a:cubicBezTo>
                  <a:cubicBezTo>
                    <a:pt x="3487" y="55"/>
                    <a:pt x="3466" y="55"/>
                    <a:pt x="3472" y="60"/>
                  </a:cubicBezTo>
                  <a:cubicBezTo>
                    <a:pt x="3412" y="38"/>
                    <a:pt x="3353" y="28"/>
                    <a:pt x="3289" y="28"/>
                  </a:cubicBezTo>
                  <a:cubicBezTo>
                    <a:pt x="3214" y="28"/>
                    <a:pt x="3139" y="45"/>
                    <a:pt x="3068" y="77"/>
                  </a:cubicBezTo>
                  <a:cubicBezTo>
                    <a:pt x="3058" y="179"/>
                    <a:pt x="3063" y="275"/>
                    <a:pt x="3090" y="355"/>
                  </a:cubicBezTo>
                  <a:cubicBezTo>
                    <a:pt x="3042" y="404"/>
                    <a:pt x="2993" y="452"/>
                    <a:pt x="2946" y="506"/>
                  </a:cubicBezTo>
                  <a:cubicBezTo>
                    <a:pt x="2585" y="920"/>
                    <a:pt x="2269" y="1387"/>
                    <a:pt x="2004" y="1865"/>
                  </a:cubicBezTo>
                  <a:cubicBezTo>
                    <a:pt x="1629" y="2552"/>
                    <a:pt x="985" y="2649"/>
                    <a:pt x="388" y="2951"/>
                  </a:cubicBezTo>
                  <a:cubicBezTo>
                    <a:pt x="275" y="2961"/>
                    <a:pt x="162" y="2983"/>
                    <a:pt x="50" y="2998"/>
                  </a:cubicBezTo>
                  <a:cubicBezTo>
                    <a:pt x="33" y="3025"/>
                    <a:pt x="18" y="3047"/>
                    <a:pt x="1" y="3074"/>
                  </a:cubicBezTo>
                  <a:cubicBezTo>
                    <a:pt x="152" y="3154"/>
                    <a:pt x="291" y="3283"/>
                    <a:pt x="409" y="3461"/>
                  </a:cubicBezTo>
                  <a:cubicBezTo>
                    <a:pt x="259" y="3896"/>
                    <a:pt x="511" y="4486"/>
                    <a:pt x="662" y="5041"/>
                  </a:cubicBezTo>
                  <a:cubicBezTo>
                    <a:pt x="898" y="5911"/>
                    <a:pt x="1097" y="6786"/>
                    <a:pt x="1285" y="7523"/>
                  </a:cubicBezTo>
                  <a:cubicBezTo>
                    <a:pt x="1248" y="7710"/>
                    <a:pt x="1178" y="7877"/>
                    <a:pt x="1064" y="8022"/>
                  </a:cubicBezTo>
                  <a:cubicBezTo>
                    <a:pt x="1124" y="8049"/>
                    <a:pt x="1183" y="8071"/>
                    <a:pt x="1253" y="8076"/>
                  </a:cubicBezTo>
                  <a:cubicBezTo>
                    <a:pt x="1322" y="8076"/>
                    <a:pt x="1392" y="8081"/>
                    <a:pt x="1456" y="8081"/>
                  </a:cubicBezTo>
                  <a:cubicBezTo>
                    <a:pt x="2569" y="8081"/>
                    <a:pt x="2919" y="7419"/>
                    <a:pt x="3058" y="6807"/>
                  </a:cubicBezTo>
                  <a:cubicBezTo>
                    <a:pt x="3095" y="6839"/>
                    <a:pt x="3139" y="6861"/>
                    <a:pt x="3192" y="6883"/>
                  </a:cubicBezTo>
                  <a:cubicBezTo>
                    <a:pt x="3256" y="6910"/>
                    <a:pt x="3321" y="6921"/>
                    <a:pt x="3390" y="6921"/>
                  </a:cubicBezTo>
                  <a:cubicBezTo>
                    <a:pt x="3519" y="6921"/>
                    <a:pt x="3655" y="6872"/>
                    <a:pt x="3757" y="6775"/>
                  </a:cubicBezTo>
                  <a:cubicBezTo>
                    <a:pt x="3971" y="6571"/>
                    <a:pt x="4176" y="6367"/>
                    <a:pt x="4369" y="6174"/>
                  </a:cubicBezTo>
                  <a:cubicBezTo>
                    <a:pt x="4809" y="5733"/>
                    <a:pt x="5190" y="5357"/>
                    <a:pt x="5614" y="5066"/>
                  </a:cubicBezTo>
                  <a:cubicBezTo>
                    <a:pt x="5792" y="4954"/>
                    <a:pt x="5905" y="4766"/>
                    <a:pt x="6023" y="4573"/>
                  </a:cubicBezTo>
                  <a:cubicBezTo>
                    <a:pt x="6040" y="4551"/>
                    <a:pt x="6055" y="4525"/>
                    <a:pt x="6077" y="4498"/>
                  </a:cubicBezTo>
                  <a:cubicBezTo>
                    <a:pt x="6098" y="4546"/>
                    <a:pt x="6125" y="4600"/>
                    <a:pt x="6152" y="4669"/>
                  </a:cubicBezTo>
                  <a:cubicBezTo>
                    <a:pt x="6259" y="4938"/>
                    <a:pt x="6502" y="5105"/>
                    <a:pt x="6775" y="5105"/>
                  </a:cubicBezTo>
                  <a:cubicBezTo>
                    <a:pt x="7097" y="5105"/>
                    <a:pt x="7362" y="4880"/>
                    <a:pt x="7555" y="4680"/>
                  </a:cubicBezTo>
                  <a:cubicBezTo>
                    <a:pt x="7888" y="4332"/>
                    <a:pt x="8193" y="4138"/>
                    <a:pt x="8505" y="4074"/>
                  </a:cubicBezTo>
                  <a:cubicBezTo>
                    <a:pt x="9263" y="3918"/>
                    <a:pt x="9725" y="3611"/>
                    <a:pt x="9913" y="3139"/>
                  </a:cubicBezTo>
                  <a:cubicBezTo>
                    <a:pt x="10101" y="2661"/>
                    <a:pt x="9978" y="2113"/>
                    <a:pt x="9526" y="1463"/>
                  </a:cubicBezTo>
                  <a:cubicBezTo>
                    <a:pt x="9430" y="1317"/>
                    <a:pt x="9263" y="1237"/>
                    <a:pt x="9091" y="1237"/>
                  </a:cubicBezTo>
                  <a:lnTo>
                    <a:pt x="9048" y="1237"/>
                  </a:lnTo>
                  <a:cubicBezTo>
                    <a:pt x="8860" y="1247"/>
                    <a:pt x="8693" y="1360"/>
                    <a:pt x="8607" y="1532"/>
                  </a:cubicBezTo>
                  <a:cubicBezTo>
                    <a:pt x="8285" y="2187"/>
                    <a:pt x="7866" y="2552"/>
                    <a:pt x="7436" y="2552"/>
                  </a:cubicBezTo>
                  <a:cubicBezTo>
                    <a:pt x="7033" y="2552"/>
                    <a:pt x="6593" y="2236"/>
                    <a:pt x="6190" y="1667"/>
                  </a:cubicBezTo>
                  <a:cubicBezTo>
                    <a:pt x="6130" y="1580"/>
                    <a:pt x="6077" y="1495"/>
                    <a:pt x="6018" y="1409"/>
                  </a:cubicBezTo>
                  <a:cubicBezTo>
                    <a:pt x="5599" y="779"/>
                    <a:pt x="5078" y="1"/>
                    <a:pt x="4003"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33"/>
            <p:cNvSpPr/>
            <p:nvPr/>
          </p:nvSpPr>
          <p:spPr>
            <a:xfrm>
              <a:off x="6615700" y="1275950"/>
              <a:ext cx="225675" cy="441075"/>
            </a:xfrm>
            <a:custGeom>
              <a:avLst/>
              <a:gdLst/>
              <a:ahLst/>
              <a:cxnLst/>
              <a:rect l="l" t="t" r="r" b="b"/>
              <a:pathLst>
                <a:path w="9027" h="17643" extrusionOk="0">
                  <a:moveTo>
                    <a:pt x="8409" y="1"/>
                  </a:moveTo>
                  <a:cubicBezTo>
                    <a:pt x="7845" y="135"/>
                    <a:pt x="7275" y="274"/>
                    <a:pt x="6700" y="408"/>
                  </a:cubicBezTo>
                  <a:cubicBezTo>
                    <a:pt x="5428" y="710"/>
                    <a:pt x="4106" y="1016"/>
                    <a:pt x="2800" y="1338"/>
                  </a:cubicBezTo>
                  <a:cubicBezTo>
                    <a:pt x="1361" y="1692"/>
                    <a:pt x="598" y="1940"/>
                    <a:pt x="254" y="2451"/>
                  </a:cubicBezTo>
                  <a:cubicBezTo>
                    <a:pt x="60" y="2729"/>
                    <a:pt x="1" y="3095"/>
                    <a:pt x="18" y="3594"/>
                  </a:cubicBezTo>
                  <a:cubicBezTo>
                    <a:pt x="50" y="4040"/>
                    <a:pt x="254" y="4604"/>
                    <a:pt x="689" y="4953"/>
                  </a:cubicBezTo>
                  <a:cubicBezTo>
                    <a:pt x="695" y="5823"/>
                    <a:pt x="1297" y="6602"/>
                    <a:pt x="1060" y="7511"/>
                  </a:cubicBezTo>
                  <a:cubicBezTo>
                    <a:pt x="759" y="8650"/>
                    <a:pt x="1081" y="9649"/>
                    <a:pt x="1763" y="10562"/>
                  </a:cubicBezTo>
                  <a:cubicBezTo>
                    <a:pt x="1790" y="11151"/>
                    <a:pt x="1545" y="11910"/>
                    <a:pt x="2549" y="11910"/>
                  </a:cubicBezTo>
                  <a:cubicBezTo>
                    <a:pt x="2552" y="11910"/>
                    <a:pt x="2556" y="11910"/>
                    <a:pt x="2559" y="11910"/>
                  </a:cubicBezTo>
                  <a:cubicBezTo>
                    <a:pt x="2559" y="12136"/>
                    <a:pt x="2569" y="12356"/>
                    <a:pt x="2832" y="12448"/>
                  </a:cubicBezTo>
                  <a:cubicBezTo>
                    <a:pt x="3160" y="13586"/>
                    <a:pt x="2715" y="14903"/>
                    <a:pt x="3623" y="15907"/>
                  </a:cubicBezTo>
                  <a:cubicBezTo>
                    <a:pt x="3553" y="16235"/>
                    <a:pt x="3569" y="16530"/>
                    <a:pt x="3901" y="16718"/>
                  </a:cubicBezTo>
                  <a:cubicBezTo>
                    <a:pt x="4004" y="16966"/>
                    <a:pt x="4074" y="17213"/>
                    <a:pt x="4111" y="17471"/>
                  </a:cubicBezTo>
                  <a:cubicBezTo>
                    <a:pt x="4127" y="17476"/>
                    <a:pt x="4138" y="17487"/>
                    <a:pt x="4154" y="17492"/>
                  </a:cubicBezTo>
                  <a:cubicBezTo>
                    <a:pt x="4327" y="17568"/>
                    <a:pt x="4508" y="17616"/>
                    <a:pt x="4697" y="17643"/>
                  </a:cubicBezTo>
                  <a:cubicBezTo>
                    <a:pt x="5212" y="16998"/>
                    <a:pt x="6571" y="16971"/>
                    <a:pt x="7743" y="16810"/>
                  </a:cubicBezTo>
                  <a:cubicBezTo>
                    <a:pt x="7776" y="16772"/>
                    <a:pt x="7801" y="16735"/>
                    <a:pt x="7828" y="16691"/>
                  </a:cubicBezTo>
                  <a:cubicBezTo>
                    <a:pt x="7647" y="16601"/>
                    <a:pt x="7518" y="16477"/>
                    <a:pt x="7415" y="16343"/>
                  </a:cubicBezTo>
                  <a:cubicBezTo>
                    <a:pt x="7486" y="16150"/>
                    <a:pt x="7442" y="15897"/>
                    <a:pt x="7415" y="15627"/>
                  </a:cubicBezTo>
                  <a:cubicBezTo>
                    <a:pt x="7362" y="15134"/>
                    <a:pt x="7357" y="14640"/>
                    <a:pt x="7313" y="14134"/>
                  </a:cubicBezTo>
                  <a:cubicBezTo>
                    <a:pt x="7243" y="13302"/>
                    <a:pt x="7152" y="12507"/>
                    <a:pt x="6985" y="11685"/>
                  </a:cubicBezTo>
                  <a:cubicBezTo>
                    <a:pt x="6867" y="11083"/>
                    <a:pt x="6990" y="10492"/>
                    <a:pt x="7152" y="9907"/>
                  </a:cubicBezTo>
                  <a:cubicBezTo>
                    <a:pt x="7206" y="9445"/>
                    <a:pt x="7292" y="8982"/>
                    <a:pt x="7426" y="8526"/>
                  </a:cubicBezTo>
                  <a:cubicBezTo>
                    <a:pt x="7506" y="8263"/>
                    <a:pt x="7560" y="8005"/>
                    <a:pt x="7593" y="7747"/>
                  </a:cubicBezTo>
                  <a:cubicBezTo>
                    <a:pt x="7593" y="7688"/>
                    <a:pt x="7587" y="7628"/>
                    <a:pt x="7582" y="7569"/>
                  </a:cubicBezTo>
                  <a:cubicBezTo>
                    <a:pt x="7533" y="7075"/>
                    <a:pt x="7174" y="6436"/>
                    <a:pt x="7345" y="5925"/>
                  </a:cubicBezTo>
                  <a:cubicBezTo>
                    <a:pt x="7415" y="5722"/>
                    <a:pt x="7523" y="5560"/>
                    <a:pt x="7652" y="5426"/>
                  </a:cubicBezTo>
                  <a:cubicBezTo>
                    <a:pt x="7662" y="5319"/>
                    <a:pt x="7721" y="5265"/>
                    <a:pt x="7828" y="5255"/>
                  </a:cubicBezTo>
                  <a:cubicBezTo>
                    <a:pt x="7856" y="5228"/>
                    <a:pt x="7888" y="5206"/>
                    <a:pt x="7920" y="5179"/>
                  </a:cubicBezTo>
                  <a:cubicBezTo>
                    <a:pt x="7937" y="5050"/>
                    <a:pt x="8017" y="4985"/>
                    <a:pt x="8156" y="4980"/>
                  </a:cubicBezTo>
                  <a:cubicBezTo>
                    <a:pt x="8156" y="4980"/>
                    <a:pt x="8156" y="4985"/>
                    <a:pt x="8162" y="4985"/>
                  </a:cubicBezTo>
                  <a:cubicBezTo>
                    <a:pt x="8168" y="4980"/>
                    <a:pt x="8173" y="4975"/>
                    <a:pt x="8178" y="4970"/>
                  </a:cubicBezTo>
                  <a:cubicBezTo>
                    <a:pt x="8251" y="4795"/>
                    <a:pt x="8346" y="4658"/>
                    <a:pt x="8497" y="4658"/>
                  </a:cubicBezTo>
                  <a:cubicBezTo>
                    <a:pt x="8500" y="4658"/>
                    <a:pt x="8503" y="4658"/>
                    <a:pt x="8505" y="4658"/>
                  </a:cubicBezTo>
                  <a:cubicBezTo>
                    <a:pt x="8602" y="4551"/>
                    <a:pt x="8688" y="4437"/>
                    <a:pt x="8753" y="4320"/>
                  </a:cubicBezTo>
                  <a:cubicBezTo>
                    <a:pt x="8812" y="4024"/>
                    <a:pt x="8924" y="3740"/>
                    <a:pt x="9006" y="3455"/>
                  </a:cubicBezTo>
                  <a:cubicBezTo>
                    <a:pt x="9026" y="3180"/>
                    <a:pt x="9000" y="2895"/>
                    <a:pt x="8919" y="2590"/>
                  </a:cubicBezTo>
                  <a:cubicBezTo>
                    <a:pt x="8882" y="2439"/>
                    <a:pt x="8850" y="2289"/>
                    <a:pt x="8828" y="2139"/>
                  </a:cubicBezTo>
                  <a:cubicBezTo>
                    <a:pt x="8602" y="1881"/>
                    <a:pt x="8672" y="1548"/>
                    <a:pt x="8704" y="1226"/>
                  </a:cubicBezTo>
                  <a:cubicBezTo>
                    <a:pt x="8678" y="1010"/>
                    <a:pt x="8634" y="790"/>
                    <a:pt x="8575" y="581"/>
                  </a:cubicBezTo>
                  <a:cubicBezTo>
                    <a:pt x="8565" y="559"/>
                    <a:pt x="8554" y="542"/>
                    <a:pt x="8532" y="522"/>
                  </a:cubicBezTo>
                  <a:cubicBezTo>
                    <a:pt x="8500" y="532"/>
                    <a:pt x="8463" y="537"/>
                    <a:pt x="8431" y="549"/>
                  </a:cubicBezTo>
                  <a:cubicBezTo>
                    <a:pt x="8431" y="371"/>
                    <a:pt x="8425" y="188"/>
                    <a:pt x="8425"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33"/>
            <p:cNvSpPr/>
            <p:nvPr/>
          </p:nvSpPr>
          <p:spPr>
            <a:xfrm>
              <a:off x="6787350" y="1213100"/>
              <a:ext cx="247425" cy="482050"/>
            </a:xfrm>
            <a:custGeom>
              <a:avLst/>
              <a:gdLst/>
              <a:ahLst/>
              <a:cxnLst/>
              <a:rect l="l" t="t" r="r" b="b"/>
              <a:pathLst>
                <a:path w="9897" h="19282" extrusionOk="0">
                  <a:moveTo>
                    <a:pt x="2811" y="1"/>
                  </a:moveTo>
                  <a:cubicBezTo>
                    <a:pt x="2698" y="1"/>
                    <a:pt x="2574" y="16"/>
                    <a:pt x="2450" y="48"/>
                  </a:cubicBezTo>
                  <a:cubicBezTo>
                    <a:pt x="1795" y="210"/>
                    <a:pt x="1483" y="698"/>
                    <a:pt x="1527" y="1516"/>
                  </a:cubicBezTo>
                  <a:cubicBezTo>
                    <a:pt x="1543" y="1848"/>
                    <a:pt x="1554" y="2186"/>
                    <a:pt x="1559" y="2515"/>
                  </a:cubicBezTo>
                  <a:cubicBezTo>
                    <a:pt x="1559" y="2702"/>
                    <a:pt x="1565" y="2885"/>
                    <a:pt x="1565" y="3063"/>
                  </a:cubicBezTo>
                  <a:cubicBezTo>
                    <a:pt x="1597" y="3051"/>
                    <a:pt x="1634" y="3046"/>
                    <a:pt x="1666" y="3036"/>
                  </a:cubicBezTo>
                  <a:cubicBezTo>
                    <a:pt x="1688" y="3056"/>
                    <a:pt x="1699" y="3073"/>
                    <a:pt x="1709" y="3095"/>
                  </a:cubicBezTo>
                  <a:cubicBezTo>
                    <a:pt x="1768" y="3304"/>
                    <a:pt x="1812" y="3524"/>
                    <a:pt x="1838" y="3740"/>
                  </a:cubicBezTo>
                  <a:cubicBezTo>
                    <a:pt x="1806" y="4062"/>
                    <a:pt x="1736" y="4395"/>
                    <a:pt x="1962" y="4653"/>
                  </a:cubicBezTo>
                  <a:cubicBezTo>
                    <a:pt x="1984" y="4803"/>
                    <a:pt x="2016" y="4953"/>
                    <a:pt x="2053" y="5104"/>
                  </a:cubicBezTo>
                  <a:cubicBezTo>
                    <a:pt x="2134" y="5409"/>
                    <a:pt x="2160" y="5694"/>
                    <a:pt x="2140" y="5969"/>
                  </a:cubicBezTo>
                  <a:cubicBezTo>
                    <a:pt x="2058" y="6254"/>
                    <a:pt x="1946" y="6538"/>
                    <a:pt x="1887" y="6834"/>
                  </a:cubicBezTo>
                  <a:cubicBezTo>
                    <a:pt x="1822" y="6951"/>
                    <a:pt x="1736" y="7065"/>
                    <a:pt x="1639" y="7172"/>
                  </a:cubicBezTo>
                  <a:cubicBezTo>
                    <a:pt x="1637" y="7172"/>
                    <a:pt x="1634" y="7172"/>
                    <a:pt x="1631" y="7172"/>
                  </a:cubicBezTo>
                  <a:cubicBezTo>
                    <a:pt x="1480" y="7172"/>
                    <a:pt x="1385" y="7309"/>
                    <a:pt x="1312" y="7484"/>
                  </a:cubicBezTo>
                  <a:cubicBezTo>
                    <a:pt x="1307" y="7489"/>
                    <a:pt x="1302" y="7494"/>
                    <a:pt x="1296" y="7499"/>
                  </a:cubicBezTo>
                  <a:cubicBezTo>
                    <a:pt x="1290" y="7499"/>
                    <a:pt x="1290" y="7494"/>
                    <a:pt x="1290" y="7494"/>
                  </a:cubicBezTo>
                  <a:cubicBezTo>
                    <a:pt x="1151" y="7499"/>
                    <a:pt x="1071" y="7564"/>
                    <a:pt x="1054" y="7693"/>
                  </a:cubicBezTo>
                  <a:cubicBezTo>
                    <a:pt x="1022" y="7720"/>
                    <a:pt x="990" y="7742"/>
                    <a:pt x="962" y="7769"/>
                  </a:cubicBezTo>
                  <a:cubicBezTo>
                    <a:pt x="855" y="7779"/>
                    <a:pt x="796" y="7833"/>
                    <a:pt x="786" y="7940"/>
                  </a:cubicBezTo>
                  <a:cubicBezTo>
                    <a:pt x="657" y="8074"/>
                    <a:pt x="549" y="8236"/>
                    <a:pt x="479" y="8439"/>
                  </a:cubicBezTo>
                  <a:cubicBezTo>
                    <a:pt x="308" y="8950"/>
                    <a:pt x="667" y="9589"/>
                    <a:pt x="716" y="10083"/>
                  </a:cubicBezTo>
                  <a:cubicBezTo>
                    <a:pt x="721" y="10142"/>
                    <a:pt x="727" y="10202"/>
                    <a:pt x="727" y="10261"/>
                  </a:cubicBezTo>
                  <a:cubicBezTo>
                    <a:pt x="694" y="10519"/>
                    <a:pt x="640" y="10777"/>
                    <a:pt x="560" y="11040"/>
                  </a:cubicBezTo>
                  <a:cubicBezTo>
                    <a:pt x="426" y="11496"/>
                    <a:pt x="340" y="11959"/>
                    <a:pt x="286" y="12421"/>
                  </a:cubicBezTo>
                  <a:cubicBezTo>
                    <a:pt x="124" y="13006"/>
                    <a:pt x="1" y="13597"/>
                    <a:pt x="119" y="14199"/>
                  </a:cubicBezTo>
                  <a:cubicBezTo>
                    <a:pt x="286" y="15021"/>
                    <a:pt x="377" y="15816"/>
                    <a:pt x="447" y="16648"/>
                  </a:cubicBezTo>
                  <a:cubicBezTo>
                    <a:pt x="491" y="17154"/>
                    <a:pt x="496" y="17648"/>
                    <a:pt x="549" y="18141"/>
                  </a:cubicBezTo>
                  <a:cubicBezTo>
                    <a:pt x="576" y="18411"/>
                    <a:pt x="620" y="18664"/>
                    <a:pt x="549" y="18857"/>
                  </a:cubicBezTo>
                  <a:cubicBezTo>
                    <a:pt x="652" y="18991"/>
                    <a:pt x="781" y="19115"/>
                    <a:pt x="962" y="19205"/>
                  </a:cubicBezTo>
                  <a:cubicBezTo>
                    <a:pt x="1017" y="19237"/>
                    <a:pt x="1081" y="19259"/>
                    <a:pt x="1146" y="19281"/>
                  </a:cubicBezTo>
                  <a:cubicBezTo>
                    <a:pt x="1280" y="19259"/>
                    <a:pt x="1409" y="19237"/>
                    <a:pt x="1538" y="19205"/>
                  </a:cubicBezTo>
                  <a:cubicBezTo>
                    <a:pt x="2628" y="18954"/>
                    <a:pt x="3719" y="18696"/>
                    <a:pt x="4803" y="18438"/>
                  </a:cubicBezTo>
                  <a:cubicBezTo>
                    <a:pt x="6367" y="18141"/>
                    <a:pt x="7952" y="18121"/>
                    <a:pt x="9526" y="17992"/>
                  </a:cubicBezTo>
                  <a:lnTo>
                    <a:pt x="9526" y="17992"/>
                  </a:lnTo>
                  <a:cubicBezTo>
                    <a:pt x="9494" y="18072"/>
                    <a:pt x="9445" y="18158"/>
                    <a:pt x="9387" y="18245"/>
                  </a:cubicBezTo>
                  <a:lnTo>
                    <a:pt x="9397" y="18245"/>
                  </a:lnTo>
                  <a:cubicBezTo>
                    <a:pt x="9613" y="18228"/>
                    <a:pt x="9794" y="18089"/>
                    <a:pt x="9864" y="17884"/>
                  </a:cubicBezTo>
                  <a:cubicBezTo>
                    <a:pt x="9896" y="17787"/>
                    <a:pt x="9896" y="17685"/>
                    <a:pt x="9876" y="17583"/>
                  </a:cubicBezTo>
                  <a:cubicBezTo>
                    <a:pt x="9849" y="17481"/>
                    <a:pt x="9794" y="17390"/>
                    <a:pt x="9714" y="17315"/>
                  </a:cubicBezTo>
                  <a:cubicBezTo>
                    <a:pt x="9677" y="17283"/>
                    <a:pt x="9613" y="17137"/>
                    <a:pt x="9574" y="17046"/>
                  </a:cubicBezTo>
                  <a:cubicBezTo>
                    <a:pt x="9489" y="16859"/>
                    <a:pt x="9392" y="16670"/>
                    <a:pt x="9301" y="16487"/>
                  </a:cubicBezTo>
                  <a:lnTo>
                    <a:pt x="9155" y="16197"/>
                  </a:lnTo>
                  <a:cubicBezTo>
                    <a:pt x="9070" y="16304"/>
                    <a:pt x="8951" y="16375"/>
                    <a:pt x="8812" y="16396"/>
                  </a:cubicBezTo>
                  <a:cubicBezTo>
                    <a:pt x="8790" y="16396"/>
                    <a:pt x="8763" y="16401"/>
                    <a:pt x="8742" y="16401"/>
                  </a:cubicBezTo>
                  <a:cubicBezTo>
                    <a:pt x="8710" y="16401"/>
                    <a:pt x="8683" y="16391"/>
                    <a:pt x="8651" y="16385"/>
                  </a:cubicBezTo>
                  <a:cubicBezTo>
                    <a:pt x="8527" y="16128"/>
                    <a:pt x="8420" y="15870"/>
                    <a:pt x="8344" y="15585"/>
                  </a:cubicBezTo>
                  <a:cubicBezTo>
                    <a:pt x="7936" y="14032"/>
                    <a:pt x="7592" y="12463"/>
                    <a:pt x="6878" y="11018"/>
                  </a:cubicBezTo>
                  <a:cubicBezTo>
                    <a:pt x="6856" y="10970"/>
                    <a:pt x="6861" y="10928"/>
                    <a:pt x="6878" y="10889"/>
                  </a:cubicBezTo>
                  <a:cubicBezTo>
                    <a:pt x="5745" y="7677"/>
                    <a:pt x="4600" y="4464"/>
                    <a:pt x="3504" y="1236"/>
                  </a:cubicBezTo>
                  <a:cubicBezTo>
                    <a:pt x="3392" y="908"/>
                    <a:pt x="3263" y="678"/>
                    <a:pt x="3047" y="581"/>
                  </a:cubicBezTo>
                  <a:cubicBezTo>
                    <a:pt x="2998" y="408"/>
                    <a:pt x="2966" y="210"/>
                    <a:pt x="3015" y="16"/>
                  </a:cubicBezTo>
                  <a:cubicBezTo>
                    <a:pt x="2951" y="6"/>
                    <a:pt x="2886" y="1"/>
                    <a:pt x="2811"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33"/>
            <p:cNvSpPr/>
            <p:nvPr/>
          </p:nvSpPr>
          <p:spPr>
            <a:xfrm>
              <a:off x="6861500" y="787075"/>
              <a:ext cx="521375" cy="836050"/>
            </a:xfrm>
            <a:custGeom>
              <a:avLst/>
              <a:gdLst/>
              <a:ahLst/>
              <a:cxnLst/>
              <a:rect l="l" t="t" r="r" b="b"/>
              <a:pathLst>
                <a:path w="20855" h="33442" extrusionOk="0">
                  <a:moveTo>
                    <a:pt x="5464" y="1"/>
                  </a:moveTo>
                  <a:cubicBezTo>
                    <a:pt x="5164" y="1"/>
                    <a:pt x="4867" y="135"/>
                    <a:pt x="4674" y="242"/>
                  </a:cubicBezTo>
                  <a:cubicBezTo>
                    <a:pt x="4202" y="516"/>
                    <a:pt x="4073" y="973"/>
                    <a:pt x="3976" y="1312"/>
                  </a:cubicBezTo>
                  <a:cubicBezTo>
                    <a:pt x="3965" y="1360"/>
                    <a:pt x="3949" y="1402"/>
                    <a:pt x="3933" y="1451"/>
                  </a:cubicBezTo>
                  <a:cubicBezTo>
                    <a:pt x="3590" y="2569"/>
                    <a:pt x="3230" y="3702"/>
                    <a:pt x="2875" y="4798"/>
                  </a:cubicBezTo>
                  <a:lnTo>
                    <a:pt x="2585" y="5706"/>
                  </a:lnTo>
                  <a:cubicBezTo>
                    <a:pt x="2332" y="6480"/>
                    <a:pt x="2020" y="7447"/>
                    <a:pt x="2913" y="8376"/>
                  </a:cubicBezTo>
                  <a:cubicBezTo>
                    <a:pt x="2940" y="8403"/>
                    <a:pt x="2933" y="8461"/>
                    <a:pt x="2933" y="8483"/>
                  </a:cubicBezTo>
                  <a:cubicBezTo>
                    <a:pt x="2928" y="8564"/>
                    <a:pt x="2886" y="8644"/>
                    <a:pt x="2848" y="8671"/>
                  </a:cubicBezTo>
                  <a:cubicBezTo>
                    <a:pt x="1934" y="9348"/>
                    <a:pt x="2149" y="10197"/>
                    <a:pt x="2295" y="10761"/>
                  </a:cubicBezTo>
                  <a:cubicBezTo>
                    <a:pt x="2316" y="10841"/>
                    <a:pt x="2338" y="10928"/>
                    <a:pt x="2353" y="11008"/>
                  </a:cubicBezTo>
                  <a:cubicBezTo>
                    <a:pt x="2440" y="11406"/>
                    <a:pt x="2434" y="11820"/>
                    <a:pt x="2424" y="12260"/>
                  </a:cubicBezTo>
                  <a:cubicBezTo>
                    <a:pt x="2424" y="12490"/>
                    <a:pt x="2418" y="12733"/>
                    <a:pt x="2429" y="12974"/>
                  </a:cubicBezTo>
                  <a:cubicBezTo>
                    <a:pt x="2440" y="13243"/>
                    <a:pt x="2300" y="13469"/>
                    <a:pt x="2069" y="13807"/>
                  </a:cubicBezTo>
                  <a:cubicBezTo>
                    <a:pt x="1768" y="14248"/>
                    <a:pt x="1360" y="14860"/>
                    <a:pt x="1671" y="15698"/>
                  </a:cubicBezTo>
                  <a:cubicBezTo>
                    <a:pt x="1736" y="15881"/>
                    <a:pt x="1730" y="16031"/>
                    <a:pt x="1644" y="16160"/>
                  </a:cubicBezTo>
                  <a:cubicBezTo>
                    <a:pt x="1554" y="16294"/>
                    <a:pt x="1376" y="16397"/>
                    <a:pt x="1215" y="16402"/>
                  </a:cubicBezTo>
                  <a:cubicBezTo>
                    <a:pt x="845" y="16412"/>
                    <a:pt x="393" y="16467"/>
                    <a:pt x="156" y="16821"/>
                  </a:cubicBezTo>
                  <a:cubicBezTo>
                    <a:pt x="103" y="16901"/>
                    <a:pt x="71" y="16982"/>
                    <a:pt x="49" y="17057"/>
                  </a:cubicBezTo>
                  <a:cubicBezTo>
                    <a:pt x="0" y="17251"/>
                    <a:pt x="32" y="17449"/>
                    <a:pt x="81" y="17622"/>
                  </a:cubicBezTo>
                  <a:cubicBezTo>
                    <a:pt x="297" y="17719"/>
                    <a:pt x="426" y="17949"/>
                    <a:pt x="538" y="18277"/>
                  </a:cubicBezTo>
                  <a:cubicBezTo>
                    <a:pt x="1634" y="21505"/>
                    <a:pt x="2779" y="24718"/>
                    <a:pt x="3912" y="27930"/>
                  </a:cubicBezTo>
                  <a:cubicBezTo>
                    <a:pt x="3895" y="27969"/>
                    <a:pt x="3890" y="28011"/>
                    <a:pt x="3912" y="28059"/>
                  </a:cubicBezTo>
                  <a:cubicBezTo>
                    <a:pt x="4626" y="29504"/>
                    <a:pt x="4970" y="31073"/>
                    <a:pt x="5378" y="32626"/>
                  </a:cubicBezTo>
                  <a:cubicBezTo>
                    <a:pt x="5454" y="32911"/>
                    <a:pt x="5561" y="33169"/>
                    <a:pt x="5685" y="33426"/>
                  </a:cubicBezTo>
                  <a:cubicBezTo>
                    <a:pt x="5717" y="33432"/>
                    <a:pt x="5744" y="33442"/>
                    <a:pt x="5776" y="33442"/>
                  </a:cubicBezTo>
                  <a:cubicBezTo>
                    <a:pt x="5797" y="33442"/>
                    <a:pt x="5824" y="33437"/>
                    <a:pt x="5846" y="33437"/>
                  </a:cubicBezTo>
                  <a:cubicBezTo>
                    <a:pt x="5985" y="33416"/>
                    <a:pt x="6104" y="33345"/>
                    <a:pt x="6189" y="33238"/>
                  </a:cubicBezTo>
                  <a:cubicBezTo>
                    <a:pt x="6253" y="33158"/>
                    <a:pt x="6302" y="33055"/>
                    <a:pt x="6307" y="32943"/>
                  </a:cubicBezTo>
                  <a:cubicBezTo>
                    <a:pt x="6313" y="32878"/>
                    <a:pt x="6318" y="32814"/>
                    <a:pt x="6324" y="32739"/>
                  </a:cubicBezTo>
                  <a:cubicBezTo>
                    <a:pt x="6335" y="32653"/>
                    <a:pt x="6340" y="32561"/>
                    <a:pt x="6350" y="32459"/>
                  </a:cubicBezTo>
                  <a:cubicBezTo>
                    <a:pt x="6421" y="31503"/>
                    <a:pt x="6764" y="30632"/>
                    <a:pt x="7130" y="29709"/>
                  </a:cubicBezTo>
                  <a:cubicBezTo>
                    <a:pt x="7312" y="29252"/>
                    <a:pt x="7500" y="28775"/>
                    <a:pt x="7651" y="28285"/>
                  </a:cubicBezTo>
                  <a:cubicBezTo>
                    <a:pt x="7666" y="28247"/>
                    <a:pt x="7699" y="28183"/>
                    <a:pt x="7736" y="28118"/>
                  </a:cubicBezTo>
                  <a:cubicBezTo>
                    <a:pt x="7860" y="27893"/>
                    <a:pt x="8085" y="27468"/>
                    <a:pt x="7833" y="27002"/>
                  </a:cubicBezTo>
                  <a:cubicBezTo>
                    <a:pt x="7775" y="26893"/>
                    <a:pt x="7710" y="26737"/>
                    <a:pt x="7753" y="26630"/>
                  </a:cubicBezTo>
                  <a:cubicBezTo>
                    <a:pt x="7795" y="26518"/>
                    <a:pt x="7968" y="26394"/>
                    <a:pt x="8199" y="26313"/>
                  </a:cubicBezTo>
                  <a:cubicBezTo>
                    <a:pt x="9161" y="25964"/>
                    <a:pt x="9863" y="25577"/>
                    <a:pt x="10342" y="25126"/>
                  </a:cubicBezTo>
                  <a:cubicBezTo>
                    <a:pt x="10508" y="24971"/>
                    <a:pt x="10734" y="24825"/>
                    <a:pt x="10976" y="24674"/>
                  </a:cubicBezTo>
                  <a:cubicBezTo>
                    <a:pt x="11636" y="24262"/>
                    <a:pt x="12539" y="23697"/>
                    <a:pt x="12507" y="22386"/>
                  </a:cubicBezTo>
                  <a:cubicBezTo>
                    <a:pt x="12501" y="22021"/>
                    <a:pt x="12561" y="21409"/>
                    <a:pt x="13055" y="21354"/>
                  </a:cubicBezTo>
                  <a:cubicBezTo>
                    <a:pt x="13964" y="21253"/>
                    <a:pt x="14490" y="20855"/>
                    <a:pt x="14769" y="20060"/>
                  </a:cubicBezTo>
                  <a:cubicBezTo>
                    <a:pt x="14871" y="19749"/>
                    <a:pt x="15214" y="19524"/>
                    <a:pt x="15338" y="19507"/>
                  </a:cubicBezTo>
                  <a:cubicBezTo>
                    <a:pt x="15526" y="19549"/>
                    <a:pt x="15709" y="19571"/>
                    <a:pt x="15886" y="19571"/>
                  </a:cubicBezTo>
                  <a:cubicBezTo>
                    <a:pt x="16902" y="19571"/>
                    <a:pt x="17460" y="18894"/>
                    <a:pt x="17906" y="18352"/>
                  </a:cubicBezTo>
                  <a:cubicBezTo>
                    <a:pt x="18137" y="18073"/>
                    <a:pt x="18352" y="17804"/>
                    <a:pt x="18599" y="17664"/>
                  </a:cubicBezTo>
                  <a:cubicBezTo>
                    <a:pt x="18916" y="17481"/>
                    <a:pt x="19109" y="17171"/>
                    <a:pt x="19276" y="16896"/>
                  </a:cubicBezTo>
                  <a:cubicBezTo>
                    <a:pt x="19346" y="16784"/>
                    <a:pt x="19448" y="16628"/>
                    <a:pt x="19508" y="16568"/>
                  </a:cubicBezTo>
                  <a:cubicBezTo>
                    <a:pt x="20088" y="16445"/>
                    <a:pt x="20705" y="16262"/>
                    <a:pt x="20785" y="15720"/>
                  </a:cubicBezTo>
                  <a:cubicBezTo>
                    <a:pt x="20855" y="15230"/>
                    <a:pt x="20448" y="14935"/>
                    <a:pt x="19947" y="14656"/>
                  </a:cubicBezTo>
                  <a:cubicBezTo>
                    <a:pt x="19952" y="14645"/>
                    <a:pt x="19959" y="14634"/>
                    <a:pt x="19964" y="14624"/>
                  </a:cubicBezTo>
                  <a:cubicBezTo>
                    <a:pt x="20222" y="14054"/>
                    <a:pt x="20205" y="13484"/>
                    <a:pt x="19932" y="13055"/>
                  </a:cubicBezTo>
                  <a:cubicBezTo>
                    <a:pt x="19701" y="12701"/>
                    <a:pt x="19308" y="12497"/>
                    <a:pt x="18857" y="12497"/>
                  </a:cubicBezTo>
                  <a:cubicBezTo>
                    <a:pt x="18685" y="12497"/>
                    <a:pt x="18502" y="12523"/>
                    <a:pt x="18315" y="12587"/>
                  </a:cubicBezTo>
                  <a:cubicBezTo>
                    <a:pt x="18115" y="12652"/>
                    <a:pt x="17986" y="12663"/>
                    <a:pt x="17911" y="12663"/>
                  </a:cubicBezTo>
                  <a:cubicBezTo>
                    <a:pt x="17772" y="12663"/>
                    <a:pt x="17654" y="12663"/>
                    <a:pt x="17552" y="11959"/>
                  </a:cubicBezTo>
                  <a:cubicBezTo>
                    <a:pt x="17396" y="10874"/>
                    <a:pt x="16703" y="10132"/>
                    <a:pt x="15645" y="9934"/>
                  </a:cubicBezTo>
                  <a:cubicBezTo>
                    <a:pt x="15166" y="9842"/>
                    <a:pt x="15080" y="9601"/>
                    <a:pt x="14909" y="9021"/>
                  </a:cubicBezTo>
                  <a:lnTo>
                    <a:pt x="14882" y="8912"/>
                  </a:lnTo>
                  <a:cubicBezTo>
                    <a:pt x="14537" y="7737"/>
                    <a:pt x="14205" y="6539"/>
                    <a:pt x="13887" y="5378"/>
                  </a:cubicBezTo>
                  <a:cubicBezTo>
                    <a:pt x="13662" y="4556"/>
                    <a:pt x="13436" y="3729"/>
                    <a:pt x="13205" y="2907"/>
                  </a:cubicBezTo>
                  <a:cubicBezTo>
                    <a:pt x="12685" y="1064"/>
                    <a:pt x="11514" y="11"/>
                    <a:pt x="10004" y="11"/>
                  </a:cubicBezTo>
                  <a:cubicBezTo>
                    <a:pt x="9268" y="11"/>
                    <a:pt x="8494" y="264"/>
                    <a:pt x="7710" y="752"/>
                  </a:cubicBezTo>
                  <a:cubicBezTo>
                    <a:pt x="7614" y="817"/>
                    <a:pt x="7517" y="876"/>
                    <a:pt x="7420" y="941"/>
                  </a:cubicBezTo>
                  <a:cubicBezTo>
                    <a:pt x="7188" y="1091"/>
                    <a:pt x="6974" y="1236"/>
                    <a:pt x="6754" y="1327"/>
                  </a:cubicBezTo>
                  <a:cubicBezTo>
                    <a:pt x="6560" y="1414"/>
                    <a:pt x="6421" y="1553"/>
                    <a:pt x="6307" y="1666"/>
                  </a:cubicBezTo>
                  <a:cubicBezTo>
                    <a:pt x="6302" y="1666"/>
                    <a:pt x="6297" y="1672"/>
                    <a:pt x="6292" y="1677"/>
                  </a:cubicBezTo>
                  <a:cubicBezTo>
                    <a:pt x="6055" y="1461"/>
                    <a:pt x="6104" y="1349"/>
                    <a:pt x="6136" y="1268"/>
                  </a:cubicBezTo>
                  <a:lnTo>
                    <a:pt x="6163" y="1209"/>
                  </a:lnTo>
                  <a:cubicBezTo>
                    <a:pt x="6238" y="1042"/>
                    <a:pt x="6377" y="732"/>
                    <a:pt x="6216" y="409"/>
                  </a:cubicBezTo>
                  <a:cubicBezTo>
                    <a:pt x="6141" y="269"/>
                    <a:pt x="5990" y="87"/>
                    <a:pt x="5668" y="23"/>
                  </a:cubicBezTo>
                  <a:cubicBezTo>
                    <a:pt x="5604" y="6"/>
                    <a:pt x="5534" y="1"/>
                    <a:pt x="5464"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33"/>
            <p:cNvSpPr/>
            <p:nvPr/>
          </p:nvSpPr>
          <p:spPr>
            <a:xfrm>
              <a:off x="4255075" y="1300525"/>
              <a:ext cx="732750" cy="777250"/>
            </a:xfrm>
            <a:custGeom>
              <a:avLst/>
              <a:gdLst/>
              <a:ahLst/>
              <a:cxnLst/>
              <a:rect l="l" t="t" r="r" b="b"/>
              <a:pathLst>
                <a:path w="29310" h="31090" extrusionOk="0">
                  <a:moveTo>
                    <a:pt x="9143" y="0"/>
                  </a:moveTo>
                  <a:cubicBezTo>
                    <a:pt x="8891" y="0"/>
                    <a:pt x="8675" y="87"/>
                    <a:pt x="8509" y="161"/>
                  </a:cubicBezTo>
                  <a:cubicBezTo>
                    <a:pt x="8117" y="350"/>
                    <a:pt x="7725" y="526"/>
                    <a:pt x="7327" y="709"/>
                  </a:cubicBezTo>
                  <a:cubicBezTo>
                    <a:pt x="7080" y="823"/>
                    <a:pt x="6833" y="935"/>
                    <a:pt x="6580" y="1049"/>
                  </a:cubicBezTo>
                  <a:cubicBezTo>
                    <a:pt x="6344" y="1156"/>
                    <a:pt x="6124" y="1290"/>
                    <a:pt x="5908" y="1419"/>
                  </a:cubicBezTo>
                  <a:cubicBezTo>
                    <a:pt x="5489" y="1671"/>
                    <a:pt x="5135" y="1887"/>
                    <a:pt x="4748" y="1887"/>
                  </a:cubicBezTo>
                  <a:cubicBezTo>
                    <a:pt x="4663" y="1887"/>
                    <a:pt x="4577" y="1875"/>
                    <a:pt x="4490" y="1854"/>
                  </a:cubicBezTo>
                  <a:cubicBezTo>
                    <a:pt x="4393" y="1832"/>
                    <a:pt x="4314" y="1816"/>
                    <a:pt x="4227" y="1805"/>
                  </a:cubicBezTo>
                  <a:cubicBezTo>
                    <a:pt x="4083" y="1778"/>
                    <a:pt x="3947" y="1763"/>
                    <a:pt x="3825" y="1763"/>
                  </a:cubicBezTo>
                  <a:cubicBezTo>
                    <a:pt x="3669" y="1763"/>
                    <a:pt x="3528" y="1783"/>
                    <a:pt x="3411" y="1816"/>
                  </a:cubicBezTo>
                  <a:cubicBezTo>
                    <a:pt x="3367" y="1848"/>
                    <a:pt x="3330" y="1887"/>
                    <a:pt x="3287" y="1919"/>
                  </a:cubicBezTo>
                  <a:cubicBezTo>
                    <a:pt x="2836" y="2306"/>
                    <a:pt x="2717" y="2762"/>
                    <a:pt x="2734" y="3331"/>
                  </a:cubicBezTo>
                  <a:cubicBezTo>
                    <a:pt x="2766" y="4438"/>
                    <a:pt x="2739" y="5539"/>
                    <a:pt x="2734" y="6645"/>
                  </a:cubicBezTo>
                  <a:cubicBezTo>
                    <a:pt x="2561" y="6823"/>
                    <a:pt x="2385" y="6995"/>
                    <a:pt x="2207" y="7173"/>
                  </a:cubicBezTo>
                  <a:cubicBezTo>
                    <a:pt x="1993" y="7188"/>
                    <a:pt x="1762" y="7188"/>
                    <a:pt x="1665" y="7441"/>
                  </a:cubicBezTo>
                  <a:cubicBezTo>
                    <a:pt x="1450" y="7456"/>
                    <a:pt x="1224" y="7456"/>
                    <a:pt x="1128" y="7704"/>
                  </a:cubicBezTo>
                  <a:cubicBezTo>
                    <a:pt x="910" y="7721"/>
                    <a:pt x="687" y="7731"/>
                    <a:pt x="593" y="7985"/>
                  </a:cubicBezTo>
                  <a:lnTo>
                    <a:pt x="593" y="7985"/>
                  </a:lnTo>
                  <a:cubicBezTo>
                    <a:pt x="85" y="8485"/>
                    <a:pt x="399" y="9202"/>
                    <a:pt x="139" y="9794"/>
                  </a:cubicBezTo>
                  <a:cubicBezTo>
                    <a:pt x="0" y="10113"/>
                    <a:pt x="322" y="10417"/>
                    <a:pt x="754" y="10417"/>
                  </a:cubicBezTo>
                  <a:cubicBezTo>
                    <a:pt x="789" y="10417"/>
                    <a:pt x="824" y="10416"/>
                    <a:pt x="859" y="10412"/>
                  </a:cubicBezTo>
                  <a:cubicBezTo>
                    <a:pt x="859" y="10954"/>
                    <a:pt x="939" y="11486"/>
                    <a:pt x="934" y="12034"/>
                  </a:cubicBezTo>
                  <a:cubicBezTo>
                    <a:pt x="917" y="13447"/>
                    <a:pt x="569" y="14897"/>
                    <a:pt x="1143" y="16288"/>
                  </a:cubicBezTo>
                  <a:lnTo>
                    <a:pt x="1122" y="16268"/>
                  </a:lnTo>
                  <a:lnTo>
                    <a:pt x="1122" y="16268"/>
                  </a:lnTo>
                  <a:cubicBezTo>
                    <a:pt x="1209" y="16450"/>
                    <a:pt x="1312" y="16600"/>
                    <a:pt x="1491" y="16600"/>
                  </a:cubicBezTo>
                  <a:cubicBezTo>
                    <a:pt x="1544" y="16600"/>
                    <a:pt x="1603" y="16587"/>
                    <a:pt x="1670" y="16558"/>
                  </a:cubicBezTo>
                  <a:cubicBezTo>
                    <a:pt x="2020" y="17181"/>
                    <a:pt x="2965" y="16918"/>
                    <a:pt x="3270" y="17605"/>
                  </a:cubicBezTo>
                  <a:cubicBezTo>
                    <a:pt x="4217" y="18212"/>
                    <a:pt x="5420" y="18512"/>
                    <a:pt x="5710" y="19861"/>
                  </a:cubicBezTo>
                  <a:cubicBezTo>
                    <a:pt x="5752" y="20049"/>
                    <a:pt x="6210" y="20146"/>
                    <a:pt x="6478" y="20285"/>
                  </a:cubicBezTo>
                  <a:cubicBezTo>
                    <a:pt x="6761" y="20525"/>
                    <a:pt x="7004" y="20833"/>
                    <a:pt x="7407" y="20833"/>
                  </a:cubicBezTo>
                  <a:cubicBezTo>
                    <a:pt x="7448" y="20833"/>
                    <a:pt x="7492" y="20830"/>
                    <a:pt x="7537" y="20823"/>
                  </a:cubicBezTo>
                  <a:cubicBezTo>
                    <a:pt x="7626" y="21185"/>
                    <a:pt x="7830" y="21378"/>
                    <a:pt x="8163" y="21378"/>
                  </a:cubicBezTo>
                  <a:cubicBezTo>
                    <a:pt x="8211" y="21378"/>
                    <a:pt x="8262" y="21374"/>
                    <a:pt x="8316" y="21366"/>
                  </a:cubicBezTo>
                  <a:lnTo>
                    <a:pt x="8316" y="21366"/>
                  </a:lnTo>
                  <a:cubicBezTo>
                    <a:pt x="8154" y="21666"/>
                    <a:pt x="8423" y="21752"/>
                    <a:pt x="8601" y="21881"/>
                  </a:cubicBezTo>
                  <a:cubicBezTo>
                    <a:pt x="8611" y="22316"/>
                    <a:pt x="8568" y="22767"/>
                    <a:pt x="8648" y="23186"/>
                  </a:cubicBezTo>
                  <a:cubicBezTo>
                    <a:pt x="8713" y="23525"/>
                    <a:pt x="8702" y="23734"/>
                    <a:pt x="8568" y="23863"/>
                  </a:cubicBezTo>
                  <a:cubicBezTo>
                    <a:pt x="8589" y="24031"/>
                    <a:pt x="8606" y="24202"/>
                    <a:pt x="8611" y="24374"/>
                  </a:cubicBezTo>
                  <a:cubicBezTo>
                    <a:pt x="8869" y="24557"/>
                    <a:pt x="8896" y="24906"/>
                    <a:pt x="9132" y="25083"/>
                  </a:cubicBezTo>
                  <a:lnTo>
                    <a:pt x="9132" y="25078"/>
                  </a:lnTo>
                  <a:lnTo>
                    <a:pt x="9154" y="25094"/>
                  </a:lnTo>
                  <a:cubicBezTo>
                    <a:pt x="9143" y="25094"/>
                    <a:pt x="9143" y="25088"/>
                    <a:pt x="9132" y="25083"/>
                  </a:cubicBezTo>
                  <a:lnTo>
                    <a:pt x="9132" y="25083"/>
                  </a:lnTo>
                  <a:cubicBezTo>
                    <a:pt x="9229" y="25276"/>
                    <a:pt x="9372" y="25371"/>
                    <a:pt x="9563" y="25371"/>
                  </a:cubicBezTo>
                  <a:cubicBezTo>
                    <a:pt x="9595" y="25371"/>
                    <a:pt x="9629" y="25368"/>
                    <a:pt x="9664" y="25363"/>
                  </a:cubicBezTo>
                  <a:lnTo>
                    <a:pt x="9664" y="25336"/>
                  </a:lnTo>
                  <a:lnTo>
                    <a:pt x="9696" y="25363"/>
                  </a:lnTo>
                  <a:lnTo>
                    <a:pt x="9664" y="25363"/>
                  </a:lnTo>
                  <a:lnTo>
                    <a:pt x="9664" y="25883"/>
                  </a:lnTo>
                  <a:lnTo>
                    <a:pt x="9691" y="25856"/>
                  </a:lnTo>
                  <a:lnTo>
                    <a:pt x="9691" y="25856"/>
                  </a:lnTo>
                  <a:cubicBezTo>
                    <a:pt x="8584" y="26990"/>
                    <a:pt x="9342" y="29134"/>
                    <a:pt x="11013" y="29628"/>
                  </a:cubicBezTo>
                  <a:cubicBezTo>
                    <a:pt x="11006" y="29623"/>
                    <a:pt x="11001" y="29623"/>
                    <a:pt x="11001" y="29617"/>
                  </a:cubicBezTo>
                  <a:lnTo>
                    <a:pt x="11001" y="29617"/>
                  </a:lnTo>
                  <a:lnTo>
                    <a:pt x="11028" y="29633"/>
                  </a:lnTo>
                  <a:cubicBezTo>
                    <a:pt x="11018" y="29633"/>
                    <a:pt x="11018" y="29628"/>
                    <a:pt x="11013" y="29628"/>
                  </a:cubicBezTo>
                  <a:lnTo>
                    <a:pt x="11013" y="29628"/>
                  </a:lnTo>
                  <a:cubicBezTo>
                    <a:pt x="11174" y="29827"/>
                    <a:pt x="11370" y="29930"/>
                    <a:pt x="11603" y="29930"/>
                  </a:cubicBezTo>
                  <a:cubicBezTo>
                    <a:pt x="11672" y="29930"/>
                    <a:pt x="11744" y="29921"/>
                    <a:pt x="11819" y="29902"/>
                  </a:cubicBezTo>
                  <a:cubicBezTo>
                    <a:pt x="11819" y="29891"/>
                    <a:pt x="11819" y="29886"/>
                    <a:pt x="11812" y="29875"/>
                  </a:cubicBezTo>
                  <a:lnTo>
                    <a:pt x="11812" y="29875"/>
                  </a:lnTo>
                  <a:cubicBezTo>
                    <a:pt x="11816" y="29879"/>
                    <a:pt x="11819" y="29881"/>
                    <a:pt x="11822" y="29884"/>
                  </a:cubicBezTo>
                  <a:lnTo>
                    <a:pt x="11822" y="29884"/>
                  </a:lnTo>
                  <a:lnTo>
                    <a:pt x="11834" y="29902"/>
                  </a:lnTo>
                  <a:cubicBezTo>
                    <a:pt x="11834" y="29902"/>
                    <a:pt x="11833" y="29900"/>
                    <a:pt x="11831" y="29896"/>
                  </a:cubicBezTo>
                  <a:lnTo>
                    <a:pt x="11831" y="29896"/>
                  </a:lnTo>
                  <a:cubicBezTo>
                    <a:pt x="11832" y="29898"/>
                    <a:pt x="11833" y="29900"/>
                    <a:pt x="11834" y="29902"/>
                  </a:cubicBezTo>
                  <a:lnTo>
                    <a:pt x="11819" y="29902"/>
                  </a:lnTo>
                  <a:cubicBezTo>
                    <a:pt x="11834" y="30245"/>
                    <a:pt x="11915" y="30542"/>
                    <a:pt x="12065" y="30800"/>
                  </a:cubicBezTo>
                  <a:cubicBezTo>
                    <a:pt x="12345" y="30961"/>
                    <a:pt x="12657" y="31051"/>
                    <a:pt x="13016" y="31090"/>
                  </a:cubicBezTo>
                  <a:cubicBezTo>
                    <a:pt x="13123" y="30971"/>
                    <a:pt x="13301" y="30922"/>
                    <a:pt x="13548" y="30907"/>
                  </a:cubicBezTo>
                  <a:cubicBezTo>
                    <a:pt x="17626" y="30676"/>
                    <a:pt x="21703" y="30418"/>
                    <a:pt x="25781" y="30176"/>
                  </a:cubicBezTo>
                  <a:cubicBezTo>
                    <a:pt x="25858" y="30173"/>
                    <a:pt x="26186" y="30166"/>
                    <a:pt x="26478" y="30166"/>
                  </a:cubicBezTo>
                  <a:cubicBezTo>
                    <a:pt x="26694" y="30166"/>
                    <a:pt x="26889" y="30170"/>
                    <a:pt x="26946" y="30181"/>
                  </a:cubicBezTo>
                  <a:cubicBezTo>
                    <a:pt x="27043" y="30123"/>
                    <a:pt x="26758" y="27495"/>
                    <a:pt x="26634" y="27195"/>
                  </a:cubicBezTo>
                  <a:cubicBezTo>
                    <a:pt x="26597" y="27098"/>
                    <a:pt x="26560" y="27006"/>
                    <a:pt x="26527" y="26905"/>
                  </a:cubicBezTo>
                  <a:cubicBezTo>
                    <a:pt x="26485" y="26776"/>
                    <a:pt x="26436" y="26647"/>
                    <a:pt x="26388" y="26513"/>
                  </a:cubicBezTo>
                  <a:cubicBezTo>
                    <a:pt x="26049" y="25571"/>
                    <a:pt x="25673" y="24508"/>
                    <a:pt x="26049" y="23907"/>
                  </a:cubicBezTo>
                  <a:cubicBezTo>
                    <a:pt x="26683" y="22903"/>
                    <a:pt x="26592" y="21812"/>
                    <a:pt x="26517" y="20845"/>
                  </a:cubicBezTo>
                  <a:cubicBezTo>
                    <a:pt x="26425" y="19754"/>
                    <a:pt x="26361" y="18894"/>
                    <a:pt x="27129" y="18180"/>
                  </a:cubicBezTo>
                  <a:cubicBezTo>
                    <a:pt x="27258" y="18061"/>
                    <a:pt x="27316" y="17890"/>
                    <a:pt x="27296" y="17718"/>
                  </a:cubicBezTo>
                  <a:cubicBezTo>
                    <a:pt x="27177" y="16821"/>
                    <a:pt x="27494" y="15993"/>
                    <a:pt x="27822" y="15112"/>
                  </a:cubicBezTo>
                  <a:cubicBezTo>
                    <a:pt x="28075" y="14457"/>
                    <a:pt x="28327" y="13774"/>
                    <a:pt x="28412" y="13039"/>
                  </a:cubicBezTo>
                  <a:cubicBezTo>
                    <a:pt x="28445" y="12990"/>
                    <a:pt x="28477" y="12936"/>
                    <a:pt x="28509" y="12888"/>
                  </a:cubicBezTo>
                  <a:cubicBezTo>
                    <a:pt x="28870" y="12362"/>
                    <a:pt x="29310" y="11706"/>
                    <a:pt x="29181" y="10804"/>
                  </a:cubicBezTo>
                  <a:cubicBezTo>
                    <a:pt x="29160" y="10664"/>
                    <a:pt x="29084" y="10535"/>
                    <a:pt x="28972" y="10449"/>
                  </a:cubicBezTo>
                  <a:cubicBezTo>
                    <a:pt x="28875" y="10379"/>
                    <a:pt x="28767" y="10347"/>
                    <a:pt x="28655" y="10347"/>
                  </a:cubicBezTo>
                  <a:cubicBezTo>
                    <a:pt x="28623" y="10347"/>
                    <a:pt x="28595" y="10347"/>
                    <a:pt x="28568" y="10352"/>
                  </a:cubicBezTo>
                  <a:cubicBezTo>
                    <a:pt x="27349" y="10551"/>
                    <a:pt x="27323" y="11486"/>
                    <a:pt x="27311" y="11937"/>
                  </a:cubicBezTo>
                  <a:cubicBezTo>
                    <a:pt x="27306" y="12077"/>
                    <a:pt x="27301" y="12266"/>
                    <a:pt x="27264" y="12335"/>
                  </a:cubicBezTo>
                  <a:lnTo>
                    <a:pt x="24491" y="15123"/>
                  </a:lnTo>
                  <a:cubicBezTo>
                    <a:pt x="24653" y="14258"/>
                    <a:pt x="24975" y="13652"/>
                    <a:pt x="25511" y="13129"/>
                  </a:cubicBezTo>
                  <a:cubicBezTo>
                    <a:pt x="25555" y="13092"/>
                    <a:pt x="25598" y="13055"/>
                    <a:pt x="25640" y="13017"/>
                  </a:cubicBezTo>
                  <a:cubicBezTo>
                    <a:pt x="25856" y="12834"/>
                    <a:pt x="26151" y="12582"/>
                    <a:pt x="26173" y="12169"/>
                  </a:cubicBezTo>
                  <a:cubicBezTo>
                    <a:pt x="26173" y="12130"/>
                    <a:pt x="26168" y="12098"/>
                    <a:pt x="26162" y="12066"/>
                  </a:cubicBezTo>
                  <a:cubicBezTo>
                    <a:pt x="26001" y="12227"/>
                    <a:pt x="25759" y="12244"/>
                    <a:pt x="25614" y="12249"/>
                  </a:cubicBezTo>
                  <a:cubicBezTo>
                    <a:pt x="25667" y="12110"/>
                    <a:pt x="25635" y="11943"/>
                    <a:pt x="25421" y="11728"/>
                  </a:cubicBezTo>
                  <a:lnTo>
                    <a:pt x="25437" y="11728"/>
                  </a:lnTo>
                  <a:cubicBezTo>
                    <a:pt x="25206" y="11453"/>
                    <a:pt x="25195" y="11002"/>
                    <a:pt x="25034" y="10664"/>
                  </a:cubicBezTo>
                  <a:cubicBezTo>
                    <a:pt x="25039" y="10637"/>
                    <a:pt x="25039" y="10610"/>
                    <a:pt x="25045" y="10590"/>
                  </a:cubicBezTo>
                  <a:cubicBezTo>
                    <a:pt x="25028" y="10583"/>
                    <a:pt x="25007" y="10578"/>
                    <a:pt x="24985" y="10573"/>
                  </a:cubicBezTo>
                  <a:cubicBezTo>
                    <a:pt x="24853" y="10356"/>
                    <a:pt x="24638" y="10196"/>
                    <a:pt x="24216" y="10196"/>
                  </a:cubicBezTo>
                  <a:cubicBezTo>
                    <a:pt x="24210" y="10196"/>
                    <a:pt x="24203" y="10196"/>
                    <a:pt x="24196" y="10196"/>
                  </a:cubicBezTo>
                  <a:cubicBezTo>
                    <a:pt x="24045" y="10196"/>
                    <a:pt x="24196" y="9558"/>
                    <a:pt x="24276" y="9224"/>
                  </a:cubicBezTo>
                  <a:cubicBezTo>
                    <a:pt x="24459" y="8467"/>
                    <a:pt x="23959" y="8172"/>
                    <a:pt x="23567" y="7607"/>
                  </a:cubicBezTo>
                  <a:cubicBezTo>
                    <a:pt x="22407" y="5942"/>
                    <a:pt x="20656" y="6732"/>
                    <a:pt x="19307" y="6125"/>
                  </a:cubicBezTo>
                  <a:lnTo>
                    <a:pt x="19307" y="6135"/>
                  </a:lnTo>
                  <a:cubicBezTo>
                    <a:pt x="19065" y="6028"/>
                    <a:pt x="18931" y="5872"/>
                    <a:pt x="19012" y="5604"/>
                  </a:cubicBezTo>
                  <a:lnTo>
                    <a:pt x="19012" y="5604"/>
                  </a:lnTo>
                  <a:cubicBezTo>
                    <a:pt x="18983" y="5611"/>
                    <a:pt x="18958" y="5614"/>
                    <a:pt x="18935" y="5614"/>
                  </a:cubicBezTo>
                  <a:cubicBezTo>
                    <a:pt x="18790" y="5614"/>
                    <a:pt x="18752" y="5476"/>
                    <a:pt x="18705" y="5346"/>
                  </a:cubicBezTo>
                  <a:cubicBezTo>
                    <a:pt x="17872" y="5227"/>
                    <a:pt x="17034" y="5110"/>
                    <a:pt x="16202" y="4991"/>
                  </a:cubicBezTo>
                  <a:cubicBezTo>
                    <a:pt x="15471" y="4857"/>
                    <a:pt x="14740" y="4723"/>
                    <a:pt x="14011" y="4594"/>
                  </a:cubicBezTo>
                  <a:cubicBezTo>
                    <a:pt x="13521" y="4503"/>
                    <a:pt x="13059" y="4384"/>
                    <a:pt x="13145" y="3729"/>
                  </a:cubicBezTo>
                  <a:cubicBezTo>
                    <a:pt x="12823" y="3665"/>
                    <a:pt x="12839" y="3427"/>
                    <a:pt x="12876" y="3186"/>
                  </a:cubicBezTo>
                  <a:lnTo>
                    <a:pt x="12876" y="3186"/>
                  </a:lnTo>
                  <a:cubicBezTo>
                    <a:pt x="12762" y="3199"/>
                    <a:pt x="12650" y="3207"/>
                    <a:pt x="12539" y="3207"/>
                  </a:cubicBezTo>
                  <a:cubicBezTo>
                    <a:pt x="12249" y="3207"/>
                    <a:pt x="11969" y="3152"/>
                    <a:pt x="11705" y="2993"/>
                  </a:cubicBezTo>
                  <a:cubicBezTo>
                    <a:pt x="11700" y="2988"/>
                    <a:pt x="11695" y="2983"/>
                    <a:pt x="11695" y="2976"/>
                  </a:cubicBezTo>
                  <a:cubicBezTo>
                    <a:pt x="11625" y="2847"/>
                    <a:pt x="11609" y="2703"/>
                    <a:pt x="11651" y="2569"/>
                  </a:cubicBezTo>
                  <a:cubicBezTo>
                    <a:pt x="11673" y="2499"/>
                    <a:pt x="11705" y="2440"/>
                    <a:pt x="11748" y="2391"/>
                  </a:cubicBezTo>
                  <a:cubicBezTo>
                    <a:pt x="11259" y="2095"/>
                    <a:pt x="10787" y="1951"/>
                    <a:pt x="10309" y="1951"/>
                  </a:cubicBezTo>
                  <a:cubicBezTo>
                    <a:pt x="10088" y="1951"/>
                    <a:pt x="9868" y="1977"/>
                    <a:pt x="9642" y="2041"/>
                  </a:cubicBezTo>
                  <a:cubicBezTo>
                    <a:pt x="9707" y="1854"/>
                    <a:pt x="9771" y="1693"/>
                    <a:pt x="9841" y="1542"/>
                  </a:cubicBezTo>
                  <a:cubicBezTo>
                    <a:pt x="9858" y="1515"/>
                    <a:pt x="9878" y="1493"/>
                    <a:pt x="9895" y="1473"/>
                  </a:cubicBezTo>
                  <a:cubicBezTo>
                    <a:pt x="10357" y="893"/>
                    <a:pt x="10056" y="468"/>
                    <a:pt x="9836" y="268"/>
                  </a:cubicBezTo>
                  <a:cubicBezTo>
                    <a:pt x="9637" y="92"/>
                    <a:pt x="9401" y="0"/>
                    <a:pt x="914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33"/>
            <p:cNvSpPr/>
            <p:nvPr/>
          </p:nvSpPr>
          <p:spPr>
            <a:xfrm>
              <a:off x="5469975" y="2837225"/>
              <a:ext cx="1216675" cy="526650"/>
            </a:xfrm>
            <a:custGeom>
              <a:avLst/>
              <a:gdLst/>
              <a:ahLst/>
              <a:cxnLst/>
              <a:rect l="l" t="t" r="r" b="b"/>
              <a:pathLst>
                <a:path w="48667" h="21066" extrusionOk="0">
                  <a:moveTo>
                    <a:pt x="12097" y="15407"/>
                  </a:moveTo>
                  <a:lnTo>
                    <a:pt x="12097" y="15407"/>
                  </a:lnTo>
                  <a:cubicBezTo>
                    <a:pt x="12096" y="15407"/>
                    <a:pt x="12095" y="15408"/>
                    <a:pt x="12093" y="15408"/>
                  </a:cubicBezTo>
                  <a:cubicBezTo>
                    <a:pt x="12095" y="15408"/>
                    <a:pt x="12096" y="15408"/>
                    <a:pt x="12097" y="15407"/>
                  </a:cubicBezTo>
                  <a:close/>
                  <a:moveTo>
                    <a:pt x="45766" y="1"/>
                  </a:moveTo>
                  <a:cubicBezTo>
                    <a:pt x="45551" y="103"/>
                    <a:pt x="45321" y="140"/>
                    <a:pt x="45127" y="172"/>
                  </a:cubicBezTo>
                  <a:cubicBezTo>
                    <a:pt x="45073" y="184"/>
                    <a:pt x="45014" y="189"/>
                    <a:pt x="44960" y="199"/>
                  </a:cubicBezTo>
                  <a:cubicBezTo>
                    <a:pt x="44789" y="145"/>
                    <a:pt x="44605" y="113"/>
                    <a:pt x="44398" y="113"/>
                  </a:cubicBezTo>
                  <a:cubicBezTo>
                    <a:pt x="44235" y="113"/>
                    <a:pt x="44058" y="133"/>
                    <a:pt x="43864" y="179"/>
                  </a:cubicBezTo>
                  <a:cubicBezTo>
                    <a:pt x="37783" y="1623"/>
                    <a:pt x="31691" y="3026"/>
                    <a:pt x="25475" y="3799"/>
                  </a:cubicBezTo>
                  <a:cubicBezTo>
                    <a:pt x="21784" y="4256"/>
                    <a:pt x="18142" y="5072"/>
                    <a:pt x="14414" y="5163"/>
                  </a:cubicBezTo>
                  <a:cubicBezTo>
                    <a:pt x="13990" y="5175"/>
                    <a:pt x="13715" y="5319"/>
                    <a:pt x="13559" y="5567"/>
                  </a:cubicBezTo>
                  <a:cubicBezTo>
                    <a:pt x="13356" y="5599"/>
                    <a:pt x="13145" y="5631"/>
                    <a:pt x="12942" y="5664"/>
                  </a:cubicBezTo>
                  <a:cubicBezTo>
                    <a:pt x="13006" y="5716"/>
                    <a:pt x="13060" y="5803"/>
                    <a:pt x="13098" y="5942"/>
                  </a:cubicBezTo>
                  <a:cubicBezTo>
                    <a:pt x="13254" y="6475"/>
                    <a:pt x="13313" y="7102"/>
                    <a:pt x="12565" y="7372"/>
                  </a:cubicBezTo>
                  <a:cubicBezTo>
                    <a:pt x="12469" y="7404"/>
                    <a:pt x="12416" y="7543"/>
                    <a:pt x="12340" y="7645"/>
                  </a:cubicBezTo>
                  <a:cubicBezTo>
                    <a:pt x="12077" y="7737"/>
                    <a:pt x="12077" y="7962"/>
                    <a:pt x="12066" y="8183"/>
                  </a:cubicBezTo>
                  <a:cubicBezTo>
                    <a:pt x="11808" y="8280"/>
                    <a:pt x="11814" y="8510"/>
                    <a:pt x="11798" y="8731"/>
                  </a:cubicBezTo>
                  <a:cubicBezTo>
                    <a:pt x="11464" y="9172"/>
                    <a:pt x="10787" y="8768"/>
                    <a:pt x="10470" y="9247"/>
                  </a:cubicBezTo>
                  <a:cubicBezTo>
                    <a:pt x="10321" y="9274"/>
                    <a:pt x="10122" y="9252"/>
                    <a:pt x="10186" y="9499"/>
                  </a:cubicBezTo>
                  <a:cubicBezTo>
                    <a:pt x="10128" y="9476"/>
                    <a:pt x="10075" y="9466"/>
                    <a:pt x="10028" y="9466"/>
                  </a:cubicBezTo>
                  <a:cubicBezTo>
                    <a:pt x="9851" y="9466"/>
                    <a:pt x="9750" y="9611"/>
                    <a:pt x="9664" y="9789"/>
                  </a:cubicBezTo>
                  <a:cubicBezTo>
                    <a:pt x="9106" y="10246"/>
                    <a:pt x="8037" y="9827"/>
                    <a:pt x="7801" y="10841"/>
                  </a:cubicBezTo>
                  <a:cubicBezTo>
                    <a:pt x="7749" y="10833"/>
                    <a:pt x="7698" y="10827"/>
                    <a:pt x="7649" y="10827"/>
                  </a:cubicBezTo>
                  <a:cubicBezTo>
                    <a:pt x="7467" y="10827"/>
                    <a:pt x="7322" y="10902"/>
                    <a:pt x="7258" y="11132"/>
                  </a:cubicBezTo>
                  <a:cubicBezTo>
                    <a:pt x="6995" y="11438"/>
                    <a:pt x="6651" y="11701"/>
                    <a:pt x="6721" y="12180"/>
                  </a:cubicBezTo>
                  <a:cubicBezTo>
                    <a:pt x="6667" y="12175"/>
                    <a:pt x="6615" y="12173"/>
                    <a:pt x="6563" y="12173"/>
                  </a:cubicBezTo>
                  <a:cubicBezTo>
                    <a:pt x="6173" y="12173"/>
                    <a:pt x="5853" y="12308"/>
                    <a:pt x="5667" y="12711"/>
                  </a:cubicBezTo>
                  <a:cubicBezTo>
                    <a:pt x="5616" y="12694"/>
                    <a:pt x="5569" y="12686"/>
                    <a:pt x="5526" y="12686"/>
                  </a:cubicBezTo>
                  <a:cubicBezTo>
                    <a:pt x="5340" y="12686"/>
                    <a:pt x="5224" y="12830"/>
                    <a:pt x="5119" y="12996"/>
                  </a:cubicBezTo>
                  <a:lnTo>
                    <a:pt x="5126" y="12996"/>
                  </a:lnTo>
                  <a:cubicBezTo>
                    <a:pt x="5039" y="13082"/>
                    <a:pt x="4958" y="13162"/>
                    <a:pt x="4873" y="13249"/>
                  </a:cubicBezTo>
                  <a:cubicBezTo>
                    <a:pt x="4256" y="13459"/>
                    <a:pt x="3616" y="13641"/>
                    <a:pt x="3014" y="13898"/>
                  </a:cubicBezTo>
                  <a:cubicBezTo>
                    <a:pt x="2434" y="14146"/>
                    <a:pt x="1687" y="14258"/>
                    <a:pt x="1655" y="15123"/>
                  </a:cubicBezTo>
                  <a:cubicBezTo>
                    <a:pt x="1231" y="15361"/>
                    <a:pt x="1499" y="15683"/>
                    <a:pt x="1553" y="15973"/>
                  </a:cubicBezTo>
                  <a:cubicBezTo>
                    <a:pt x="1542" y="16063"/>
                    <a:pt x="1531" y="16150"/>
                    <a:pt x="1521" y="16236"/>
                  </a:cubicBezTo>
                  <a:cubicBezTo>
                    <a:pt x="1462" y="16241"/>
                    <a:pt x="1407" y="16251"/>
                    <a:pt x="1355" y="16268"/>
                  </a:cubicBezTo>
                  <a:cubicBezTo>
                    <a:pt x="1333" y="16273"/>
                    <a:pt x="1311" y="16284"/>
                    <a:pt x="1290" y="16289"/>
                  </a:cubicBezTo>
                  <a:cubicBezTo>
                    <a:pt x="1263" y="16306"/>
                    <a:pt x="1231" y="16316"/>
                    <a:pt x="1204" y="16333"/>
                  </a:cubicBezTo>
                  <a:cubicBezTo>
                    <a:pt x="1166" y="16348"/>
                    <a:pt x="1139" y="16370"/>
                    <a:pt x="1107" y="16392"/>
                  </a:cubicBezTo>
                  <a:cubicBezTo>
                    <a:pt x="1090" y="16397"/>
                    <a:pt x="1080" y="16407"/>
                    <a:pt x="1064" y="16418"/>
                  </a:cubicBezTo>
                  <a:cubicBezTo>
                    <a:pt x="1058" y="16418"/>
                    <a:pt x="1058" y="16424"/>
                    <a:pt x="1053" y="16424"/>
                  </a:cubicBezTo>
                  <a:cubicBezTo>
                    <a:pt x="844" y="16585"/>
                    <a:pt x="666" y="16799"/>
                    <a:pt x="440" y="16933"/>
                  </a:cubicBezTo>
                  <a:cubicBezTo>
                    <a:pt x="301" y="17198"/>
                    <a:pt x="167" y="17449"/>
                    <a:pt x="1" y="17659"/>
                  </a:cubicBezTo>
                  <a:cubicBezTo>
                    <a:pt x="38" y="17761"/>
                    <a:pt x="81" y="17858"/>
                    <a:pt x="135" y="17939"/>
                  </a:cubicBezTo>
                  <a:cubicBezTo>
                    <a:pt x="167" y="17992"/>
                    <a:pt x="199" y="18041"/>
                    <a:pt x="242" y="18084"/>
                  </a:cubicBezTo>
                  <a:cubicBezTo>
                    <a:pt x="388" y="18240"/>
                    <a:pt x="575" y="18336"/>
                    <a:pt x="800" y="18390"/>
                  </a:cubicBezTo>
                  <a:cubicBezTo>
                    <a:pt x="3036" y="18094"/>
                    <a:pt x="5265" y="17788"/>
                    <a:pt x="7500" y="17476"/>
                  </a:cubicBezTo>
                  <a:cubicBezTo>
                    <a:pt x="7586" y="17465"/>
                    <a:pt x="7664" y="17459"/>
                    <a:pt x="7735" y="17459"/>
                  </a:cubicBezTo>
                  <a:cubicBezTo>
                    <a:pt x="7860" y="17459"/>
                    <a:pt x="7962" y="17477"/>
                    <a:pt x="8047" y="17514"/>
                  </a:cubicBezTo>
                  <a:cubicBezTo>
                    <a:pt x="8069" y="17509"/>
                    <a:pt x="8085" y="17509"/>
                    <a:pt x="8107" y="17503"/>
                  </a:cubicBezTo>
                  <a:cubicBezTo>
                    <a:pt x="8144" y="17449"/>
                    <a:pt x="8176" y="17396"/>
                    <a:pt x="8214" y="17337"/>
                  </a:cubicBezTo>
                  <a:cubicBezTo>
                    <a:pt x="8290" y="17203"/>
                    <a:pt x="8381" y="17057"/>
                    <a:pt x="8483" y="16918"/>
                  </a:cubicBezTo>
                  <a:cubicBezTo>
                    <a:pt x="8821" y="16869"/>
                    <a:pt x="9160" y="16826"/>
                    <a:pt x="9498" y="16784"/>
                  </a:cubicBezTo>
                  <a:cubicBezTo>
                    <a:pt x="9912" y="16611"/>
                    <a:pt x="10326" y="16440"/>
                    <a:pt x="10740" y="16273"/>
                  </a:cubicBezTo>
                  <a:cubicBezTo>
                    <a:pt x="10779" y="16026"/>
                    <a:pt x="10885" y="15890"/>
                    <a:pt x="11072" y="15890"/>
                  </a:cubicBezTo>
                  <a:cubicBezTo>
                    <a:pt x="11133" y="15890"/>
                    <a:pt x="11203" y="15904"/>
                    <a:pt x="11282" y="15934"/>
                  </a:cubicBezTo>
                  <a:cubicBezTo>
                    <a:pt x="11349" y="15508"/>
                    <a:pt x="11618" y="15393"/>
                    <a:pt x="11970" y="15393"/>
                  </a:cubicBezTo>
                  <a:cubicBezTo>
                    <a:pt x="12012" y="15393"/>
                    <a:pt x="12055" y="15395"/>
                    <a:pt x="12099" y="15398"/>
                  </a:cubicBezTo>
                  <a:cubicBezTo>
                    <a:pt x="12099" y="15401"/>
                    <a:pt x="12099" y="15405"/>
                    <a:pt x="12097" y="15407"/>
                  </a:cubicBezTo>
                  <a:lnTo>
                    <a:pt x="12097" y="15407"/>
                  </a:lnTo>
                  <a:cubicBezTo>
                    <a:pt x="13170" y="14982"/>
                    <a:pt x="14273" y="14809"/>
                    <a:pt x="15396" y="14809"/>
                  </a:cubicBezTo>
                  <a:cubicBezTo>
                    <a:pt x="15847" y="14809"/>
                    <a:pt x="16300" y="14836"/>
                    <a:pt x="16756" y="14887"/>
                  </a:cubicBezTo>
                  <a:cubicBezTo>
                    <a:pt x="17154" y="14791"/>
                    <a:pt x="17551" y="14699"/>
                    <a:pt x="17948" y="14602"/>
                  </a:cubicBezTo>
                  <a:cubicBezTo>
                    <a:pt x="18330" y="14522"/>
                    <a:pt x="18722" y="14409"/>
                    <a:pt x="19098" y="14355"/>
                  </a:cubicBezTo>
                  <a:cubicBezTo>
                    <a:pt x="19356" y="14399"/>
                    <a:pt x="19624" y="14431"/>
                    <a:pt x="19899" y="14468"/>
                  </a:cubicBezTo>
                  <a:cubicBezTo>
                    <a:pt x="20018" y="14479"/>
                    <a:pt x="20135" y="14495"/>
                    <a:pt x="20259" y="14511"/>
                  </a:cubicBezTo>
                  <a:cubicBezTo>
                    <a:pt x="20479" y="14635"/>
                    <a:pt x="20688" y="14833"/>
                    <a:pt x="20881" y="15135"/>
                  </a:cubicBezTo>
                  <a:cubicBezTo>
                    <a:pt x="20946" y="15111"/>
                    <a:pt x="21004" y="15100"/>
                    <a:pt x="21057" y="15100"/>
                  </a:cubicBezTo>
                  <a:cubicBezTo>
                    <a:pt x="21235" y="15100"/>
                    <a:pt x="21352" y="15225"/>
                    <a:pt x="21436" y="15419"/>
                  </a:cubicBezTo>
                  <a:cubicBezTo>
                    <a:pt x="21429" y="15419"/>
                    <a:pt x="21424" y="15425"/>
                    <a:pt x="21424" y="15425"/>
                  </a:cubicBezTo>
                  <a:cubicBezTo>
                    <a:pt x="21585" y="15763"/>
                    <a:pt x="21790" y="15999"/>
                    <a:pt x="22032" y="16144"/>
                  </a:cubicBezTo>
                  <a:cubicBezTo>
                    <a:pt x="22037" y="16155"/>
                    <a:pt x="22037" y="16160"/>
                    <a:pt x="22042" y="16172"/>
                  </a:cubicBezTo>
                  <a:lnTo>
                    <a:pt x="22081" y="16172"/>
                  </a:lnTo>
                  <a:cubicBezTo>
                    <a:pt x="22276" y="16278"/>
                    <a:pt x="22496" y="16329"/>
                    <a:pt x="22737" y="16329"/>
                  </a:cubicBezTo>
                  <a:cubicBezTo>
                    <a:pt x="22959" y="16329"/>
                    <a:pt x="23198" y="16286"/>
                    <a:pt x="23455" y="16204"/>
                  </a:cubicBezTo>
                  <a:cubicBezTo>
                    <a:pt x="23637" y="16144"/>
                    <a:pt x="23836" y="16065"/>
                    <a:pt x="24035" y="16065"/>
                  </a:cubicBezTo>
                  <a:cubicBezTo>
                    <a:pt x="24177" y="16065"/>
                    <a:pt x="24320" y="16106"/>
                    <a:pt x="24454" y="16224"/>
                  </a:cubicBezTo>
                  <a:cubicBezTo>
                    <a:pt x="24577" y="16253"/>
                    <a:pt x="24696" y="16265"/>
                    <a:pt x="24811" y="16265"/>
                  </a:cubicBezTo>
                  <a:cubicBezTo>
                    <a:pt x="25002" y="16265"/>
                    <a:pt x="25185" y="16231"/>
                    <a:pt x="25362" y="16177"/>
                  </a:cubicBezTo>
                  <a:cubicBezTo>
                    <a:pt x="25459" y="16144"/>
                    <a:pt x="25555" y="16112"/>
                    <a:pt x="25647" y="16075"/>
                  </a:cubicBezTo>
                  <a:cubicBezTo>
                    <a:pt x="25787" y="16021"/>
                    <a:pt x="25927" y="15961"/>
                    <a:pt x="26066" y="15902"/>
                  </a:cubicBezTo>
                  <a:cubicBezTo>
                    <a:pt x="26297" y="15805"/>
                    <a:pt x="26534" y="15715"/>
                    <a:pt x="26775" y="15666"/>
                  </a:cubicBezTo>
                  <a:cubicBezTo>
                    <a:pt x="27098" y="15623"/>
                    <a:pt x="27454" y="15388"/>
                    <a:pt x="27768" y="15388"/>
                  </a:cubicBezTo>
                  <a:cubicBezTo>
                    <a:pt x="27998" y="15388"/>
                    <a:pt x="28205" y="15514"/>
                    <a:pt x="28360" y="15934"/>
                  </a:cubicBezTo>
                  <a:cubicBezTo>
                    <a:pt x="28428" y="15921"/>
                    <a:pt x="28491" y="15915"/>
                    <a:pt x="28550" y="15915"/>
                  </a:cubicBezTo>
                  <a:cubicBezTo>
                    <a:pt x="28879" y="15915"/>
                    <a:pt x="29075" y="16112"/>
                    <a:pt x="29165" y="16467"/>
                  </a:cubicBezTo>
                  <a:cubicBezTo>
                    <a:pt x="29221" y="16452"/>
                    <a:pt x="29274" y="16444"/>
                    <a:pt x="29323" y="16444"/>
                  </a:cubicBezTo>
                  <a:cubicBezTo>
                    <a:pt x="29499" y="16444"/>
                    <a:pt x="29627" y="16542"/>
                    <a:pt x="29703" y="16735"/>
                  </a:cubicBezTo>
                  <a:cubicBezTo>
                    <a:pt x="29983" y="16816"/>
                    <a:pt x="30300" y="16848"/>
                    <a:pt x="30236" y="17267"/>
                  </a:cubicBezTo>
                  <a:cubicBezTo>
                    <a:pt x="30301" y="17255"/>
                    <a:pt x="30363" y="17249"/>
                    <a:pt x="30421" y="17249"/>
                  </a:cubicBezTo>
                  <a:cubicBezTo>
                    <a:pt x="30748" y="17249"/>
                    <a:pt x="30944" y="17442"/>
                    <a:pt x="31035" y="17799"/>
                  </a:cubicBezTo>
                  <a:cubicBezTo>
                    <a:pt x="31089" y="17785"/>
                    <a:pt x="31140" y="17778"/>
                    <a:pt x="31188" y="17778"/>
                  </a:cubicBezTo>
                  <a:cubicBezTo>
                    <a:pt x="31365" y="17778"/>
                    <a:pt x="31492" y="17874"/>
                    <a:pt x="31573" y="18073"/>
                  </a:cubicBezTo>
                  <a:cubicBezTo>
                    <a:pt x="31847" y="18148"/>
                    <a:pt x="32170" y="18185"/>
                    <a:pt x="32105" y="18604"/>
                  </a:cubicBezTo>
                  <a:cubicBezTo>
                    <a:pt x="32172" y="18591"/>
                    <a:pt x="32235" y="18585"/>
                    <a:pt x="32293" y="18585"/>
                  </a:cubicBezTo>
                  <a:cubicBezTo>
                    <a:pt x="32618" y="18585"/>
                    <a:pt x="32814" y="18782"/>
                    <a:pt x="32904" y="19137"/>
                  </a:cubicBezTo>
                  <a:cubicBezTo>
                    <a:pt x="32961" y="19122"/>
                    <a:pt x="33013" y="19114"/>
                    <a:pt x="33062" y="19114"/>
                  </a:cubicBezTo>
                  <a:cubicBezTo>
                    <a:pt x="33236" y="19114"/>
                    <a:pt x="33362" y="19212"/>
                    <a:pt x="33442" y="19405"/>
                  </a:cubicBezTo>
                  <a:cubicBezTo>
                    <a:pt x="33717" y="19486"/>
                    <a:pt x="34039" y="19524"/>
                    <a:pt x="33975" y="19938"/>
                  </a:cubicBezTo>
                  <a:cubicBezTo>
                    <a:pt x="34042" y="19924"/>
                    <a:pt x="34106" y="19918"/>
                    <a:pt x="34165" y="19918"/>
                  </a:cubicBezTo>
                  <a:cubicBezTo>
                    <a:pt x="34489" y="19918"/>
                    <a:pt x="34683" y="20114"/>
                    <a:pt x="34769" y="20469"/>
                  </a:cubicBezTo>
                  <a:cubicBezTo>
                    <a:pt x="34974" y="20506"/>
                    <a:pt x="35167" y="20523"/>
                    <a:pt x="35366" y="20523"/>
                  </a:cubicBezTo>
                  <a:cubicBezTo>
                    <a:pt x="35413" y="20679"/>
                    <a:pt x="35446" y="20866"/>
                    <a:pt x="35381" y="21059"/>
                  </a:cubicBezTo>
                  <a:cubicBezTo>
                    <a:pt x="35393" y="21059"/>
                    <a:pt x="35403" y="21066"/>
                    <a:pt x="35413" y="21066"/>
                  </a:cubicBezTo>
                  <a:cubicBezTo>
                    <a:pt x="36021" y="21066"/>
                    <a:pt x="36601" y="20937"/>
                    <a:pt x="37166" y="20813"/>
                  </a:cubicBezTo>
                  <a:cubicBezTo>
                    <a:pt x="37353" y="20776"/>
                    <a:pt x="37536" y="20732"/>
                    <a:pt x="37724" y="20700"/>
                  </a:cubicBezTo>
                  <a:cubicBezTo>
                    <a:pt x="38492" y="20555"/>
                    <a:pt x="39029" y="19975"/>
                    <a:pt x="39029" y="19287"/>
                  </a:cubicBezTo>
                  <a:cubicBezTo>
                    <a:pt x="39035" y="17751"/>
                    <a:pt x="39926" y="16762"/>
                    <a:pt x="40958" y="15618"/>
                  </a:cubicBezTo>
                  <a:cubicBezTo>
                    <a:pt x="41076" y="15489"/>
                    <a:pt x="41188" y="15366"/>
                    <a:pt x="41302" y="15237"/>
                  </a:cubicBezTo>
                  <a:cubicBezTo>
                    <a:pt x="42366" y="14039"/>
                    <a:pt x="43300" y="13104"/>
                    <a:pt x="44853" y="12948"/>
                  </a:cubicBezTo>
                  <a:cubicBezTo>
                    <a:pt x="45782" y="12851"/>
                    <a:pt x="46384" y="12061"/>
                    <a:pt x="46454" y="10831"/>
                  </a:cubicBezTo>
                  <a:cubicBezTo>
                    <a:pt x="46464" y="10654"/>
                    <a:pt x="46384" y="10482"/>
                    <a:pt x="46239" y="10375"/>
                  </a:cubicBezTo>
                  <a:cubicBezTo>
                    <a:pt x="46142" y="10305"/>
                    <a:pt x="46035" y="10268"/>
                    <a:pt x="45922" y="10268"/>
                  </a:cubicBezTo>
                  <a:cubicBezTo>
                    <a:pt x="45857" y="10268"/>
                    <a:pt x="45793" y="10278"/>
                    <a:pt x="45733" y="10300"/>
                  </a:cubicBezTo>
                  <a:cubicBezTo>
                    <a:pt x="45470" y="10402"/>
                    <a:pt x="45218" y="10504"/>
                    <a:pt x="44971" y="10611"/>
                  </a:cubicBezTo>
                  <a:cubicBezTo>
                    <a:pt x="44799" y="10687"/>
                    <a:pt x="44627" y="10756"/>
                    <a:pt x="44466" y="10821"/>
                  </a:cubicBezTo>
                  <a:cubicBezTo>
                    <a:pt x="44761" y="10288"/>
                    <a:pt x="44944" y="9450"/>
                    <a:pt x="44837" y="9058"/>
                  </a:cubicBezTo>
                  <a:cubicBezTo>
                    <a:pt x="44766" y="8817"/>
                    <a:pt x="44605" y="8709"/>
                    <a:pt x="44515" y="8666"/>
                  </a:cubicBezTo>
                  <a:cubicBezTo>
                    <a:pt x="44203" y="8516"/>
                    <a:pt x="44154" y="8495"/>
                    <a:pt x="44272" y="8188"/>
                  </a:cubicBezTo>
                  <a:lnTo>
                    <a:pt x="44272" y="8188"/>
                  </a:lnTo>
                  <a:cubicBezTo>
                    <a:pt x="44644" y="8430"/>
                    <a:pt x="45063" y="8473"/>
                    <a:pt x="45411" y="8478"/>
                  </a:cubicBezTo>
                  <a:cubicBezTo>
                    <a:pt x="46346" y="8478"/>
                    <a:pt x="47319" y="7839"/>
                    <a:pt x="47952" y="6819"/>
                  </a:cubicBezTo>
                  <a:cubicBezTo>
                    <a:pt x="48544" y="5862"/>
                    <a:pt x="48666" y="4831"/>
                    <a:pt x="48280" y="4057"/>
                  </a:cubicBezTo>
                  <a:cubicBezTo>
                    <a:pt x="48022" y="3546"/>
                    <a:pt x="47694" y="3439"/>
                    <a:pt x="47458" y="3439"/>
                  </a:cubicBezTo>
                  <a:cubicBezTo>
                    <a:pt x="47211" y="3439"/>
                    <a:pt x="46856" y="3563"/>
                    <a:pt x="46588" y="4137"/>
                  </a:cubicBezTo>
                  <a:lnTo>
                    <a:pt x="46539" y="4234"/>
                  </a:lnTo>
                  <a:cubicBezTo>
                    <a:pt x="46405" y="3911"/>
                    <a:pt x="46120" y="3402"/>
                    <a:pt x="45514" y="3402"/>
                  </a:cubicBezTo>
                  <a:cubicBezTo>
                    <a:pt x="45218" y="3402"/>
                    <a:pt x="44955" y="3525"/>
                    <a:pt x="44697" y="3648"/>
                  </a:cubicBezTo>
                  <a:cubicBezTo>
                    <a:pt x="44697" y="3648"/>
                    <a:pt x="44278" y="3847"/>
                    <a:pt x="44144" y="3906"/>
                  </a:cubicBezTo>
                  <a:cubicBezTo>
                    <a:pt x="44342" y="3750"/>
                    <a:pt x="44520" y="3584"/>
                    <a:pt x="44691" y="3423"/>
                  </a:cubicBezTo>
                  <a:cubicBezTo>
                    <a:pt x="45218" y="2929"/>
                    <a:pt x="45669" y="2500"/>
                    <a:pt x="46346" y="2500"/>
                  </a:cubicBezTo>
                  <a:lnTo>
                    <a:pt x="46449" y="2500"/>
                  </a:lnTo>
                  <a:cubicBezTo>
                    <a:pt x="46846" y="2500"/>
                    <a:pt x="47201" y="2225"/>
                    <a:pt x="47308" y="1838"/>
                  </a:cubicBezTo>
                  <a:cubicBezTo>
                    <a:pt x="47416" y="1446"/>
                    <a:pt x="47255" y="1054"/>
                    <a:pt x="46894" y="839"/>
                  </a:cubicBezTo>
                  <a:cubicBezTo>
                    <a:pt x="46712" y="727"/>
                    <a:pt x="46529" y="581"/>
                    <a:pt x="46341" y="430"/>
                  </a:cubicBezTo>
                  <a:cubicBezTo>
                    <a:pt x="46164" y="286"/>
                    <a:pt x="45976" y="135"/>
                    <a:pt x="4576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33"/>
            <p:cNvSpPr/>
            <p:nvPr/>
          </p:nvSpPr>
          <p:spPr>
            <a:xfrm>
              <a:off x="4531200" y="3340750"/>
              <a:ext cx="490225" cy="851900"/>
            </a:xfrm>
            <a:custGeom>
              <a:avLst/>
              <a:gdLst/>
              <a:ahLst/>
              <a:cxnLst/>
              <a:rect l="l" t="t" r="r" b="b"/>
              <a:pathLst>
                <a:path w="19609" h="34076" extrusionOk="0">
                  <a:moveTo>
                    <a:pt x="18061" y="0"/>
                  </a:moveTo>
                  <a:cubicBezTo>
                    <a:pt x="15413" y="209"/>
                    <a:pt x="12764" y="403"/>
                    <a:pt x="10110" y="591"/>
                  </a:cubicBezTo>
                  <a:cubicBezTo>
                    <a:pt x="9570" y="630"/>
                    <a:pt x="8963" y="736"/>
                    <a:pt x="8414" y="736"/>
                  </a:cubicBezTo>
                  <a:cubicBezTo>
                    <a:pt x="8056" y="736"/>
                    <a:pt x="7724" y="691"/>
                    <a:pt x="7451" y="553"/>
                  </a:cubicBezTo>
                  <a:cubicBezTo>
                    <a:pt x="7236" y="586"/>
                    <a:pt x="7015" y="628"/>
                    <a:pt x="6801" y="693"/>
                  </a:cubicBezTo>
                  <a:cubicBezTo>
                    <a:pt x="6623" y="742"/>
                    <a:pt x="6447" y="801"/>
                    <a:pt x="6274" y="876"/>
                  </a:cubicBezTo>
                  <a:cubicBezTo>
                    <a:pt x="5968" y="1322"/>
                    <a:pt x="5609" y="1746"/>
                    <a:pt x="5307" y="2192"/>
                  </a:cubicBezTo>
                  <a:cubicBezTo>
                    <a:pt x="4442" y="2837"/>
                    <a:pt x="4925" y="3794"/>
                    <a:pt x="4764" y="4605"/>
                  </a:cubicBezTo>
                  <a:cubicBezTo>
                    <a:pt x="4593" y="4776"/>
                    <a:pt x="4416" y="4947"/>
                    <a:pt x="4243" y="5120"/>
                  </a:cubicBezTo>
                  <a:cubicBezTo>
                    <a:pt x="3152" y="5308"/>
                    <a:pt x="3105" y="6221"/>
                    <a:pt x="2906" y="7037"/>
                  </a:cubicBezTo>
                  <a:cubicBezTo>
                    <a:pt x="2857" y="7613"/>
                    <a:pt x="2353" y="8086"/>
                    <a:pt x="2202" y="8634"/>
                  </a:cubicBezTo>
                  <a:cubicBezTo>
                    <a:pt x="2165" y="8751"/>
                    <a:pt x="2148" y="8875"/>
                    <a:pt x="2153" y="9004"/>
                  </a:cubicBezTo>
                  <a:cubicBezTo>
                    <a:pt x="2165" y="9170"/>
                    <a:pt x="2213" y="9348"/>
                    <a:pt x="2326" y="9536"/>
                  </a:cubicBezTo>
                  <a:cubicBezTo>
                    <a:pt x="2224" y="9660"/>
                    <a:pt x="2127" y="9782"/>
                    <a:pt x="2036" y="9906"/>
                  </a:cubicBezTo>
                  <a:cubicBezTo>
                    <a:pt x="1471" y="10412"/>
                    <a:pt x="484" y="10777"/>
                    <a:pt x="1558" y="11813"/>
                  </a:cubicBezTo>
                  <a:cubicBezTo>
                    <a:pt x="1627" y="12232"/>
                    <a:pt x="1563" y="12710"/>
                    <a:pt x="2095" y="12888"/>
                  </a:cubicBezTo>
                  <a:cubicBezTo>
                    <a:pt x="2095" y="13102"/>
                    <a:pt x="2106" y="13318"/>
                    <a:pt x="2084" y="13533"/>
                  </a:cubicBezTo>
                  <a:cubicBezTo>
                    <a:pt x="2036" y="14108"/>
                    <a:pt x="1875" y="14495"/>
                    <a:pt x="1600" y="14741"/>
                  </a:cubicBezTo>
                  <a:cubicBezTo>
                    <a:pt x="1617" y="14946"/>
                    <a:pt x="1638" y="15145"/>
                    <a:pt x="1676" y="15343"/>
                  </a:cubicBezTo>
                  <a:cubicBezTo>
                    <a:pt x="1687" y="15403"/>
                    <a:pt x="1697" y="15462"/>
                    <a:pt x="1708" y="15520"/>
                  </a:cubicBezTo>
                  <a:cubicBezTo>
                    <a:pt x="2379" y="16068"/>
                    <a:pt x="2428" y="17325"/>
                    <a:pt x="2654" y="18287"/>
                  </a:cubicBezTo>
                  <a:cubicBezTo>
                    <a:pt x="2675" y="18368"/>
                    <a:pt x="2798" y="18427"/>
                    <a:pt x="2889" y="18492"/>
                  </a:cubicBezTo>
                  <a:cubicBezTo>
                    <a:pt x="2842" y="18743"/>
                    <a:pt x="2830" y="18975"/>
                    <a:pt x="3159" y="19033"/>
                  </a:cubicBezTo>
                  <a:cubicBezTo>
                    <a:pt x="3132" y="19479"/>
                    <a:pt x="3410" y="19990"/>
                    <a:pt x="2917" y="20339"/>
                  </a:cubicBezTo>
                  <a:cubicBezTo>
                    <a:pt x="1939" y="20662"/>
                    <a:pt x="2224" y="21527"/>
                    <a:pt x="2100" y="22214"/>
                  </a:cubicBezTo>
                  <a:cubicBezTo>
                    <a:pt x="1515" y="22477"/>
                    <a:pt x="1359" y="22993"/>
                    <a:pt x="1295" y="23568"/>
                  </a:cubicBezTo>
                  <a:cubicBezTo>
                    <a:pt x="1295" y="23568"/>
                    <a:pt x="1296" y="23568"/>
                    <a:pt x="1297" y="23567"/>
                  </a:cubicBezTo>
                  <a:lnTo>
                    <a:pt x="1297" y="23567"/>
                  </a:lnTo>
                  <a:cubicBezTo>
                    <a:pt x="429" y="25027"/>
                    <a:pt x="90" y="26637"/>
                    <a:pt x="0" y="28311"/>
                  </a:cubicBezTo>
                  <a:lnTo>
                    <a:pt x="0" y="28360"/>
                  </a:lnTo>
                  <a:cubicBezTo>
                    <a:pt x="65" y="28554"/>
                    <a:pt x="177" y="28742"/>
                    <a:pt x="370" y="28871"/>
                  </a:cubicBezTo>
                  <a:cubicBezTo>
                    <a:pt x="557" y="28857"/>
                    <a:pt x="745" y="28852"/>
                    <a:pt x="933" y="28852"/>
                  </a:cubicBezTo>
                  <a:cubicBezTo>
                    <a:pt x="1245" y="28852"/>
                    <a:pt x="1559" y="28864"/>
                    <a:pt x="1871" y="28864"/>
                  </a:cubicBezTo>
                  <a:cubicBezTo>
                    <a:pt x="2595" y="28864"/>
                    <a:pt x="3311" y="28800"/>
                    <a:pt x="3975" y="28371"/>
                  </a:cubicBezTo>
                  <a:lnTo>
                    <a:pt x="6113" y="28365"/>
                  </a:lnTo>
                  <a:cubicBezTo>
                    <a:pt x="6284" y="28587"/>
                    <a:pt x="6481" y="28649"/>
                    <a:pt x="6686" y="28649"/>
                  </a:cubicBezTo>
                  <a:cubicBezTo>
                    <a:pt x="6933" y="28649"/>
                    <a:pt x="7192" y="28559"/>
                    <a:pt x="7429" y="28554"/>
                  </a:cubicBezTo>
                  <a:cubicBezTo>
                    <a:pt x="8595" y="28532"/>
                    <a:pt x="9755" y="28445"/>
                    <a:pt x="10916" y="28381"/>
                  </a:cubicBezTo>
                  <a:cubicBezTo>
                    <a:pt x="10929" y="28488"/>
                    <a:pt x="10994" y="28502"/>
                    <a:pt x="11066" y="28502"/>
                  </a:cubicBezTo>
                  <a:cubicBezTo>
                    <a:pt x="11091" y="28502"/>
                    <a:pt x="11117" y="28500"/>
                    <a:pt x="11142" y="28500"/>
                  </a:cubicBezTo>
                  <a:cubicBezTo>
                    <a:pt x="11161" y="28500"/>
                    <a:pt x="11179" y="28501"/>
                    <a:pt x="11195" y="28505"/>
                  </a:cubicBezTo>
                  <a:cubicBezTo>
                    <a:pt x="11088" y="28784"/>
                    <a:pt x="10631" y="28978"/>
                    <a:pt x="10653" y="29241"/>
                  </a:cubicBezTo>
                  <a:cubicBezTo>
                    <a:pt x="10658" y="29278"/>
                    <a:pt x="10669" y="29316"/>
                    <a:pt x="10695" y="29354"/>
                  </a:cubicBezTo>
                  <a:cubicBezTo>
                    <a:pt x="10836" y="29585"/>
                    <a:pt x="10868" y="29853"/>
                    <a:pt x="10868" y="30138"/>
                  </a:cubicBezTo>
                  <a:cubicBezTo>
                    <a:pt x="10868" y="30171"/>
                    <a:pt x="10863" y="30208"/>
                    <a:pt x="10863" y="30245"/>
                  </a:cubicBezTo>
                  <a:cubicBezTo>
                    <a:pt x="10856" y="30386"/>
                    <a:pt x="10846" y="30530"/>
                    <a:pt x="10836" y="30676"/>
                  </a:cubicBezTo>
                  <a:cubicBezTo>
                    <a:pt x="10830" y="30788"/>
                    <a:pt x="10819" y="30895"/>
                    <a:pt x="10819" y="31003"/>
                  </a:cubicBezTo>
                  <a:lnTo>
                    <a:pt x="10819" y="31105"/>
                  </a:lnTo>
                  <a:cubicBezTo>
                    <a:pt x="10836" y="31631"/>
                    <a:pt x="11012" y="32094"/>
                    <a:pt x="11835" y="32308"/>
                  </a:cubicBezTo>
                  <a:cubicBezTo>
                    <a:pt x="11910" y="32330"/>
                    <a:pt x="11932" y="32545"/>
                    <a:pt x="11952" y="32771"/>
                  </a:cubicBezTo>
                  <a:cubicBezTo>
                    <a:pt x="11964" y="32910"/>
                    <a:pt x="11974" y="33055"/>
                    <a:pt x="11991" y="33163"/>
                  </a:cubicBezTo>
                  <a:cubicBezTo>
                    <a:pt x="12152" y="33307"/>
                    <a:pt x="12302" y="33409"/>
                    <a:pt x="12452" y="33469"/>
                  </a:cubicBezTo>
                  <a:cubicBezTo>
                    <a:pt x="12371" y="33689"/>
                    <a:pt x="12227" y="33813"/>
                    <a:pt x="12071" y="33882"/>
                  </a:cubicBezTo>
                  <a:cubicBezTo>
                    <a:pt x="12269" y="33989"/>
                    <a:pt x="12500" y="34076"/>
                    <a:pt x="12764" y="34076"/>
                  </a:cubicBezTo>
                  <a:cubicBezTo>
                    <a:pt x="12931" y="34076"/>
                    <a:pt x="13097" y="34038"/>
                    <a:pt x="13269" y="33974"/>
                  </a:cubicBezTo>
                  <a:cubicBezTo>
                    <a:pt x="13457" y="33904"/>
                    <a:pt x="13655" y="33791"/>
                    <a:pt x="13860" y="33635"/>
                  </a:cubicBezTo>
                  <a:cubicBezTo>
                    <a:pt x="13918" y="33592"/>
                    <a:pt x="13983" y="33555"/>
                    <a:pt x="14042" y="33512"/>
                  </a:cubicBezTo>
                  <a:cubicBezTo>
                    <a:pt x="15187" y="32700"/>
                    <a:pt x="16422" y="32288"/>
                    <a:pt x="17717" y="32288"/>
                  </a:cubicBezTo>
                  <a:cubicBezTo>
                    <a:pt x="18024" y="32288"/>
                    <a:pt x="18334" y="32313"/>
                    <a:pt x="18646" y="32362"/>
                  </a:cubicBezTo>
                  <a:lnTo>
                    <a:pt x="18517" y="32217"/>
                  </a:lnTo>
                  <a:cubicBezTo>
                    <a:pt x="18405" y="32099"/>
                    <a:pt x="18361" y="31938"/>
                    <a:pt x="18383" y="31787"/>
                  </a:cubicBezTo>
                  <a:lnTo>
                    <a:pt x="18383" y="31787"/>
                  </a:lnTo>
                  <a:cubicBezTo>
                    <a:pt x="18560" y="31804"/>
                    <a:pt x="18733" y="31825"/>
                    <a:pt x="18909" y="31857"/>
                  </a:cubicBezTo>
                  <a:cubicBezTo>
                    <a:pt x="18958" y="31804"/>
                    <a:pt x="19011" y="31750"/>
                    <a:pt x="19076" y="31713"/>
                  </a:cubicBezTo>
                  <a:cubicBezTo>
                    <a:pt x="19055" y="31535"/>
                    <a:pt x="19033" y="31358"/>
                    <a:pt x="19011" y="31185"/>
                  </a:cubicBezTo>
                  <a:cubicBezTo>
                    <a:pt x="19033" y="31180"/>
                    <a:pt x="19055" y="31175"/>
                    <a:pt x="19076" y="31175"/>
                  </a:cubicBezTo>
                  <a:cubicBezTo>
                    <a:pt x="19162" y="31175"/>
                    <a:pt x="19248" y="31197"/>
                    <a:pt x="19323" y="31239"/>
                  </a:cubicBezTo>
                  <a:cubicBezTo>
                    <a:pt x="19490" y="31326"/>
                    <a:pt x="19598" y="31497"/>
                    <a:pt x="19603" y="31685"/>
                  </a:cubicBezTo>
                  <a:cubicBezTo>
                    <a:pt x="19603" y="31675"/>
                    <a:pt x="19608" y="31658"/>
                    <a:pt x="19603" y="31643"/>
                  </a:cubicBezTo>
                  <a:cubicBezTo>
                    <a:pt x="19591" y="31557"/>
                    <a:pt x="19586" y="31465"/>
                    <a:pt x="19576" y="31373"/>
                  </a:cubicBezTo>
                  <a:cubicBezTo>
                    <a:pt x="19474" y="31288"/>
                    <a:pt x="19398" y="31143"/>
                    <a:pt x="19372" y="30885"/>
                  </a:cubicBezTo>
                  <a:cubicBezTo>
                    <a:pt x="19264" y="29806"/>
                    <a:pt x="19125" y="28735"/>
                    <a:pt x="18979" y="27661"/>
                  </a:cubicBezTo>
                  <a:cubicBezTo>
                    <a:pt x="19033" y="27656"/>
                    <a:pt x="19087" y="27651"/>
                    <a:pt x="19147" y="27640"/>
                  </a:cubicBezTo>
                  <a:cubicBezTo>
                    <a:pt x="19130" y="27543"/>
                    <a:pt x="19120" y="27453"/>
                    <a:pt x="19108" y="27356"/>
                  </a:cubicBezTo>
                  <a:cubicBezTo>
                    <a:pt x="19060" y="27361"/>
                    <a:pt x="19006" y="27366"/>
                    <a:pt x="18953" y="27371"/>
                  </a:cubicBezTo>
                  <a:cubicBezTo>
                    <a:pt x="18947" y="27371"/>
                    <a:pt x="18947" y="27377"/>
                    <a:pt x="18942" y="27377"/>
                  </a:cubicBezTo>
                  <a:cubicBezTo>
                    <a:pt x="18765" y="26104"/>
                    <a:pt x="18572" y="24830"/>
                    <a:pt x="18383" y="23558"/>
                  </a:cubicBezTo>
                  <a:cubicBezTo>
                    <a:pt x="17932" y="20458"/>
                    <a:pt x="18190" y="17357"/>
                    <a:pt x="18334" y="14258"/>
                  </a:cubicBezTo>
                  <a:cubicBezTo>
                    <a:pt x="18421" y="13586"/>
                    <a:pt x="18453" y="12915"/>
                    <a:pt x="18453" y="12244"/>
                  </a:cubicBezTo>
                  <a:cubicBezTo>
                    <a:pt x="18453" y="11572"/>
                    <a:pt x="18421" y="10900"/>
                    <a:pt x="18388" y="10229"/>
                  </a:cubicBezTo>
                  <a:cubicBezTo>
                    <a:pt x="18388" y="7258"/>
                    <a:pt x="18410" y="4287"/>
                    <a:pt x="18383" y="1317"/>
                  </a:cubicBezTo>
                  <a:cubicBezTo>
                    <a:pt x="18378" y="967"/>
                    <a:pt x="18405" y="715"/>
                    <a:pt x="18544" y="543"/>
                  </a:cubicBezTo>
                  <a:cubicBezTo>
                    <a:pt x="18490" y="414"/>
                    <a:pt x="18416" y="290"/>
                    <a:pt x="18309" y="183"/>
                  </a:cubicBezTo>
                  <a:cubicBezTo>
                    <a:pt x="18281" y="156"/>
                    <a:pt x="18249" y="134"/>
                    <a:pt x="18222" y="113"/>
                  </a:cubicBezTo>
                  <a:cubicBezTo>
                    <a:pt x="18173" y="70"/>
                    <a:pt x="18115" y="38"/>
                    <a:pt x="1806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33"/>
            <p:cNvSpPr/>
            <p:nvPr/>
          </p:nvSpPr>
          <p:spPr>
            <a:xfrm>
              <a:off x="5601600" y="2410275"/>
              <a:ext cx="1027825" cy="589500"/>
            </a:xfrm>
            <a:custGeom>
              <a:avLst/>
              <a:gdLst/>
              <a:ahLst/>
              <a:cxnLst/>
              <a:rect l="l" t="t" r="r" b="b"/>
              <a:pathLst>
                <a:path w="41113" h="23580" extrusionOk="0">
                  <a:moveTo>
                    <a:pt x="37686" y="14398"/>
                  </a:moveTo>
                  <a:lnTo>
                    <a:pt x="37686" y="14398"/>
                  </a:lnTo>
                  <a:cubicBezTo>
                    <a:pt x="37648" y="14420"/>
                    <a:pt x="37611" y="14446"/>
                    <a:pt x="37574" y="14478"/>
                  </a:cubicBezTo>
                  <a:cubicBezTo>
                    <a:pt x="37547" y="14500"/>
                    <a:pt x="37530" y="14510"/>
                    <a:pt x="37525" y="14517"/>
                  </a:cubicBezTo>
                  <a:cubicBezTo>
                    <a:pt x="37514" y="14510"/>
                    <a:pt x="37503" y="14505"/>
                    <a:pt x="37487" y="14495"/>
                  </a:cubicBezTo>
                  <a:cubicBezTo>
                    <a:pt x="37509" y="14485"/>
                    <a:pt x="37643" y="14420"/>
                    <a:pt x="37686" y="14398"/>
                  </a:cubicBezTo>
                  <a:close/>
                  <a:moveTo>
                    <a:pt x="24218" y="0"/>
                  </a:moveTo>
                  <a:cubicBezTo>
                    <a:pt x="23944" y="855"/>
                    <a:pt x="23637" y="1704"/>
                    <a:pt x="23632" y="2616"/>
                  </a:cubicBezTo>
                  <a:cubicBezTo>
                    <a:pt x="23632" y="2745"/>
                    <a:pt x="23610" y="2859"/>
                    <a:pt x="23568" y="2961"/>
                  </a:cubicBezTo>
                  <a:cubicBezTo>
                    <a:pt x="23449" y="3261"/>
                    <a:pt x="23171" y="3449"/>
                    <a:pt x="22908" y="3648"/>
                  </a:cubicBezTo>
                  <a:cubicBezTo>
                    <a:pt x="22843" y="3858"/>
                    <a:pt x="22826" y="4094"/>
                    <a:pt x="22574" y="4186"/>
                  </a:cubicBezTo>
                  <a:cubicBezTo>
                    <a:pt x="22553" y="4736"/>
                    <a:pt x="22365" y="4877"/>
                    <a:pt x="22119" y="4877"/>
                  </a:cubicBezTo>
                  <a:cubicBezTo>
                    <a:pt x="21861" y="4877"/>
                    <a:pt x="21538" y="4722"/>
                    <a:pt x="21280" y="4722"/>
                  </a:cubicBezTo>
                  <a:cubicBezTo>
                    <a:pt x="21265" y="4722"/>
                    <a:pt x="21251" y="4722"/>
                    <a:pt x="21237" y="4723"/>
                  </a:cubicBezTo>
                  <a:cubicBezTo>
                    <a:pt x="21021" y="5550"/>
                    <a:pt x="20877" y="6404"/>
                    <a:pt x="20575" y="7200"/>
                  </a:cubicBezTo>
                  <a:cubicBezTo>
                    <a:pt x="20412" y="7627"/>
                    <a:pt x="20199" y="7834"/>
                    <a:pt x="19968" y="7834"/>
                  </a:cubicBezTo>
                  <a:cubicBezTo>
                    <a:pt x="19773" y="7834"/>
                    <a:pt x="19566" y="7686"/>
                    <a:pt x="19367" y="7399"/>
                  </a:cubicBezTo>
                  <a:cubicBezTo>
                    <a:pt x="19290" y="7444"/>
                    <a:pt x="19223" y="7463"/>
                    <a:pt x="19165" y="7463"/>
                  </a:cubicBezTo>
                  <a:cubicBezTo>
                    <a:pt x="18990" y="7463"/>
                    <a:pt x="18892" y="7289"/>
                    <a:pt x="18787" y="7136"/>
                  </a:cubicBezTo>
                  <a:cubicBezTo>
                    <a:pt x="18690" y="7081"/>
                    <a:pt x="18599" y="7027"/>
                    <a:pt x="18502" y="6974"/>
                  </a:cubicBezTo>
                  <a:cubicBezTo>
                    <a:pt x="17793" y="7892"/>
                    <a:pt x="17862" y="9063"/>
                    <a:pt x="17503" y="10095"/>
                  </a:cubicBezTo>
                  <a:cubicBezTo>
                    <a:pt x="17347" y="10535"/>
                    <a:pt x="17352" y="11041"/>
                    <a:pt x="16970" y="11384"/>
                  </a:cubicBezTo>
                  <a:cubicBezTo>
                    <a:pt x="16940" y="11523"/>
                    <a:pt x="16921" y="11672"/>
                    <a:pt x="16751" y="11672"/>
                  </a:cubicBezTo>
                  <a:cubicBezTo>
                    <a:pt x="16738" y="11672"/>
                    <a:pt x="16723" y="11671"/>
                    <a:pt x="16707" y="11669"/>
                  </a:cubicBezTo>
                  <a:lnTo>
                    <a:pt x="16707" y="11669"/>
                  </a:lnTo>
                  <a:cubicBezTo>
                    <a:pt x="16739" y="12132"/>
                    <a:pt x="16525" y="12469"/>
                    <a:pt x="16159" y="12727"/>
                  </a:cubicBezTo>
                  <a:cubicBezTo>
                    <a:pt x="15939" y="13260"/>
                    <a:pt x="16605" y="13791"/>
                    <a:pt x="16171" y="14317"/>
                  </a:cubicBezTo>
                  <a:cubicBezTo>
                    <a:pt x="16256" y="14597"/>
                    <a:pt x="16127" y="14763"/>
                    <a:pt x="15886" y="14871"/>
                  </a:cubicBezTo>
                  <a:lnTo>
                    <a:pt x="15901" y="14850"/>
                  </a:lnTo>
                  <a:lnTo>
                    <a:pt x="15901" y="14850"/>
                  </a:lnTo>
                  <a:cubicBezTo>
                    <a:pt x="15810" y="14946"/>
                    <a:pt x="15720" y="15043"/>
                    <a:pt x="15623" y="15135"/>
                  </a:cubicBezTo>
                  <a:cubicBezTo>
                    <a:pt x="15606" y="15187"/>
                    <a:pt x="15574" y="15236"/>
                    <a:pt x="15531" y="15274"/>
                  </a:cubicBezTo>
                  <a:cubicBezTo>
                    <a:pt x="14607" y="15703"/>
                    <a:pt x="13516" y="15817"/>
                    <a:pt x="12909" y="16843"/>
                  </a:cubicBezTo>
                  <a:cubicBezTo>
                    <a:pt x="12883" y="16885"/>
                    <a:pt x="12851" y="16923"/>
                    <a:pt x="12819" y="16960"/>
                  </a:cubicBezTo>
                  <a:cubicBezTo>
                    <a:pt x="12571" y="17208"/>
                    <a:pt x="12109" y="17272"/>
                    <a:pt x="11711" y="17294"/>
                  </a:cubicBezTo>
                  <a:cubicBezTo>
                    <a:pt x="11568" y="17429"/>
                    <a:pt x="11454" y="17481"/>
                    <a:pt x="11358" y="17481"/>
                  </a:cubicBezTo>
                  <a:cubicBezTo>
                    <a:pt x="11128" y="17481"/>
                    <a:pt x="11000" y="17184"/>
                    <a:pt x="10830" y="17009"/>
                  </a:cubicBezTo>
                  <a:cubicBezTo>
                    <a:pt x="10649" y="17179"/>
                    <a:pt x="10473" y="17351"/>
                    <a:pt x="10298" y="17521"/>
                  </a:cubicBezTo>
                  <a:lnTo>
                    <a:pt x="10298" y="17521"/>
                  </a:lnTo>
                  <a:cubicBezTo>
                    <a:pt x="10298" y="17520"/>
                    <a:pt x="10298" y="17520"/>
                    <a:pt x="10298" y="17520"/>
                  </a:cubicBezTo>
                  <a:lnTo>
                    <a:pt x="10298" y="17520"/>
                  </a:lnTo>
                  <a:lnTo>
                    <a:pt x="10277" y="17540"/>
                  </a:lnTo>
                  <a:cubicBezTo>
                    <a:pt x="10284" y="17534"/>
                    <a:pt x="10291" y="17527"/>
                    <a:pt x="10298" y="17521"/>
                  </a:cubicBezTo>
                  <a:lnTo>
                    <a:pt x="10298" y="17521"/>
                  </a:lnTo>
                  <a:cubicBezTo>
                    <a:pt x="10223" y="17724"/>
                    <a:pt x="10103" y="17840"/>
                    <a:pt x="9923" y="17840"/>
                  </a:cubicBezTo>
                  <a:cubicBezTo>
                    <a:pt x="9871" y="17840"/>
                    <a:pt x="9813" y="17831"/>
                    <a:pt x="9750" y="17810"/>
                  </a:cubicBezTo>
                  <a:cubicBezTo>
                    <a:pt x="9585" y="18004"/>
                    <a:pt x="9421" y="18087"/>
                    <a:pt x="9257" y="18087"/>
                  </a:cubicBezTo>
                  <a:cubicBezTo>
                    <a:pt x="9067" y="18087"/>
                    <a:pt x="8879" y="17977"/>
                    <a:pt x="8693" y="17805"/>
                  </a:cubicBezTo>
                  <a:cubicBezTo>
                    <a:pt x="8547" y="17772"/>
                    <a:pt x="8327" y="17810"/>
                    <a:pt x="8396" y="17552"/>
                  </a:cubicBezTo>
                  <a:lnTo>
                    <a:pt x="8396" y="17552"/>
                  </a:lnTo>
                  <a:cubicBezTo>
                    <a:pt x="8328" y="17584"/>
                    <a:pt x="8266" y="17598"/>
                    <a:pt x="8211" y="17598"/>
                  </a:cubicBezTo>
                  <a:cubicBezTo>
                    <a:pt x="8016" y="17598"/>
                    <a:pt x="7893" y="17426"/>
                    <a:pt x="7763" y="17267"/>
                  </a:cubicBezTo>
                  <a:cubicBezTo>
                    <a:pt x="7617" y="17116"/>
                    <a:pt x="7473" y="16967"/>
                    <a:pt x="7333" y="16816"/>
                  </a:cubicBezTo>
                  <a:lnTo>
                    <a:pt x="6801" y="16767"/>
                  </a:lnTo>
                  <a:cubicBezTo>
                    <a:pt x="6806" y="16746"/>
                    <a:pt x="6806" y="16724"/>
                    <a:pt x="6806" y="16709"/>
                  </a:cubicBezTo>
                  <a:cubicBezTo>
                    <a:pt x="6839" y="16573"/>
                    <a:pt x="6839" y="16493"/>
                    <a:pt x="6834" y="16456"/>
                  </a:cubicBezTo>
                  <a:cubicBezTo>
                    <a:pt x="6806" y="16451"/>
                    <a:pt x="6752" y="16439"/>
                    <a:pt x="6667" y="16439"/>
                  </a:cubicBezTo>
                  <a:cubicBezTo>
                    <a:pt x="6591" y="16439"/>
                    <a:pt x="6516" y="16419"/>
                    <a:pt x="6447" y="16386"/>
                  </a:cubicBezTo>
                  <a:cubicBezTo>
                    <a:pt x="6404" y="16568"/>
                    <a:pt x="6269" y="16751"/>
                    <a:pt x="6108" y="16891"/>
                  </a:cubicBezTo>
                  <a:cubicBezTo>
                    <a:pt x="5792" y="17154"/>
                    <a:pt x="5522" y="17466"/>
                    <a:pt x="5232" y="17756"/>
                  </a:cubicBezTo>
                  <a:cubicBezTo>
                    <a:pt x="5130" y="17788"/>
                    <a:pt x="5061" y="17874"/>
                    <a:pt x="4996" y="17976"/>
                  </a:cubicBezTo>
                  <a:cubicBezTo>
                    <a:pt x="4969" y="18003"/>
                    <a:pt x="4942" y="18030"/>
                    <a:pt x="4915" y="18051"/>
                  </a:cubicBezTo>
                  <a:cubicBezTo>
                    <a:pt x="4776" y="18170"/>
                    <a:pt x="4642" y="18282"/>
                    <a:pt x="4502" y="18400"/>
                  </a:cubicBezTo>
                  <a:cubicBezTo>
                    <a:pt x="4496" y="18406"/>
                    <a:pt x="4491" y="18406"/>
                    <a:pt x="4486" y="18411"/>
                  </a:cubicBezTo>
                  <a:cubicBezTo>
                    <a:pt x="3739" y="19045"/>
                    <a:pt x="2998" y="19717"/>
                    <a:pt x="2703" y="20662"/>
                  </a:cubicBezTo>
                  <a:lnTo>
                    <a:pt x="2703" y="20673"/>
                  </a:lnTo>
                  <a:cubicBezTo>
                    <a:pt x="2294" y="21108"/>
                    <a:pt x="1880" y="21517"/>
                    <a:pt x="1381" y="21860"/>
                  </a:cubicBezTo>
                  <a:cubicBezTo>
                    <a:pt x="972" y="22139"/>
                    <a:pt x="580" y="22397"/>
                    <a:pt x="280" y="22784"/>
                  </a:cubicBezTo>
                  <a:cubicBezTo>
                    <a:pt x="188" y="22827"/>
                    <a:pt x="97" y="22859"/>
                    <a:pt x="5" y="22898"/>
                  </a:cubicBezTo>
                  <a:cubicBezTo>
                    <a:pt x="0" y="22983"/>
                    <a:pt x="16" y="23069"/>
                    <a:pt x="59" y="23161"/>
                  </a:cubicBezTo>
                  <a:cubicBezTo>
                    <a:pt x="97" y="23252"/>
                    <a:pt x="151" y="23327"/>
                    <a:pt x="204" y="23396"/>
                  </a:cubicBezTo>
                  <a:cubicBezTo>
                    <a:pt x="268" y="23471"/>
                    <a:pt x="344" y="23531"/>
                    <a:pt x="419" y="23580"/>
                  </a:cubicBezTo>
                  <a:cubicBezTo>
                    <a:pt x="2509" y="23246"/>
                    <a:pt x="4593" y="22923"/>
                    <a:pt x="6710" y="22827"/>
                  </a:cubicBezTo>
                  <a:cubicBezTo>
                    <a:pt x="6929" y="22819"/>
                    <a:pt x="7208" y="22660"/>
                    <a:pt x="7442" y="22660"/>
                  </a:cubicBezTo>
                  <a:cubicBezTo>
                    <a:pt x="7528" y="22660"/>
                    <a:pt x="7608" y="22682"/>
                    <a:pt x="7677" y="22742"/>
                  </a:cubicBezTo>
                  <a:cubicBezTo>
                    <a:pt x="7880" y="22709"/>
                    <a:pt x="8091" y="22677"/>
                    <a:pt x="8294" y="22645"/>
                  </a:cubicBezTo>
                  <a:cubicBezTo>
                    <a:pt x="8450" y="22397"/>
                    <a:pt x="8725" y="22253"/>
                    <a:pt x="9149" y="22241"/>
                  </a:cubicBezTo>
                  <a:cubicBezTo>
                    <a:pt x="12877" y="22150"/>
                    <a:pt x="16519" y="21334"/>
                    <a:pt x="20210" y="20877"/>
                  </a:cubicBezTo>
                  <a:cubicBezTo>
                    <a:pt x="26426" y="20104"/>
                    <a:pt x="32518" y="18701"/>
                    <a:pt x="38599" y="17257"/>
                  </a:cubicBezTo>
                  <a:cubicBezTo>
                    <a:pt x="38793" y="17211"/>
                    <a:pt x="38970" y="17191"/>
                    <a:pt x="39133" y="17191"/>
                  </a:cubicBezTo>
                  <a:cubicBezTo>
                    <a:pt x="39340" y="17191"/>
                    <a:pt x="39524" y="17223"/>
                    <a:pt x="39695" y="17277"/>
                  </a:cubicBezTo>
                  <a:cubicBezTo>
                    <a:pt x="39749" y="17267"/>
                    <a:pt x="39808" y="17262"/>
                    <a:pt x="39862" y="17250"/>
                  </a:cubicBezTo>
                  <a:cubicBezTo>
                    <a:pt x="40056" y="17218"/>
                    <a:pt x="40286" y="17181"/>
                    <a:pt x="40501" y="17079"/>
                  </a:cubicBezTo>
                  <a:cubicBezTo>
                    <a:pt x="40657" y="17004"/>
                    <a:pt x="40807" y="16896"/>
                    <a:pt x="40920" y="16724"/>
                  </a:cubicBezTo>
                  <a:cubicBezTo>
                    <a:pt x="41081" y="16466"/>
                    <a:pt x="41113" y="16144"/>
                    <a:pt x="41006" y="15762"/>
                  </a:cubicBezTo>
                  <a:lnTo>
                    <a:pt x="40963" y="15601"/>
                  </a:lnTo>
                  <a:cubicBezTo>
                    <a:pt x="40818" y="15053"/>
                    <a:pt x="40544" y="14033"/>
                    <a:pt x="39352" y="14033"/>
                  </a:cubicBezTo>
                  <a:cubicBezTo>
                    <a:pt x="39276" y="14033"/>
                    <a:pt x="39191" y="14039"/>
                    <a:pt x="39109" y="14044"/>
                  </a:cubicBezTo>
                  <a:cubicBezTo>
                    <a:pt x="39040" y="14054"/>
                    <a:pt x="38970" y="14059"/>
                    <a:pt x="38900" y="14066"/>
                  </a:cubicBezTo>
                  <a:cubicBezTo>
                    <a:pt x="38573" y="14091"/>
                    <a:pt x="38212" y="14124"/>
                    <a:pt x="37864" y="14296"/>
                  </a:cubicBezTo>
                  <a:lnTo>
                    <a:pt x="37864" y="14296"/>
                  </a:lnTo>
                  <a:cubicBezTo>
                    <a:pt x="38057" y="14173"/>
                    <a:pt x="38229" y="14001"/>
                    <a:pt x="38251" y="13732"/>
                  </a:cubicBezTo>
                  <a:cubicBezTo>
                    <a:pt x="38271" y="13485"/>
                    <a:pt x="38196" y="13253"/>
                    <a:pt x="38040" y="13077"/>
                  </a:cubicBezTo>
                  <a:cubicBezTo>
                    <a:pt x="37847" y="12861"/>
                    <a:pt x="37557" y="12744"/>
                    <a:pt x="37192" y="12732"/>
                  </a:cubicBezTo>
                  <a:cubicBezTo>
                    <a:pt x="37148" y="12727"/>
                    <a:pt x="37106" y="12722"/>
                    <a:pt x="37063" y="12705"/>
                  </a:cubicBezTo>
                  <a:cubicBezTo>
                    <a:pt x="37170" y="12539"/>
                    <a:pt x="37224" y="12362"/>
                    <a:pt x="37257" y="12249"/>
                  </a:cubicBezTo>
                  <a:cubicBezTo>
                    <a:pt x="37262" y="12228"/>
                    <a:pt x="37267" y="12201"/>
                    <a:pt x="37277" y="12174"/>
                  </a:cubicBezTo>
                  <a:lnTo>
                    <a:pt x="37353" y="12174"/>
                  </a:lnTo>
                  <a:cubicBezTo>
                    <a:pt x="37981" y="12174"/>
                    <a:pt x="38186" y="11755"/>
                    <a:pt x="38256" y="11508"/>
                  </a:cubicBezTo>
                  <a:cubicBezTo>
                    <a:pt x="38298" y="11326"/>
                    <a:pt x="38234" y="11121"/>
                    <a:pt x="38110" y="10987"/>
                  </a:cubicBezTo>
                  <a:cubicBezTo>
                    <a:pt x="37380" y="10213"/>
                    <a:pt x="37380" y="10213"/>
                    <a:pt x="37438" y="8661"/>
                  </a:cubicBezTo>
                  <a:cubicBezTo>
                    <a:pt x="37455" y="8215"/>
                    <a:pt x="37289" y="7898"/>
                    <a:pt x="36912" y="7662"/>
                  </a:cubicBezTo>
                  <a:cubicBezTo>
                    <a:pt x="36697" y="7533"/>
                    <a:pt x="36478" y="7419"/>
                    <a:pt x="36252" y="7312"/>
                  </a:cubicBezTo>
                  <a:cubicBezTo>
                    <a:pt x="35988" y="7270"/>
                    <a:pt x="35725" y="7141"/>
                    <a:pt x="35504" y="7032"/>
                  </a:cubicBezTo>
                  <a:cubicBezTo>
                    <a:pt x="35253" y="6910"/>
                    <a:pt x="34989" y="6818"/>
                    <a:pt x="34726" y="6732"/>
                  </a:cubicBezTo>
                  <a:cubicBezTo>
                    <a:pt x="34646" y="6732"/>
                    <a:pt x="34564" y="6732"/>
                    <a:pt x="34484" y="6737"/>
                  </a:cubicBezTo>
                  <a:cubicBezTo>
                    <a:pt x="34334" y="6742"/>
                    <a:pt x="34183" y="6749"/>
                    <a:pt x="34033" y="6749"/>
                  </a:cubicBezTo>
                  <a:cubicBezTo>
                    <a:pt x="33448" y="6749"/>
                    <a:pt x="32781" y="6673"/>
                    <a:pt x="32191" y="6201"/>
                  </a:cubicBezTo>
                  <a:cubicBezTo>
                    <a:pt x="32169" y="6216"/>
                    <a:pt x="32152" y="6238"/>
                    <a:pt x="32142" y="6254"/>
                  </a:cubicBezTo>
                  <a:cubicBezTo>
                    <a:pt x="32131" y="6276"/>
                    <a:pt x="32120" y="6291"/>
                    <a:pt x="32110" y="6308"/>
                  </a:cubicBezTo>
                  <a:cubicBezTo>
                    <a:pt x="31954" y="6233"/>
                    <a:pt x="31792" y="6152"/>
                    <a:pt x="31636" y="6060"/>
                  </a:cubicBezTo>
                  <a:cubicBezTo>
                    <a:pt x="31643" y="6055"/>
                    <a:pt x="31648" y="6045"/>
                    <a:pt x="31653" y="6033"/>
                  </a:cubicBezTo>
                  <a:lnTo>
                    <a:pt x="31653" y="6033"/>
                  </a:lnTo>
                  <a:cubicBezTo>
                    <a:pt x="31252" y="6204"/>
                    <a:pt x="31003" y="6302"/>
                    <a:pt x="30846" y="6302"/>
                  </a:cubicBezTo>
                  <a:cubicBezTo>
                    <a:pt x="30619" y="6302"/>
                    <a:pt x="30590" y="6094"/>
                    <a:pt x="30584" y="5604"/>
                  </a:cubicBezTo>
                  <a:cubicBezTo>
                    <a:pt x="30579" y="5073"/>
                    <a:pt x="30540" y="4508"/>
                    <a:pt x="31105" y="4186"/>
                  </a:cubicBezTo>
                  <a:cubicBezTo>
                    <a:pt x="31030" y="3923"/>
                    <a:pt x="31083" y="3724"/>
                    <a:pt x="31373" y="3643"/>
                  </a:cubicBezTo>
                  <a:cubicBezTo>
                    <a:pt x="31331" y="3402"/>
                    <a:pt x="31385" y="3203"/>
                    <a:pt x="31636" y="3112"/>
                  </a:cubicBezTo>
                  <a:cubicBezTo>
                    <a:pt x="31631" y="2939"/>
                    <a:pt x="31626" y="2762"/>
                    <a:pt x="31616" y="2591"/>
                  </a:cubicBezTo>
                  <a:cubicBezTo>
                    <a:pt x="31433" y="2353"/>
                    <a:pt x="31212" y="2182"/>
                    <a:pt x="30976" y="2043"/>
                  </a:cubicBezTo>
                  <a:cubicBezTo>
                    <a:pt x="30262" y="1629"/>
                    <a:pt x="29380" y="1532"/>
                    <a:pt x="28698" y="1059"/>
                  </a:cubicBezTo>
                  <a:cubicBezTo>
                    <a:pt x="28284" y="860"/>
                    <a:pt x="28537" y="468"/>
                    <a:pt x="28440" y="178"/>
                  </a:cubicBezTo>
                  <a:cubicBezTo>
                    <a:pt x="28357" y="163"/>
                    <a:pt x="28282" y="156"/>
                    <a:pt x="28214" y="156"/>
                  </a:cubicBezTo>
                  <a:cubicBezTo>
                    <a:pt x="28060" y="156"/>
                    <a:pt x="27941" y="193"/>
                    <a:pt x="27844" y="263"/>
                  </a:cubicBezTo>
                  <a:cubicBezTo>
                    <a:pt x="27672" y="392"/>
                    <a:pt x="27575" y="624"/>
                    <a:pt x="27505" y="935"/>
                  </a:cubicBezTo>
                  <a:cubicBezTo>
                    <a:pt x="27437" y="1273"/>
                    <a:pt x="27286" y="1531"/>
                    <a:pt x="27051" y="1531"/>
                  </a:cubicBezTo>
                  <a:cubicBezTo>
                    <a:pt x="26919" y="1531"/>
                    <a:pt x="26761" y="1450"/>
                    <a:pt x="26576" y="1258"/>
                  </a:cubicBezTo>
                  <a:cubicBezTo>
                    <a:pt x="26512" y="1277"/>
                    <a:pt x="26454" y="1286"/>
                    <a:pt x="26400" y="1286"/>
                  </a:cubicBezTo>
                  <a:cubicBezTo>
                    <a:pt x="26226" y="1286"/>
                    <a:pt x="26103" y="1186"/>
                    <a:pt x="26034" y="989"/>
                  </a:cubicBezTo>
                  <a:cubicBezTo>
                    <a:pt x="25873" y="967"/>
                    <a:pt x="25722" y="940"/>
                    <a:pt x="25754" y="726"/>
                  </a:cubicBezTo>
                  <a:lnTo>
                    <a:pt x="25754" y="726"/>
                  </a:lnTo>
                  <a:cubicBezTo>
                    <a:pt x="25698" y="743"/>
                    <a:pt x="25645" y="751"/>
                    <a:pt x="25597" y="751"/>
                  </a:cubicBezTo>
                  <a:cubicBezTo>
                    <a:pt x="25425" y="751"/>
                    <a:pt x="25305" y="649"/>
                    <a:pt x="25234" y="452"/>
                  </a:cubicBezTo>
                  <a:cubicBezTo>
                    <a:pt x="25072" y="436"/>
                    <a:pt x="24922" y="409"/>
                    <a:pt x="24954" y="194"/>
                  </a:cubicBezTo>
                  <a:lnTo>
                    <a:pt x="24954" y="194"/>
                  </a:lnTo>
                  <a:cubicBezTo>
                    <a:pt x="24903" y="210"/>
                    <a:pt x="24855" y="217"/>
                    <a:pt x="24809" y="217"/>
                  </a:cubicBezTo>
                  <a:cubicBezTo>
                    <a:pt x="24594" y="217"/>
                    <a:pt x="24417" y="67"/>
                    <a:pt x="24218"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33"/>
            <p:cNvSpPr/>
            <p:nvPr/>
          </p:nvSpPr>
          <p:spPr>
            <a:xfrm>
              <a:off x="6044250" y="2292225"/>
              <a:ext cx="637175" cy="308675"/>
            </a:xfrm>
            <a:custGeom>
              <a:avLst/>
              <a:gdLst/>
              <a:ahLst/>
              <a:cxnLst/>
              <a:rect l="l" t="t" r="r" b="b"/>
              <a:pathLst>
                <a:path w="25487" h="12347" extrusionOk="0">
                  <a:moveTo>
                    <a:pt x="18825" y="1"/>
                  </a:moveTo>
                  <a:cubicBezTo>
                    <a:pt x="18658" y="118"/>
                    <a:pt x="18417" y="76"/>
                    <a:pt x="18207" y="113"/>
                  </a:cubicBezTo>
                  <a:cubicBezTo>
                    <a:pt x="16628" y="420"/>
                    <a:pt x="14984" y="344"/>
                    <a:pt x="13447" y="898"/>
                  </a:cubicBezTo>
                  <a:cubicBezTo>
                    <a:pt x="12378" y="1124"/>
                    <a:pt x="11309" y="1360"/>
                    <a:pt x="10240" y="1564"/>
                  </a:cubicBezTo>
                  <a:cubicBezTo>
                    <a:pt x="9456" y="1714"/>
                    <a:pt x="8676" y="1876"/>
                    <a:pt x="7903" y="2047"/>
                  </a:cubicBezTo>
                  <a:cubicBezTo>
                    <a:pt x="7511" y="2133"/>
                    <a:pt x="7124" y="2220"/>
                    <a:pt x="6737" y="2305"/>
                  </a:cubicBezTo>
                  <a:cubicBezTo>
                    <a:pt x="4793" y="2736"/>
                    <a:pt x="2849" y="3143"/>
                    <a:pt x="855" y="3326"/>
                  </a:cubicBezTo>
                  <a:cubicBezTo>
                    <a:pt x="608" y="3363"/>
                    <a:pt x="355" y="3401"/>
                    <a:pt x="102" y="3438"/>
                  </a:cubicBezTo>
                  <a:cubicBezTo>
                    <a:pt x="65" y="3509"/>
                    <a:pt x="33" y="3579"/>
                    <a:pt x="0" y="3654"/>
                  </a:cubicBezTo>
                  <a:cubicBezTo>
                    <a:pt x="173" y="3772"/>
                    <a:pt x="302" y="3933"/>
                    <a:pt x="404" y="4110"/>
                  </a:cubicBezTo>
                  <a:cubicBezTo>
                    <a:pt x="167" y="4938"/>
                    <a:pt x="425" y="5980"/>
                    <a:pt x="1123" y="6485"/>
                  </a:cubicBezTo>
                  <a:cubicBezTo>
                    <a:pt x="1257" y="6316"/>
                    <a:pt x="1416" y="6207"/>
                    <a:pt x="1621" y="6207"/>
                  </a:cubicBezTo>
                  <a:cubicBezTo>
                    <a:pt x="1670" y="6207"/>
                    <a:pt x="1723" y="6213"/>
                    <a:pt x="1778" y="6227"/>
                  </a:cubicBezTo>
                  <a:cubicBezTo>
                    <a:pt x="2326" y="5674"/>
                    <a:pt x="2945" y="5169"/>
                    <a:pt x="3412" y="4546"/>
                  </a:cubicBezTo>
                  <a:cubicBezTo>
                    <a:pt x="3471" y="4465"/>
                    <a:pt x="3536" y="4390"/>
                    <a:pt x="3600" y="4320"/>
                  </a:cubicBezTo>
                  <a:cubicBezTo>
                    <a:pt x="3850" y="4068"/>
                    <a:pt x="4108" y="3951"/>
                    <a:pt x="4389" y="3951"/>
                  </a:cubicBezTo>
                  <a:cubicBezTo>
                    <a:pt x="4616" y="3951"/>
                    <a:pt x="4859" y="4028"/>
                    <a:pt x="5126" y="4169"/>
                  </a:cubicBezTo>
                  <a:cubicBezTo>
                    <a:pt x="5088" y="3954"/>
                    <a:pt x="5180" y="3842"/>
                    <a:pt x="5378" y="3815"/>
                  </a:cubicBezTo>
                  <a:cubicBezTo>
                    <a:pt x="5395" y="3647"/>
                    <a:pt x="5482" y="3556"/>
                    <a:pt x="5657" y="3547"/>
                  </a:cubicBezTo>
                  <a:lnTo>
                    <a:pt x="5657" y="3547"/>
                  </a:lnTo>
                  <a:cubicBezTo>
                    <a:pt x="5652" y="3552"/>
                    <a:pt x="5647" y="3557"/>
                    <a:pt x="5641" y="3562"/>
                  </a:cubicBezTo>
                  <a:lnTo>
                    <a:pt x="5668" y="3547"/>
                  </a:lnTo>
                  <a:lnTo>
                    <a:pt x="5668" y="3547"/>
                  </a:lnTo>
                  <a:cubicBezTo>
                    <a:pt x="5665" y="3547"/>
                    <a:pt x="5661" y="3547"/>
                    <a:pt x="5657" y="3547"/>
                  </a:cubicBezTo>
                  <a:lnTo>
                    <a:pt x="5657" y="3547"/>
                  </a:lnTo>
                  <a:cubicBezTo>
                    <a:pt x="6391" y="2852"/>
                    <a:pt x="7304" y="2778"/>
                    <a:pt x="8252" y="2751"/>
                  </a:cubicBezTo>
                  <a:cubicBezTo>
                    <a:pt x="8262" y="2751"/>
                    <a:pt x="8271" y="2751"/>
                    <a:pt x="8280" y="2751"/>
                  </a:cubicBezTo>
                  <a:cubicBezTo>
                    <a:pt x="8878" y="2751"/>
                    <a:pt x="8945" y="3075"/>
                    <a:pt x="8887" y="3535"/>
                  </a:cubicBezTo>
                  <a:cubicBezTo>
                    <a:pt x="8947" y="3516"/>
                    <a:pt x="9003" y="3506"/>
                    <a:pt x="9053" y="3506"/>
                  </a:cubicBezTo>
                  <a:cubicBezTo>
                    <a:pt x="9228" y="3506"/>
                    <a:pt x="9345" y="3617"/>
                    <a:pt x="9407" y="3825"/>
                  </a:cubicBezTo>
                  <a:cubicBezTo>
                    <a:pt x="9623" y="4046"/>
                    <a:pt x="9784" y="4288"/>
                    <a:pt x="9692" y="4615"/>
                  </a:cubicBezTo>
                  <a:cubicBezTo>
                    <a:pt x="9736" y="4623"/>
                    <a:pt x="9782" y="4626"/>
                    <a:pt x="9828" y="4626"/>
                  </a:cubicBezTo>
                  <a:cubicBezTo>
                    <a:pt x="9947" y="4626"/>
                    <a:pt x="10072" y="4607"/>
                    <a:pt x="10191" y="4599"/>
                  </a:cubicBezTo>
                  <a:lnTo>
                    <a:pt x="10191" y="4599"/>
                  </a:lnTo>
                  <a:cubicBezTo>
                    <a:pt x="10198" y="4663"/>
                    <a:pt x="10191" y="4728"/>
                    <a:pt x="10171" y="4787"/>
                  </a:cubicBezTo>
                  <a:cubicBezTo>
                    <a:pt x="10154" y="4841"/>
                    <a:pt x="10144" y="4911"/>
                    <a:pt x="10138" y="4985"/>
                  </a:cubicBezTo>
                  <a:cubicBezTo>
                    <a:pt x="10235" y="4915"/>
                    <a:pt x="10354" y="4878"/>
                    <a:pt x="10508" y="4878"/>
                  </a:cubicBezTo>
                  <a:cubicBezTo>
                    <a:pt x="10576" y="4878"/>
                    <a:pt x="10651" y="4885"/>
                    <a:pt x="10734" y="4900"/>
                  </a:cubicBezTo>
                  <a:cubicBezTo>
                    <a:pt x="10734" y="4895"/>
                    <a:pt x="10729" y="4884"/>
                    <a:pt x="10729" y="4878"/>
                  </a:cubicBezTo>
                  <a:lnTo>
                    <a:pt x="10729" y="4878"/>
                  </a:lnTo>
                  <a:lnTo>
                    <a:pt x="10756" y="4900"/>
                  </a:lnTo>
                  <a:lnTo>
                    <a:pt x="10734" y="4900"/>
                  </a:lnTo>
                  <a:cubicBezTo>
                    <a:pt x="10831" y="5190"/>
                    <a:pt x="10578" y="5582"/>
                    <a:pt x="10992" y="5781"/>
                  </a:cubicBezTo>
                  <a:cubicBezTo>
                    <a:pt x="11674" y="6254"/>
                    <a:pt x="12556" y="6351"/>
                    <a:pt x="13270" y="6765"/>
                  </a:cubicBezTo>
                  <a:cubicBezTo>
                    <a:pt x="13506" y="6904"/>
                    <a:pt x="13727" y="7075"/>
                    <a:pt x="13910" y="7313"/>
                  </a:cubicBezTo>
                  <a:cubicBezTo>
                    <a:pt x="13920" y="7484"/>
                    <a:pt x="13925" y="7661"/>
                    <a:pt x="13930" y="7834"/>
                  </a:cubicBezTo>
                  <a:cubicBezTo>
                    <a:pt x="13942" y="7828"/>
                    <a:pt x="13947" y="7828"/>
                    <a:pt x="13957" y="7822"/>
                  </a:cubicBezTo>
                  <a:lnTo>
                    <a:pt x="13957" y="7822"/>
                  </a:lnTo>
                  <a:lnTo>
                    <a:pt x="13947" y="7839"/>
                  </a:lnTo>
                  <a:cubicBezTo>
                    <a:pt x="13942" y="7844"/>
                    <a:pt x="13937" y="7854"/>
                    <a:pt x="13937" y="7854"/>
                  </a:cubicBezTo>
                  <a:cubicBezTo>
                    <a:pt x="13937" y="7849"/>
                    <a:pt x="13937" y="7839"/>
                    <a:pt x="13930" y="7834"/>
                  </a:cubicBezTo>
                  <a:cubicBezTo>
                    <a:pt x="13679" y="7925"/>
                    <a:pt x="13625" y="8124"/>
                    <a:pt x="13667" y="8365"/>
                  </a:cubicBezTo>
                  <a:cubicBezTo>
                    <a:pt x="13672" y="8365"/>
                    <a:pt x="13679" y="8360"/>
                    <a:pt x="13689" y="8360"/>
                  </a:cubicBezTo>
                  <a:lnTo>
                    <a:pt x="13667" y="8387"/>
                  </a:lnTo>
                  <a:lnTo>
                    <a:pt x="13667" y="8365"/>
                  </a:lnTo>
                  <a:cubicBezTo>
                    <a:pt x="13377" y="8446"/>
                    <a:pt x="13324" y="8645"/>
                    <a:pt x="13399" y="8908"/>
                  </a:cubicBezTo>
                  <a:cubicBezTo>
                    <a:pt x="13409" y="8902"/>
                    <a:pt x="13409" y="8897"/>
                    <a:pt x="13421" y="8892"/>
                  </a:cubicBezTo>
                  <a:lnTo>
                    <a:pt x="13421" y="8892"/>
                  </a:lnTo>
                  <a:lnTo>
                    <a:pt x="13409" y="8908"/>
                  </a:lnTo>
                  <a:cubicBezTo>
                    <a:pt x="13409" y="8913"/>
                    <a:pt x="13404" y="8918"/>
                    <a:pt x="13404" y="8918"/>
                  </a:cubicBezTo>
                  <a:cubicBezTo>
                    <a:pt x="13399" y="8918"/>
                    <a:pt x="13399" y="8913"/>
                    <a:pt x="13399" y="8908"/>
                  </a:cubicBezTo>
                  <a:cubicBezTo>
                    <a:pt x="12834" y="9230"/>
                    <a:pt x="12873" y="9795"/>
                    <a:pt x="12878" y="10326"/>
                  </a:cubicBezTo>
                  <a:cubicBezTo>
                    <a:pt x="12884" y="10816"/>
                    <a:pt x="12913" y="11024"/>
                    <a:pt x="13140" y="11024"/>
                  </a:cubicBezTo>
                  <a:cubicBezTo>
                    <a:pt x="13297" y="11024"/>
                    <a:pt x="13546" y="10926"/>
                    <a:pt x="13947" y="10755"/>
                  </a:cubicBezTo>
                  <a:lnTo>
                    <a:pt x="13947" y="10755"/>
                  </a:lnTo>
                  <a:cubicBezTo>
                    <a:pt x="13942" y="10767"/>
                    <a:pt x="13937" y="10777"/>
                    <a:pt x="13930" y="10782"/>
                  </a:cubicBezTo>
                  <a:cubicBezTo>
                    <a:pt x="14086" y="10874"/>
                    <a:pt x="14248" y="10955"/>
                    <a:pt x="14404" y="11030"/>
                  </a:cubicBezTo>
                  <a:cubicBezTo>
                    <a:pt x="14414" y="11013"/>
                    <a:pt x="14425" y="10998"/>
                    <a:pt x="14436" y="10976"/>
                  </a:cubicBezTo>
                  <a:cubicBezTo>
                    <a:pt x="14446" y="10960"/>
                    <a:pt x="14463" y="10938"/>
                    <a:pt x="14485" y="10923"/>
                  </a:cubicBezTo>
                  <a:cubicBezTo>
                    <a:pt x="15075" y="11395"/>
                    <a:pt x="15742" y="11471"/>
                    <a:pt x="16327" y="11471"/>
                  </a:cubicBezTo>
                  <a:cubicBezTo>
                    <a:pt x="16477" y="11471"/>
                    <a:pt x="16628" y="11464"/>
                    <a:pt x="16778" y="11459"/>
                  </a:cubicBezTo>
                  <a:cubicBezTo>
                    <a:pt x="16858" y="11454"/>
                    <a:pt x="16940" y="11454"/>
                    <a:pt x="17020" y="11454"/>
                  </a:cubicBezTo>
                  <a:cubicBezTo>
                    <a:pt x="17283" y="11540"/>
                    <a:pt x="17547" y="11632"/>
                    <a:pt x="17798" y="11754"/>
                  </a:cubicBezTo>
                  <a:cubicBezTo>
                    <a:pt x="18019" y="11863"/>
                    <a:pt x="18282" y="11992"/>
                    <a:pt x="18546" y="12034"/>
                  </a:cubicBezTo>
                  <a:cubicBezTo>
                    <a:pt x="18601" y="12042"/>
                    <a:pt x="18656" y="12047"/>
                    <a:pt x="18710" y="12047"/>
                  </a:cubicBezTo>
                  <a:cubicBezTo>
                    <a:pt x="18777" y="12047"/>
                    <a:pt x="18843" y="12039"/>
                    <a:pt x="18911" y="12019"/>
                  </a:cubicBezTo>
                  <a:cubicBezTo>
                    <a:pt x="19115" y="11965"/>
                    <a:pt x="19244" y="11787"/>
                    <a:pt x="19201" y="11583"/>
                  </a:cubicBezTo>
                  <a:cubicBezTo>
                    <a:pt x="19340" y="11303"/>
                    <a:pt x="18954" y="10777"/>
                    <a:pt x="18728" y="10626"/>
                  </a:cubicBezTo>
                  <a:cubicBezTo>
                    <a:pt x="18718" y="10621"/>
                    <a:pt x="18707" y="10616"/>
                    <a:pt x="18691" y="10606"/>
                  </a:cubicBezTo>
                  <a:cubicBezTo>
                    <a:pt x="18551" y="10423"/>
                    <a:pt x="18422" y="10234"/>
                    <a:pt x="18299" y="10052"/>
                  </a:cubicBezTo>
                  <a:cubicBezTo>
                    <a:pt x="18175" y="9869"/>
                    <a:pt x="18056" y="9691"/>
                    <a:pt x="17954" y="9515"/>
                  </a:cubicBezTo>
                  <a:cubicBezTo>
                    <a:pt x="16886" y="8784"/>
                    <a:pt x="17547" y="8124"/>
                    <a:pt x="18212" y="7457"/>
                  </a:cubicBezTo>
                  <a:cubicBezTo>
                    <a:pt x="18212" y="8124"/>
                    <a:pt x="18212" y="8784"/>
                    <a:pt x="18326" y="9461"/>
                  </a:cubicBezTo>
                  <a:cubicBezTo>
                    <a:pt x="18368" y="9563"/>
                    <a:pt x="18428" y="9671"/>
                    <a:pt x="18497" y="9768"/>
                  </a:cubicBezTo>
                  <a:cubicBezTo>
                    <a:pt x="18777" y="10160"/>
                    <a:pt x="19249" y="10460"/>
                    <a:pt x="19679" y="10460"/>
                  </a:cubicBezTo>
                  <a:cubicBezTo>
                    <a:pt x="19824" y="10460"/>
                    <a:pt x="19964" y="10428"/>
                    <a:pt x="20093" y="10363"/>
                  </a:cubicBezTo>
                  <a:cubicBezTo>
                    <a:pt x="20372" y="10219"/>
                    <a:pt x="20523" y="10197"/>
                    <a:pt x="20592" y="10197"/>
                  </a:cubicBezTo>
                  <a:cubicBezTo>
                    <a:pt x="20619" y="10197"/>
                    <a:pt x="20630" y="10202"/>
                    <a:pt x="20630" y="10202"/>
                  </a:cubicBezTo>
                  <a:cubicBezTo>
                    <a:pt x="20732" y="10278"/>
                    <a:pt x="20781" y="10772"/>
                    <a:pt x="20796" y="10960"/>
                  </a:cubicBezTo>
                  <a:lnTo>
                    <a:pt x="20808" y="11045"/>
                  </a:lnTo>
                  <a:cubicBezTo>
                    <a:pt x="20910" y="12121"/>
                    <a:pt x="21415" y="12346"/>
                    <a:pt x="21817" y="12346"/>
                  </a:cubicBezTo>
                  <a:cubicBezTo>
                    <a:pt x="21898" y="12346"/>
                    <a:pt x="21973" y="12341"/>
                    <a:pt x="22048" y="12319"/>
                  </a:cubicBezTo>
                  <a:cubicBezTo>
                    <a:pt x="22000" y="12168"/>
                    <a:pt x="21946" y="11997"/>
                    <a:pt x="21936" y="11803"/>
                  </a:cubicBezTo>
                  <a:cubicBezTo>
                    <a:pt x="22085" y="11771"/>
                    <a:pt x="22263" y="11685"/>
                    <a:pt x="22467" y="11567"/>
                  </a:cubicBezTo>
                  <a:cubicBezTo>
                    <a:pt x="22580" y="11245"/>
                    <a:pt x="22795" y="11057"/>
                    <a:pt x="23156" y="11057"/>
                  </a:cubicBezTo>
                  <a:lnTo>
                    <a:pt x="23161" y="11057"/>
                  </a:lnTo>
                  <a:cubicBezTo>
                    <a:pt x="23354" y="10992"/>
                    <a:pt x="23520" y="10911"/>
                    <a:pt x="23665" y="10826"/>
                  </a:cubicBezTo>
                  <a:cubicBezTo>
                    <a:pt x="23789" y="10976"/>
                    <a:pt x="23880" y="11126"/>
                    <a:pt x="23939" y="11283"/>
                  </a:cubicBezTo>
                  <a:cubicBezTo>
                    <a:pt x="24879" y="10702"/>
                    <a:pt x="25035" y="9730"/>
                    <a:pt x="25164" y="8918"/>
                  </a:cubicBezTo>
                  <a:cubicBezTo>
                    <a:pt x="25224" y="8521"/>
                    <a:pt x="25283" y="8144"/>
                    <a:pt x="25417" y="7806"/>
                  </a:cubicBezTo>
                  <a:cubicBezTo>
                    <a:pt x="25487" y="7623"/>
                    <a:pt x="25449" y="7415"/>
                    <a:pt x="25325" y="7269"/>
                  </a:cubicBezTo>
                  <a:cubicBezTo>
                    <a:pt x="25224" y="7145"/>
                    <a:pt x="25073" y="7081"/>
                    <a:pt x="24917" y="7081"/>
                  </a:cubicBezTo>
                  <a:cubicBezTo>
                    <a:pt x="24879" y="7081"/>
                    <a:pt x="24847" y="7081"/>
                    <a:pt x="24810" y="7092"/>
                  </a:cubicBezTo>
                  <a:cubicBezTo>
                    <a:pt x="24520" y="7152"/>
                    <a:pt x="24245" y="7199"/>
                    <a:pt x="23987" y="7248"/>
                  </a:cubicBezTo>
                  <a:cubicBezTo>
                    <a:pt x="23429" y="7345"/>
                    <a:pt x="22903" y="7435"/>
                    <a:pt x="22397" y="7608"/>
                  </a:cubicBezTo>
                  <a:cubicBezTo>
                    <a:pt x="22161" y="7688"/>
                    <a:pt x="21968" y="7732"/>
                    <a:pt x="21828" y="7732"/>
                  </a:cubicBezTo>
                  <a:cubicBezTo>
                    <a:pt x="21678" y="7732"/>
                    <a:pt x="21479" y="7732"/>
                    <a:pt x="21296" y="6958"/>
                  </a:cubicBezTo>
                  <a:cubicBezTo>
                    <a:pt x="21011" y="5727"/>
                    <a:pt x="20625" y="4529"/>
                    <a:pt x="20211" y="3256"/>
                  </a:cubicBezTo>
                  <a:cubicBezTo>
                    <a:pt x="20034" y="2703"/>
                    <a:pt x="19851" y="2139"/>
                    <a:pt x="19674" y="1553"/>
                  </a:cubicBezTo>
                  <a:cubicBezTo>
                    <a:pt x="19647" y="1478"/>
                    <a:pt x="19610" y="1419"/>
                    <a:pt x="19561" y="1365"/>
                  </a:cubicBezTo>
                  <a:cubicBezTo>
                    <a:pt x="19561" y="1306"/>
                    <a:pt x="19556" y="1246"/>
                    <a:pt x="19545" y="1177"/>
                  </a:cubicBezTo>
                  <a:cubicBezTo>
                    <a:pt x="19513" y="795"/>
                    <a:pt x="19405" y="527"/>
                    <a:pt x="19260" y="334"/>
                  </a:cubicBezTo>
                  <a:cubicBezTo>
                    <a:pt x="19137" y="172"/>
                    <a:pt x="18986" y="71"/>
                    <a:pt x="18825"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33"/>
            <p:cNvSpPr/>
            <p:nvPr/>
          </p:nvSpPr>
          <p:spPr>
            <a:xfrm>
              <a:off x="6725975" y="1781475"/>
              <a:ext cx="236000" cy="240275"/>
            </a:xfrm>
            <a:custGeom>
              <a:avLst/>
              <a:gdLst/>
              <a:ahLst/>
              <a:cxnLst/>
              <a:rect l="l" t="t" r="r" b="b"/>
              <a:pathLst>
                <a:path w="9440" h="9611" extrusionOk="0">
                  <a:moveTo>
                    <a:pt x="8049" y="0"/>
                  </a:moveTo>
                  <a:cubicBezTo>
                    <a:pt x="6936" y="167"/>
                    <a:pt x="5867" y="430"/>
                    <a:pt x="4820" y="769"/>
                  </a:cubicBezTo>
                  <a:cubicBezTo>
                    <a:pt x="4208" y="989"/>
                    <a:pt x="3590" y="1208"/>
                    <a:pt x="2971" y="1434"/>
                  </a:cubicBezTo>
                  <a:cubicBezTo>
                    <a:pt x="3026" y="1370"/>
                    <a:pt x="3090" y="1312"/>
                    <a:pt x="3133" y="1241"/>
                  </a:cubicBezTo>
                  <a:cubicBezTo>
                    <a:pt x="3154" y="1208"/>
                    <a:pt x="3144" y="1156"/>
                    <a:pt x="3149" y="1112"/>
                  </a:cubicBezTo>
                  <a:cubicBezTo>
                    <a:pt x="3092" y="1108"/>
                    <a:pt x="3035" y="1106"/>
                    <a:pt x="2979" y="1106"/>
                  </a:cubicBezTo>
                  <a:cubicBezTo>
                    <a:pt x="2102" y="1106"/>
                    <a:pt x="1311" y="1551"/>
                    <a:pt x="464" y="1687"/>
                  </a:cubicBezTo>
                  <a:cubicBezTo>
                    <a:pt x="296" y="1838"/>
                    <a:pt x="184" y="2021"/>
                    <a:pt x="114" y="2257"/>
                  </a:cubicBezTo>
                  <a:cubicBezTo>
                    <a:pt x="50" y="2450"/>
                    <a:pt x="18" y="2681"/>
                    <a:pt x="1" y="2949"/>
                  </a:cubicBezTo>
                  <a:cubicBezTo>
                    <a:pt x="157" y="3901"/>
                    <a:pt x="372" y="5056"/>
                    <a:pt x="511" y="5807"/>
                  </a:cubicBezTo>
                  <a:cubicBezTo>
                    <a:pt x="618" y="6393"/>
                    <a:pt x="861" y="6985"/>
                    <a:pt x="883" y="7565"/>
                  </a:cubicBezTo>
                  <a:cubicBezTo>
                    <a:pt x="888" y="7694"/>
                    <a:pt x="883" y="7823"/>
                    <a:pt x="861" y="7945"/>
                  </a:cubicBezTo>
                  <a:cubicBezTo>
                    <a:pt x="812" y="8267"/>
                    <a:pt x="667" y="8579"/>
                    <a:pt x="367" y="8891"/>
                  </a:cubicBezTo>
                  <a:cubicBezTo>
                    <a:pt x="360" y="8897"/>
                    <a:pt x="469" y="9015"/>
                    <a:pt x="528" y="9080"/>
                  </a:cubicBezTo>
                  <a:cubicBezTo>
                    <a:pt x="469" y="9273"/>
                    <a:pt x="420" y="9445"/>
                    <a:pt x="360" y="9584"/>
                  </a:cubicBezTo>
                  <a:cubicBezTo>
                    <a:pt x="415" y="9601"/>
                    <a:pt x="469" y="9611"/>
                    <a:pt x="528" y="9611"/>
                  </a:cubicBezTo>
                  <a:lnTo>
                    <a:pt x="533" y="9611"/>
                  </a:lnTo>
                  <a:cubicBezTo>
                    <a:pt x="673" y="9611"/>
                    <a:pt x="807" y="9595"/>
                    <a:pt x="930" y="9574"/>
                  </a:cubicBezTo>
                  <a:cubicBezTo>
                    <a:pt x="1360" y="9499"/>
                    <a:pt x="1721" y="9305"/>
                    <a:pt x="1999" y="8993"/>
                  </a:cubicBezTo>
                  <a:cubicBezTo>
                    <a:pt x="3338" y="7500"/>
                    <a:pt x="5067" y="6715"/>
                    <a:pt x="7253" y="6006"/>
                  </a:cubicBezTo>
                  <a:cubicBezTo>
                    <a:pt x="8301" y="5663"/>
                    <a:pt x="8914" y="5388"/>
                    <a:pt x="9219" y="5002"/>
                  </a:cubicBezTo>
                  <a:cubicBezTo>
                    <a:pt x="9333" y="4857"/>
                    <a:pt x="9403" y="4690"/>
                    <a:pt x="9440" y="4503"/>
                  </a:cubicBezTo>
                  <a:cubicBezTo>
                    <a:pt x="9252" y="3766"/>
                    <a:pt x="9053" y="2891"/>
                    <a:pt x="8817" y="2021"/>
                  </a:cubicBezTo>
                  <a:cubicBezTo>
                    <a:pt x="8666" y="1466"/>
                    <a:pt x="8414" y="876"/>
                    <a:pt x="8564" y="441"/>
                  </a:cubicBezTo>
                  <a:cubicBezTo>
                    <a:pt x="8446" y="263"/>
                    <a:pt x="8307" y="134"/>
                    <a:pt x="8156" y="54"/>
                  </a:cubicBezTo>
                  <a:cubicBezTo>
                    <a:pt x="8118" y="33"/>
                    <a:pt x="8081" y="16"/>
                    <a:pt x="8049"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33"/>
            <p:cNvSpPr/>
            <p:nvPr/>
          </p:nvSpPr>
          <p:spPr>
            <a:xfrm>
              <a:off x="6577450" y="2562875"/>
              <a:ext cx="70950" cy="152950"/>
            </a:xfrm>
            <a:custGeom>
              <a:avLst/>
              <a:gdLst/>
              <a:ahLst/>
              <a:cxnLst/>
              <a:rect l="l" t="t" r="r" b="b"/>
              <a:pathLst>
                <a:path w="2838" h="6118" extrusionOk="0">
                  <a:moveTo>
                    <a:pt x="2337" y="0"/>
                  </a:moveTo>
                  <a:cubicBezTo>
                    <a:pt x="2192" y="85"/>
                    <a:pt x="2026" y="166"/>
                    <a:pt x="1833" y="231"/>
                  </a:cubicBezTo>
                  <a:lnTo>
                    <a:pt x="1828" y="231"/>
                  </a:lnTo>
                  <a:cubicBezTo>
                    <a:pt x="1467" y="231"/>
                    <a:pt x="1252" y="419"/>
                    <a:pt x="1139" y="741"/>
                  </a:cubicBezTo>
                  <a:cubicBezTo>
                    <a:pt x="1144" y="735"/>
                    <a:pt x="1151" y="735"/>
                    <a:pt x="1156" y="730"/>
                  </a:cubicBezTo>
                  <a:lnTo>
                    <a:pt x="1156" y="730"/>
                  </a:lnTo>
                  <a:lnTo>
                    <a:pt x="1151" y="735"/>
                  </a:lnTo>
                  <a:lnTo>
                    <a:pt x="1134" y="747"/>
                  </a:lnTo>
                  <a:lnTo>
                    <a:pt x="1139" y="741"/>
                  </a:lnTo>
                  <a:lnTo>
                    <a:pt x="1139" y="741"/>
                  </a:lnTo>
                  <a:cubicBezTo>
                    <a:pt x="935" y="859"/>
                    <a:pt x="757" y="945"/>
                    <a:pt x="608" y="977"/>
                  </a:cubicBezTo>
                  <a:cubicBezTo>
                    <a:pt x="618" y="1171"/>
                    <a:pt x="672" y="1342"/>
                    <a:pt x="720" y="1493"/>
                  </a:cubicBezTo>
                  <a:cubicBezTo>
                    <a:pt x="725" y="1503"/>
                    <a:pt x="725" y="1515"/>
                    <a:pt x="732" y="1525"/>
                  </a:cubicBezTo>
                  <a:cubicBezTo>
                    <a:pt x="839" y="1858"/>
                    <a:pt x="828" y="1885"/>
                    <a:pt x="737" y="1982"/>
                  </a:cubicBezTo>
                  <a:cubicBezTo>
                    <a:pt x="1" y="2772"/>
                    <a:pt x="38" y="3680"/>
                    <a:pt x="70" y="4560"/>
                  </a:cubicBezTo>
                  <a:cubicBezTo>
                    <a:pt x="87" y="4878"/>
                    <a:pt x="97" y="5210"/>
                    <a:pt x="80" y="5554"/>
                  </a:cubicBezTo>
                  <a:cubicBezTo>
                    <a:pt x="65" y="5790"/>
                    <a:pt x="209" y="6006"/>
                    <a:pt x="430" y="6086"/>
                  </a:cubicBezTo>
                  <a:cubicBezTo>
                    <a:pt x="489" y="6108"/>
                    <a:pt x="548" y="6118"/>
                    <a:pt x="613" y="6118"/>
                  </a:cubicBezTo>
                  <a:cubicBezTo>
                    <a:pt x="779" y="6118"/>
                    <a:pt x="940" y="6038"/>
                    <a:pt x="1042" y="5899"/>
                  </a:cubicBezTo>
                  <a:cubicBezTo>
                    <a:pt x="1892" y="4749"/>
                    <a:pt x="2337" y="3685"/>
                    <a:pt x="2401" y="2648"/>
                  </a:cubicBezTo>
                  <a:cubicBezTo>
                    <a:pt x="2413" y="2487"/>
                    <a:pt x="2472" y="2282"/>
                    <a:pt x="2537" y="2068"/>
                  </a:cubicBezTo>
                  <a:cubicBezTo>
                    <a:pt x="2666" y="1638"/>
                    <a:pt x="2837" y="1042"/>
                    <a:pt x="2611" y="457"/>
                  </a:cubicBezTo>
                  <a:cubicBezTo>
                    <a:pt x="2552" y="300"/>
                    <a:pt x="2461" y="150"/>
                    <a:pt x="2337"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33"/>
            <p:cNvSpPr/>
            <p:nvPr/>
          </p:nvSpPr>
          <p:spPr>
            <a:xfrm>
              <a:off x="322350" y="972150"/>
              <a:ext cx="1107875" cy="919625"/>
            </a:xfrm>
            <a:custGeom>
              <a:avLst/>
              <a:gdLst/>
              <a:ahLst/>
              <a:cxnLst/>
              <a:rect l="l" t="t" r="r" b="b"/>
              <a:pathLst>
                <a:path w="44315" h="36785" extrusionOk="0">
                  <a:moveTo>
                    <a:pt x="16427" y="6431"/>
                  </a:moveTo>
                  <a:cubicBezTo>
                    <a:pt x="16428" y="6431"/>
                    <a:pt x="16429" y="6431"/>
                    <a:pt x="16430" y="6431"/>
                  </a:cubicBezTo>
                  <a:lnTo>
                    <a:pt x="16430" y="6431"/>
                  </a:lnTo>
                  <a:cubicBezTo>
                    <a:pt x="16429" y="6431"/>
                    <a:pt x="16428" y="6431"/>
                    <a:pt x="16427" y="6431"/>
                  </a:cubicBezTo>
                  <a:close/>
                  <a:moveTo>
                    <a:pt x="10669" y="1"/>
                  </a:moveTo>
                  <a:cubicBezTo>
                    <a:pt x="10347" y="156"/>
                    <a:pt x="10025" y="478"/>
                    <a:pt x="9852" y="1118"/>
                  </a:cubicBezTo>
                  <a:cubicBezTo>
                    <a:pt x="9304" y="3170"/>
                    <a:pt x="8510" y="5190"/>
                    <a:pt x="7736" y="7140"/>
                  </a:cubicBezTo>
                  <a:cubicBezTo>
                    <a:pt x="7134" y="8665"/>
                    <a:pt x="6511" y="10245"/>
                    <a:pt x="6001" y="11841"/>
                  </a:cubicBezTo>
                  <a:cubicBezTo>
                    <a:pt x="5334" y="13941"/>
                    <a:pt x="4179" y="15843"/>
                    <a:pt x="3062" y="17685"/>
                  </a:cubicBezTo>
                  <a:cubicBezTo>
                    <a:pt x="2579" y="18476"/>
                    <a:pt x="2084" y="19292"/>
                    <a:pt x="1627" y="20114"/>
                  </a:cubicBezTo>
                  <a:lnTo>
                    <a:pt x="1605" y="20152"/>
                  </a:lnTo>
                  <a:cubicBezTo>
                    <a:pt x="982" y="21290"/>
                    <a:pt x="489" y="22188"/>
                    <a:pt x="918" y="23563"/>
                  </a:cubicBezTo>
                  <a:cubicBezTo>
                    <a:pt x="935" y="23606"/>
                    <a:pt x="854" y="23745"/>
                    <a:pt x="789" y="23859"/>
                  </a:cubicBezTo>
                  <a:cubicBezTo>
                    <a:pt x="703" y="24008"/>
                    <a:pt x="606" y="24176"/>
                    <a:pt x="558" y="24385"/>
                  </a:cubicBezTo>
                  <a:lnTo>
                    <a:pt x="499" y="24610"/>
                  </a:lnTo>
                  <a:cubicBezTo>
                    <a:pt x="231" y="25652"/>
                    <a:pt x="0" y="26555"/>
                    <a:pt x="494" y="27308"/>
                  </a:cubicBezTo>
                  <a:cubicBezTo>
                    <a:pt x="580" y="27442"/>
                    <a:pt x="687" y="27560"/>
                    <a:pt x="811" y="27667"/>
                  </a:cubicBezTo>
                  <a:cubicBezTo>
                    <a:pt x="967" y="27538"/>
                    <a:pt x="1166" y="27464"/>
                    <a:pt x="1402" y="27442"/>
                  </a:cubicBezTo>
                  <a:cubicBezTo>
                    <a:pt x="1714" y="27625"/>
                    <a:pt x="2143" y="27764"/>
                    <a:pt x="2740" y="27861"/>
                  </a:cubicBezTo>
                  <a:cubicBezTo>
                    <a:pt x="3519" y="27990"/>
                    <a:pt x="4270" y="28290"/>
                    <a:pt x="5039" y="28505"/>
                  </a:cubicBezTo>
                  <a:cubicBezTo>
                    <a:pt x="10432" y="30031"/>
                    <a:pt x="15837" y="31518"/>
                    <a:pt x="21262" y="32921"/>
                  </a:cubicBezTo>
                  <a:cubicBezTo>
                    <a:pt x="21381" y="33018"/>
                    <a:pt x="21478" y="33120"/>
                    <a:pt x="21552" y="33238"/>
                  </a:cubicBezTo>
                  <a:cubicBezTo>
                    <a:pt x="21649" y="33174"/>
                    <a:pt x="21768" y="33120"/>
                    <a:pt x="21902" y="33088"/>
                  </a:cubicBezTo>
                  <a:cubicBezTo>
                    <a:pt x="26270" y="34216"/>
                    <a:pt x="36687" y="36779"/>
                    <a:pt x="36724" y="36784"/>
                  </a:cubicBezTo>
                  <a:cubicBezTo>
                    <a:pt x="36714" y="36747"/>
                    <a:pt x="37299" y="31089"/>
                    <a:pt x="37852" y="28994"/>
                  </a:cubicBezTo>
                  <a:cubicBezTo>
                    <a:pt x="38217" y="27598"/>
                    <a:pt x="38229" y="26093"/>
                    <a:pt x="38873" y="24771"/>
                  </a:cubicBezTo>
                  <a:cubicBezTo>
                    <a:pt x="38921" y="24573"/>
                    <a:pt x="38996" y="24385"/>
                    <a:pt x="39131" y="24196"/>
                  </a:cubicBezTo>
                  <a:cubicBezTo>
                    <a:pt x="39206" y="24089"/>
                    <a:pt x="39318" y="24025"/>
                    <a:pt x="39432" y="23966"/>
                  </a:cubicBezTo>
                  <a:cubicBezTo>
                    <a:pt x="39560" y="23891"/>
                    <a:pt x="39625" y="23810"/>
                    <a:pt x="39662" y="23725"/>
                  </a:cubicBezTo>
                  <a:cubicBezTo>
                    <a:pt x="39625" y="23294"/>
                    <a:pt x="39506" y="22854"/>
                    <a:pt x="39893" y="22493"/>
                  </a:cubicBezTo>
                  <a:cubicBezTo>
                    <a:pt x="39893" y="22564"/>
                    <a:pt x="39898" y="22634"/>
                    <a:pt x="39905" y="22703"/>
                  </a:cubicBezTo>
                  <a:cubicBezTo>
                    <a:pt x="39942" y="22634"/>
                    <a:pt x="39980" y="22564"/>
                    <a:pt x="40012" y="22493"/>
                  </a:cubicBezTo>
                  <a:cubicBezTo>
                    <a:pt x="39980" y="22483"/>
                    <a:pt x="39947" y="22473"/>
                    <a:pt x="39920" y="22456"/>
                  </a:cubicBezTo>
                  <a:cubicBezTo>
                    <a:pt x="39856" y="22262"/>
                    <a:pt x="39796" y="22074"/>
                    <a:pt x="39737" y="21881"/>
                  </a:cubicBezTo>
                  <a:cubicBezTo>
                    <a:pt x="39705" y="21870"/>
                    <a:pt x="39679" y="21860"/>
                    <a:pt x="39647" y="21849"/>
                  </a:cubicBezTo>
                  <a:cubicBezTo>
                    <a:pt x="39453" y="21791"/>
                    <a:pt x="39147" y="21731"/>
                    <a:pt x="39018" y="21548"/>
                  </a:cubicBezTo>
                  <a:cubicBezTo>
                    <a:pt x="38926" y="21419"/>
                    <a:pt x="38899" y="21258"/>
                    <a:pt x="38911" y="21097"/>
                  </a:cubicBezTo>
                  <a:cubicBezTo>
                    <a:pt x="38765" y="20796"/>
                    <a:pt x="38884" y="20554"/>
                    <a:pt x="39104" y="20328"/>
                  </a:cubicBezTo>
                  <a:cubicBezTo>
                    <a:pt x="39136" y="20249"/>
                    <a:pt x="39169" y="20167"/>
                    <a:pt x="39196" y="20092"/>
                  </a:cubicBezTo>
                  <a:cubicBezTo>
                    <a:pt x="39404" y="19517"/>
                    <a:pt x="39603" y="18873"/>
                    <a:pt x="39958" y="18367"/>
                  </a:cubicBezTo>
                  <a:cubicBezTo>
                    <a:pt x="40146" y="18094"/>
                    <a:pt x="40371" y="17879"/>
                    <a:pt x="40640" y="17680"/>
                  </a:cubicBezTo>
                  <a:cubicBezTo>
                    <a:pt x="41150" y="17315"/>
                    <a:pt x="41510" y="16971"/>
                    <a:pt x="41817" y="16418"/>
                  </a:cubicBezTo>
                  <a:cubicBezTo>
                    <a:pt x="42097" y="15924"/>
                    <a:pt x="42354" y="15414"/>
                    <a:pt x="42692" y="14957"/>
                  </a:cubicBezTo>
                  <a:cubicBezTo>
                    <a:pt x="42982" y="14570"/>
                    <a:pt x="43321" y="14231"/>
                    <a:pt x="43612" y="13834"/>
                  </a:cubicBezTo>
                  <a:cubicBezTo>
                    <a:pt x="43605" y="13829"/>
                    <a:pt x="43600" y="13823"/>
                    <a:pt x="43600" y="13823"/>
                  </a:cubicBezTo>
                  <a:cubicBezTo>
                    <a:pt x="43647" y="13719"/>
                    <a:pt x="43688" y="13591"/>
                    <a:pt x="43787" y="13591"/>
                  </a:cubicBezTo>
                  <a:cubicBezTo>
                    <a:pt x="43791" y="13591"/>
                    <a:pt x="43795" y="13591"/>
                    <a:pt x="43799" y="13592"/>
                  </a:cubicBezTo>
                  <a:cubicBezTo>
                    <a:pt x="43826" y="13559"/>
                    <a:pt x="43858" y="13527"/>
                    <a:pt x="43885" y="13495"/>
                  </a:cubicBezTo>
                  <a:cubicBezTo>
                    <a:pt x="43869" y="13318"/>
                    <a:pt x="43992" y="13210"/>
                    <a:pt x="44175" y="13130"/>
                  </a:cubicBezTo>
                  <a:cubicBezTo>
                    <a:pt x="44175" y="13130"/>
                    <a:pt x="44175" y="13135"/>
                    <a:pt x="44180" y="13135"/>
                  </a:cubicBezTo>
                  <a:cubicBezTo>
                    <a:pt x="44229" y="13066"/>
                    <a:pt x="44277" y="12991"/>
                    <a:pt x="44314" y="12915"/>
                  </a:cubicBezTo>
                  <a:lnTo>
                    <a:pt x="44314" y="12915"/>
                  </a:lnTo>
                  <a:cubicBezTo>
                    <a:pt x="44277" y="12964"/>
                    <a:pt x="44239" y="13017"/>
                    <a:pt x="44192" y="13066"/>
                  </a:cubicBezTo>
                  <a:cubicBezTo>
                    <a:pt x="44197" y="12738"/>
                    <a:pt x="44197" y="12404"/>
                    <a:pt x="44202" y="12077"/>
                  </a:cubicBezTo>
                  <a:cubicBezTo>
                    <a:pt x="44024" y="11856"/>
                    <a:pt x="43756" y="11754"/>
                    <a:pt x="43483" y="11551"/>
                  </a:cubicBezTo>
                  <a:cubicBezTo>
                    <a:pt x="43450" y="11529"/>
                    <a:pt x="43423" y="11497"/>
                    <a:pt x="43396" y="11470"/>
                  </a:cubicBezTo>
                  <a:cubicBezTo>
                    <a:pt x="43079" y="11357"/>
                    <a:pt x="42923" y="11083"/>
                    <a:pt x="42875" y="10702"/>
                  </a:cubicBezTo>
                  <a:cubicBezTo>
                    <a:pt x="42784" y="10514"/>
                    <a:pt x="42697" y="10326"/>
                    <a:pt x="42601" y="10148"/>
                  </a:cubicBezTo>
                  <a:cubicBezTo>
                    <a:pt x="42596" y="10138"/>
                    <a:pt x="42590" y="10122"/>
                    <a:pt x="42585" y="10111"/>
                  </a:cubicBezTo>
                  <a:cubicBezTo>
                    <a:pt x="40087" y="9681"/>
                    <a:pt x="37674" y="8908"/>
                    <a:pt x="35214" y="8343"/>
                  </a:cubicBezTo>
                  <a:cubicBezTo>
                    <a:pt x="34636" y="8213"/>
                    <a:pt x="34052" y="7965"/>
                    <a:pt x="33455" y="7965"/>
                  </a:cubicBezTo>
                  <a:cubicBezTo>
                    <a:pt x="33115" y="7965"/>
                    <a:pt x="32771" y="8046"/>
                    <a:pt x="32420" y="8273"/>
                  </a:cubicBezTo>
                  <a:cubicBezTo>
                    <a:pt x="32346" y="8323"/>
                    <a:pt x="32248" y="8352"/>
                    <a:pt x="32144" y="8352"/>
                  </a:cubicBezTo>
                  <a:cubicBezTo>
                    <a:pt x="31958" y="8352"/>
                    <a:pt x="31754" y="8260"/>
                    <a:pt x="31636" y="8042"/>
                  </a:cubicBezTo>
                  <a:cubicBezTo>
                    <a:pt x="31594" y="8037"/>
                    <a:pt x="31551" y="8035"/>
                    <a:pt x="31507" y="8035"/>
                  </a:cubicBezTo>
                  <a:cubicBezTo>
                    <a:pt x="31376" y="8035"/>
                    <a:pt x="31240" y="8053"/>
                    <a:pt x="31109" y="8053"/>
                  </a:cubicBezTo>
                  <a:cubicBezTo>
                    <a:pt x="30907" y="8053"/>
                    <a:pt x="30716" y="8009"/>
                    <a:pt x="30573" y="7785"/>
                  </a:cubicBezTo>
                  <a:cubicBezTo>
                    <a:pt x="30230" y="7882"/>
                    <a:pt x="29887" y="7915"/>
                    <a:pt x="29544" y="7915"/>
                  </a:cubicBezTo>
                  <a:cubicBezTo>
                    <a:pt x="28993" y="7915"/>
                    <a:pt x="28442" y="7829"/>
                    <a:pt x="27892" y="7779"/>
                  </a:cubicBezTo>
                  <a:cubicBezTo>
                    <a:pt x="27554" y="8237"/>
                    <a:pt x="27183" y="8392"/>
                    <a:pt x="26796" y="8392"/>
                  </a:cubicBezTo>
                  <a:cubicBezTo>
                    <a:pt x="26382" y="8392"/>
                    <a:pt x="25950" y="8215"/>
                    <a:pt x="25517" y="8037"/>
                  </a:cubicBezTo>
                  <a:lnTo>
                    <a:pt x="25517" y="8053"/>
                  </a:lnTo>
                  <a:lnTo>
                    <a:pt x="25502" y="8037"/>
                  </a:lnTo>
                  <a:lnTo>
                    <a:pt x="25502" y="8037"/>
                  </a:lnTo>
                  <a:cubicBezTo>
                    <a:pt x="25507" y="8048"/>
                    <a:pt x="25517" y="8053"/>
                    <a:pt x="25517" y="8053"/>
                  </a:cubicBezTo>
                  <a:cubicBezTo>
                    <a:pt x="25254" y="7951"/>
                    <a:pt x="25066" y="7774"/>
                    <a:pt x="24964" y="7511"/>
                  </a:cubicBezTo>
                  <a:cubicBezTo>
                    <a:pt x="24674" y="7516"/>
                    <a:pt x="24389" y="7516"/>
                    <a:pt x="24099" y="7516"/>
                  </a:cubicBezTo>
                  <a:cubicBezTo>
                    <a:pt x="24072" y="7489"/>
                    <a:pt x="24040" y="7467"/>
                    <a:pt x="24014" y="7452"/>
                  </a:cubicBezTo>
                  <a:cubicBezTo>
                    <a:pt x="23954" y="7415"/>
                    <a:pt x="23890" y="7388"/>
                    <a:pt x="23826" y="7376"/>
                  </a:cubicBezTo>
                  <a:cubicBezTo>
                    <a:pt x="23793" y="7371"/>
                    <a:pt x="23761" y="7366"/>
                    <a:pt x="23729" y="7366"/>
                  </a:cubicBezTo>
                  <a:cubicBezTo>
                    <a:pt x="23713" y="7365"/>
                    <a:pt x="23698" y="7364"/>
                    <a:pt x="23682" y="7364"/>
                  </a:cubicBezTo>
                  <a:cubicBezTo>
                    <a:pt x="23457" y="7364"/>
                    <a:pt x="23220" y="7449"/>
                    <a:pt x="22997" y="7449"/>
                  </a:cubicBezTo>
                  <a:cubicBezTo>
                    <a:pt x="22843" y="7449"/>
                    <a:pt x="22696" y="7409"/>
                    <a:pt x="22563" y="7274"/>
                  </a:cubicBezTo>
                  <a:cubicBezTo>
                    <a:pt x="20554" y="6706"/>
                    <a:pt x="18450" y="6887"/>
                    <a:pt x="16430" y="6431"/>
                  </a:cubicBezTo>
                  <a:lnTo>
                    <a:pt x="16430" y="6431"/>
                  </a:lnTo>
                  <a:cubicBezTo>
                    <a:pt x="16433" y="6433"/>
                    <a:pt x="16434" y="6437"/>
                    <a:pt x="16439" y="6441"/>
                  </a:cubicBezTo>
                  <a:cubicBezTo>
                    <a:pt x="16372" y="6451"/>
                    <a:pt x="16308" y="6457"/>
                    <a:pt x="16247" y="6457"/>
                  </a:cubicBezTo>
                  <a:cubicBezTo>
                    <a:pt x="15857" y="6457"/>
                    <a:pt x="15572" y="6253"/>
                    <a:pt x="15358" y="5910"/>
                  </a:cubicBezTo>
                  <a:cubicBezTo>
                    <a:pt x="15182" y="5900"/>
                    <a:pt x="15090" y="5808"/>
                    <a:pt x="15085" y="5630"/>
                  </a:cubicBezTo>
                  <a:cubicBezTo>
                    <a:pt x="14526" y="4997"/>
                    <a:pt x="14800" y="4212"/>
                    <a:pt x="14870" y="3540"/>
                  </a:cubicBezTo>
                  <a:cubicBezTo>
                    <a:pt x="14929" y="2972"/>
                    <a:pt x="14719" y="2451"/>
                    <a:pt x="14816" y="1908"/>
                  </a:cubicBezTo>
                  <a:lnTo>
                    <a:pt x="14816" y="1908"/>
                  </a:lnTo>
                  <a:cubicBezTo>
                    <a:pt x="14723" y="1932"/>
                    <a:pt x="14634" y="1945"/>
                    <a:pt x="14550" y="1945"/>
                  </a:cubicBezTo>
                  <a:cubicBezTo>
                    <a:pt x="14339" y="1945"/>
                    <a:pt x="14160" y="1860"/>
                    <a:pt x="14021" y="1645"/>
                  </a:cubicBezTo>
                  <a:cubicBezTo>
                    <a:pt x="13979" y="1649"/>
                    <a:pt x="13937" y="1651"/>
                    <a:pt x="13897" y="1651"/>
                  </a:cubicBezTo>
                  <a:cubicBezTo>
                    <a:pt x="13210" y="1651"/>
                    <a:pt x="12840" y="1035"/>
                    <a:pt x="12313" y="736"/>
                  </a:cubicBezTo>
                  <a:cubicBezTo>
                    <a:pt x="11996" y="549"/>
                    <a:pt x="11706" y="441"/>
                    <a:pt x="11453" y="403"/>
                  </a:cubicBezTo>
                  <a:cubicBezTo>
                    <a:pt x="11211" y="264"/>
                    <a:pt x="10970" y="140"/>
                    <a:pt x="10722" y="27"/>
                  </a:cubicBezTo>
                  <a:cubicBezTo>
                    <a:pt x="10707" y="16"/>
                    <a:pt x="10690" y="6"/>
                    <a:pt x="10669"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33"/>
            <p:cNvSpPr/>
            <p:nvPr/>
          </p:nvSpPr>
          <p:spPr>
            <a:xfrm>
              <a:off x="732625" y="1132775"/>
              <a:ext cx="425" cy="275"/>
            </a:xfrm>
            <a:custGeom>
              <a:avLst/>
              <a:gdLst/>
              <a:ahLst/>
              <a:cxnLst/>
              <a:rect l="l" t="t" r="r" b="b"/>
              <a:pathLst>
                <a:path w="17" h="11" extrusionOk="0">
                  <a:moveTo>
                    <a:pt x="1" y="1"/>
                  </a:moveTo>
                  <a:cubicBezTo>
                    <a:pt x="1" y="1"/>
                    <a:pt x="6" y="6"/>
                    <a:pt x="16" y="11"/>
                  </a:cubicBezTo>
                  <a:lnTo>
                    <a:pt x="1"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33"/>
            <p:cNvSpPr/>
            <p:nvPr/>
          </p:nvSpPr>
          <p:spPr>
            <a:xfrm>
              <a:off x="1572700" y="777150"/>
              <a:ext cx="1386975" cy="838925"/>
            </a:xfrm>
            <a:custGeom>
              <a:avLst/>
              <a:gdLst/>
              <a:ahLst/>
              <a:cxnLst/>
              <a:rect l="l" t="t" r="r" b="b"/>
              <a:pathLst>
                <a:path w="55479" h="33557" extrusionOk="0">
                  <a:moveTo>
                    <a:pt x="920" y="1"/>
                  </a:moveTo>
                  <a:lnTo>
                    <a:pt x="920" y="16"/>
                  </a:lnTo>
                  <a:cubicBezTo>
                    <a:pt x="715" y="2014"/>
                    <a:pt x="0" y="3986"/>
                    <a:pt x="253" y="6006"/>
                  </a:cubicBezTo>
                  <a:cubicBezTo>
                    <a:pt x="425" y="6479"/>
                    <a:pt x="662" y="6956"/>
                    <a:pt x="774" y="7452"/>
                  </a:cubicBezTo>
                  <a:cubicBezTo>
                    <a:pt x="1215" y="7774"/>
                    <a:pt x="1145" y="8101"/>
                    <a:pt x="801" y="8429"/>
                  </a:cubicBezTo>
                  <a:cubicBezTo>
                    <a:pt x="747" y="8885"/>
                    <a:pt x="689" y="9326"/>
                    <a:pt x="940" y="9761"/>
                  </a:cubicBezTo>
                  <a:cubicBezTo>
                    <a:pt x="952" y="9772"/>
                    <a:pt x="962" y="9788"/>
                    <a:pt x="973" y="9805"/>
                  </a:cubicBezTo>
                  <a:cubicBezTo>
                    <a:pt x="1134" y="9922"/>
                    <a:pt x="1247" y="10073"/>
                    <a:pt x="1306" y="10256"/>
                  </a:cubicBezTo>
                  <a:cubicBezTo>
                    <a:pt x="1441" y="10400"/>
                    <a:pt x="1585" y="10534"/>
                    <a:pt x="1736" y="10670"/>
                  </a:cubicBezTo>
                  <a:cubicBezTo>
                    <a:pt x="2316" y="11169"/>
                    <a:pt x="2778" y="11647"/>
                    <a:pt x="3047" y="12378"/>
                  </a:cubicBezTo>
                  <a:cubicBezTo>
                    <a:pt x="3288" y="13028"/>
                    <a:pt x="3439" y="13758"/>
                    <a:pt x="3895" y="14285"/>
                  </a:cubicBezTo>
                  <a:cubicBezTo>
                    <a:pt x="3997" y="14441"/>
                    <a:pt x="4153" y="14558"/>
                    <a:pt x="4438" y="14747"/>
                  </a:cubicBezTo>
                  <a:cubicBezTo>
                    <a:pt x="4798" y="15004"/>
                    <a:pt x="5158" y="15240"/>
                    <a:pt x="5400" y="15547"/>
                  </a:cubicBezTo>
                  <a:cubicBezTo>
                    <a:pt x="5443" y="15569"/>
                    <a:pt x="5480" y="15590"/>
                    <a:pt x="5517" y="15612"/>
                  </a:cubicBezTo>
                  <a:cubicBezTo>
                    <a:pt x="5631" y="15671"/>
                    <a:pt x="5738" y="15741"/>
                    <a:pt x="5835" y="15810"/>
                  </a:cubicBezTo>
                  <a:cubicBezTo>
                    <a:pt x="5943" y="16078"/>
                    <a:pt x="5980" y="16363"/>
                    <a:pt x="5948" y="16681"/>
                  </a:cubicBezTo>
                  <a:cubicBezTo>
                    <a:pt x="5878" y="16745"/>
                    <a:pt x="5787" y="16809"/>
                    <a:pt x="5673" y="16874"/>
                  </a:cubicBezTo>
                  <a:cubicBezTo>
                    <a:pt x="5749" y="16638"/>
                    <a:pt x="5749" y="16450"/>
                    <a:pt x="5700" y="16299"/>
                  </a:cubicBezTo>
                  <a:lnTo>
                    <a:pt x="5700" y="16299"/>
                  </a:lnTo>
                  <a:cubicBezTo>
                    <a:pt x="5711" y="16401"/>
                    <a:pt x="5711" y="16504"/>
                    <a:pt x="5700" y="16621"/>
                  </a:cubicBezTo>
                  <a:cubicBezTo>
                    <a:pt x="5690" y="16740"/>
                    <a:pt x="5673" y="16852"/>
                    <a:pt x="5653" y="16971"/>
                  </a:cubicBezTo>
                  <a:cubicBezTo>
                    <a:pt x="5690" y="17142"/>
                    <a:pt x="5700" y="17298"/>
                    <a:pt x="5550" y="17379"/>
                  </a:cubicBezTo>
                  <a:cubicBezTo>
                    <a:pt x="5363" y="18061"/>
                    <a:pt x="5051" y="18716"/>
                    <a:pt x="4895" y="19398"/>
                  </a:cubicBezTo>
                  <a:cubicBezTo>
                    <a:pt x="4803" y="19792"/>
                    <a:pt x="4739" y="20189"/>
                    <a:pt x="4728" y="20591"/>
                  </a:cubicBezTo>
                  <a:cubicBezTo>
                    <a:pt x="4744" y="20662"/>
                    <a:pt x="4766" y="20726"/>
                    <a:pt x="4798" y="20796"/>
                  </a:cubicBezTo>
                  <a:cubicBezTo>
                    <a:pt x="4771" y="20752"/>
                    <a:pt x="4750" y="20715"/>
                    <a:pt x="4728" y="20672"/>
                  </a:cubicBezTo>
                  <a:lnTo>
                    <a:pt x="4728" y="20710"/>
                  </a:lnTo>
                  <a:cubicBezTo>
                    <a:pt x="4728" y="20855"/>
                    <a:pt x="4674" y="21005"/>
                    <a:pt x="4535" y="21075"/>
                  </a:cubicBezTo>
                  <a:cubicBezTo>
                    <a:pt x="4314" y="21188"/>
                    <a:pt x="3950" y="21446"/>
                    <a:pt x="3766" y="21741"/>
                  </a:cubicBezTo>
                  <a:lnTo>
                    <a:pt x="3766" y="22386"/>
                  </a:lnTo>
                  <a:cubicBezTo>
                    <a:pt x="3794" y="22418"/>
                    <a:pt x="3826" y="22450"/>
                    <a:pt x="3863" y="22482"/>
                  </a:cubicBezTo>
                  <a:cubicBezTo>
                    <a:pt x="4071" y="22657"/>
                    <a:pt x="4303" y="22717"/>
                    <a:pt x="4542" y="22717"/>
                  </a:cubicBezTo>
                  <a:cubicBezTo>
                    <a:pt x="4804" y="22717"/>
                    <a:pt x="5074" y="22644"/>
                    <a:pt x="5330" y="22569"/>
                  </a:cubicBezTo>
                  <a:cubicBezTo>
                    <a:pt x="5552" y="22507"/>
                    <a:pt x="5808" y="22434"/>
                    <a:pt x="6052" y="22434"/>
                  </a:cubicBezTo>
                  <a:cubicBezTo>
                    <a:pt x="6062" y="22434"/>
                    <a:pt x="6072" y="22435"/>
                    <a:pt x="6082" y="22435"/>
                  </a:cubicBezTo>
                  <a:cubicBezTo>
                    <a:pt x="6141" y="22370"/>
                    <a:pt x="6201" y="22311"/>
                    <a:pt x="6276" y="22230"/>
                  </a:cubicBezTo>
                  <a:cubicBezTo>
                    <a:pt x="6399" y="22289"/>
                    <a:pt x="6555" y="22311"/>
                    <a:pt x="6598" y="22391"/>
                  </a:cubicBezTo>
                  <a:cubicBezTo>
                    <a:pt x="6640" y="22467"/>
                    <a:pt x="6620" y="22557"/>
                    <a:pt x="6523" y="22569"/>
                  </a:cubicBezTo>
                  <a:cubicBezTo>
                    <a:pt x="6544" y="22584"/>
                    <a:pt x="6571" y="22596"/>
                    <a:pt x="6593" y="22611"/>
                  </a:cubicBezTo>
                  <a:cubicBezTo>
                    <a:pt x="7592" y="23466"/>
                    <a:pt x="7377" y="25110"/>
                    <a:pt x="7382" y="26281"/>
                  </a:cubicBezTo>
                  <a:cubicBezTo>
                    <a:pt x="7382" y="27533"/>
                    <a:pt x="7694" y="28810"/>
                    <a:pt x="8167" y="29971"/>
                  </a:cubicBezTo>
                  <a:cubicBezTo>
                    <a:pt x="8430" y="30610"/>
                    <a:pt x="8757" y="31352"/>
                    <a:pt x="9311" y="31798"/>
                  </a:cubicBezTo>
                  <a:cubicBezTo>
                    <a:pt x="9595" y="32027"/>
                    <a:pt x="9884" y="32102"/>
                    <a:pt x="10178" y="32102"/>
                  </a:cubicBezTo>
                  <a:cubicBezTo>
                    <a:pt x="10256" y="32102"/>
                    <a:pt x="10333" y="32097"/>
                    <a:pt x="10412" y="32088"/>
                  </a:cubicBezTo>
                  <a:cubicBezTo>
                    <a:pt x="10717" y="31828"/>
                    <a:pt x="11035" y="31750"/>
                    <a:pt x="11353" y="31750"/>
                  </a:cubicBezTo>
                  <a:cubicBezTo>
                    <a:pt x="11832" y="31750"/>
                    <a:pt x="12311" y="31927"/>
                    <a:pt x="12749" y="31927"/>
                  </a:cubicBezTo>
                  <a:cubicBezTo>
                    <a:pt x="12842" y="31927"/>
                    <a:pt x="12933" y="31919"/>
                    <a:pt x="13023" y="31900"/>
                  </a:cubicBezTo>
                  <a:lnTo>
                    <a:pt x="13023" y="31900"/>
                  </a:lnTo>
                  <a:cubicBezTo>
                    <a:pt x="13002" y="31916"/>
                    <a:pt x="12975" y="31927"/>
                    <a:pt x="12948" y="31944"/>
                  </a:cubicBezTo>
                  <a:cubicBezTo>
                    <a:pt x="13028" y="31944"/>
                    <a:pt x="13114" y="31944"/>
                    <a:pt x="13195" y="31937"/>
                  </a:cubicBezTo>
                  <a:lnTo>
                    <a:pt x="13233" y="31937"/>
                  </a:lnTo>
                  <a:cubicBezTo>
                    <a:pt x="13206" y="31922"/>
                    <a:pt x="13184" y="31905"/>
                    <a:pt x="13163" y="31884"/>
                  </a:cubicBezTo>
                  <a:lnTo>
                    <a:pt x="13163" y="31884"/>
                  </a:lnTo>
                  <a:cubicBezTo>
                    <a:pt x="13208" y="31888"/>
                    <a:pt x="13253" y="31889"/>
                    <a:pt x="13299" y="31889"/>
                  </a:cubicBezTo>
                  <a:cubicBezTo>
                    <a:pt x="13578" y="31889"/>
                    <a:pt x="13865" y="31836"/>
                    <a:pt x="14144" y="31836"/>
                  </a:cubicBezTo>
                  <a:cubicBezTo>
                    <a:pt x="14410" y="31836"/>
                    <a:pt x="14669" y="31884"/>
                    <a:pt x="14909" y="32072"/>
                  </a:cubicBezTo>
                  <a:cubicBezTo>
                    <a:pt x="15161" y="32122"/>
                    <a:pt x="15414" y="32163"/>
                    <a:pt x="15655" y="32163"/>
                  </a:cubicBezTo>
                  <a:cubicBezTo>
                    <a:pt x="16063" y="32163"/>
                    <a:pt x="16437" y="32047"/>
                    <a:pt x="16714" y="31659"/>
                  </a:cubicBezTo>
                  <a:cubicBezTo>
                    <a:pt x="16843" y="31476"/>
                    <a:pt x="16977" y="31374"/>
                    <a:pt x="17106" y="31331"/>
                  </a:cubicBezTo>
                  <a:cubicBezTo>
                    <a:pt x="17240" y="31207"/>
                    <a:pt x="17353" y="31143"/>
                    <a:pt x="17455" y="31126"/>
                  </a:cubicBezTo>
                  <a:cubicBezTo>
                    <a:pt x="17515" y="31138"/>
                    <a:pt x="17573" y="31153"/>
                    <a:pt x="17632" y="31170"/>
                  </a:cubicBezTo>
                  <a:cubicBezTo>
                    <a:pt x="17740" y="31245"/>
                    <a:pt x="17820" y="31406"/>
                    <a:pt x="17879" y="31653"/>
                  </a:cubicBezTo>
                  <a:cubicBezTo>
                    <a:pt x="18148" y="31927"/>
                    <a:pt x="18390" y="32298"/>
                    <a:pt x="18583" y="32566"/>
                  </a:cubicBezTo>
                  <a:cubicBezTo>
                    <a:pt x="18611" y="32604"/>
                    <a:pt x="18631" y="32641"/>
                    <a:pt x="18658" y="32673"/>
                  </a:cubicBezTo>
                  <a:cubicBezTo>
                    <a:pt x="19030" y="32078"/>
                    <a:pt x="18981" y="31379"/>
                    <a:pt x="19050" y="30707"/>
                  </a:cubicBezTo>
                  <a:cubicBezTo>
                    <a:pt x="19117" y="30050"/>
                    <a:pt x="19379" y="29722"/>
                    <a:pt x="19993" y="29722"/>
                  </a:cubicBezTo>
                  <a:cubicBezTo>
                    <a:pt x="20077" y="29722"/>
                    <a:pt x="20167" y="29728"/>
                    <a:pt x="20265" y="29740"/>
                  </a:cubicBezTo>
                  <a:cubicBezTo>
                    <a:pt x="24272" y="30246"/>
                    <a:pt x="28280" y="30707"/>
                    <a:pt x="32288" y="31185"/>
                  </a:cubicBezTo>
                  <a:cubicBezTo>
                    <a:pt x="36424" y="31679"/>
                    <a:pt x="40561" y="32185"/>
                    <a:pt x="44703" y="32668"/>
                  </a:cubicBezTo>
                  <a:cubicBezTo>
                    <a:pt x="47212" y="32963"/>
                    <a:pt x="49731" y="33211"/>
                    <a:pt x="52240" y="33533"/>
                  </a:cubicBezTo>
                  <a:cubicBezTo>
                    <a:pt x="52364" y="33548"/>
                    <a:pt x="52476" y="33557"/>
                    <a:pt x="52576" y="33557"/>
                  </a:cubicBezTo>
                  <a:cubicBezTo>
                    <a:pt x="52696" y="33557"/>
                    <a:pt x="52799" y="33544"/>
                    <a:pt x="52885" y="33511"/>
                  </a:cubicBezTo>
                  <a:cubicBezTo>
                    <a:pt x="52917" y="33528"/>
                    <a:pt x="52944" y="33538"/>
                    <a:pt x="52976" y="33555"/>
                  </a:cubicBezTo>
                  <a:cubicBezTo>
                    <a:pt x="52976" y="33523"/>
                    <a:pt x="52981" y="33491"/>
                    <a:pt x="52981" y="33459"/>
                  </a:cubicBezTo>
                  <a:cubicBezTo>
                    <a:pt x="53137" y="33355"/>
                    <a:pt x="53217" y="33146"/>
                    <a:pt x="53234" y="32782"/>
                  </a:cubicBezTo>
                  <a:cubicBezTo>
                    <a:pt x="53261" y="32276"/>
                    <a:pt x="53341" y="31771"/>
                    <a:pt x="53460" y="31272"/>
                  </a:cubicBezTo>
                  <a:cubicBezTo>
                    <a:pt x="53519" y="30848"/>
                    <a:pt x="53594" y="30422"/>
                    <a:pt x="53616" y="29993"/>
                  </a:cubicBezTo>
                  <a:cubicBezTo>
                    <a:pt x="53626" y="29762"/>
                    <a:pt x="53631" y="29536"/>
                    <a:pt x="53653" y="29311"/>
                  </a:cubicBezTo>
                  <a:lnTo>
                    <a:pt x="53653" y="29311"/>
                  </a:lnTo>
                  <a:cubicBezTo>
                    <a:pt x="53648" y="29316"/>
                    <a:pt x="53642" y="29326"/>
                    <a:pt x="53631" y="29333"/>
                  </a:cubicBezTo>
                  <a:cubicBezTo>
                    <a:pt x="53728" y="28714"/>
                    <a:pt x="53809" y="28161"/>
                    <a:pt x="53889" y="27635"/>
                  </a:cubicBezTo>
                  <a:lnTo>
                    <a:pt x="53889" y="27275"/>
                  </a:lnTo>
                  <a:cubicBezTo>
                    <a:pt x="53921" y="27226"/>
                    <a:pt x="53948" y="27183"/>
                    <a:pt x="53986" y="27141"/>
                  </a:cubicBezTo>
                  <a:cubicBezTo>
                    <a:pt x="53970" y="27114"/>
                    <a:pt x="53959" y="27087"/>
                    <a:pt x="53943" y="27060"/>
                  </a:cubicBezTo>
                  <a:cubicBezTo>
                    <a:pt x="53954" y="27049"/>
                    <a:pt x="53964" y="27038"/>
                    <a:pt x="53976" y="27033"/>
                  </a:cubicBezTo>
                  <a:cubicBezTo>
                    <a:pt x="54055" y="26506"/>
                    <a:pt x="54132" y="26013"/>
                    <a:pt x="54201" y="25512"/>
                  </a:cubicBezTo>
                  <a:cubicBezTo>
                    <a:pt x="54190" y="25195"/>
                    <a:pt x="54260" y="24890"/>
                    <a:pt x="54335" y="24578"/>
                  </a:cubicBezTo>
                  <a:cubicBezTo>
                    <a:pt x="54362" y="24465"/>
                    <a:pt x="54395" y="24352"/>
                    <a:pt x="54422" y="24233"/>
                  </a:cubicBezTo>
                  <a:cubicBezTo>
                    <a:pt x="54454" y="24104"/>
                    <a:pt x="54480" y="23970"/>
                    <a:pt x="54502" y="23836"/>
                  </a:cubicBezTo>
                  <a:cubicBezTo>
                    <a:pt x="54502" y="23821"/>
                    <a:pt x="54507" y="23804"/>
                    <a:pt x="54507" y="23789"/>
                  </a:cubicBezTo>
                  <a:cubicBezTo>
                    <a:pt x="54544" y="23536"/>
                    <a:pt x="54544" y="23278"/>
                    <a:pt x="54480" y="23015"/>
                  </a:cubicBezTo>
                  <a:cubicBezTo>
                    <a:pt x="54330" y="21134"/>
                    <a:pt x="54260" y="19264"/>
                    <a:pt x="55012" y="17476"/>
                  </a:cubicBezTo>
                  <a:lnTo>
                    <a:pt x="55012" y="16078"/>
                  </a:lnTo>
                  <a:cubicBezTo>
                    <a:pt x="54658" y="15864"/>
                    <a:pt x="54802" y="15520"/>
                    <a:pt x="54824" y="15235"/>
                  </a:cubicBezTo>
                  <a:cubicBezTo>
                    <a:pt x="55012" y="12711"/>
                    <a:pt x="55178" y="10186"/>
                    <a:pt x="55447" y="7666"/>
                  </a:cubicBezTo>
                  <a:cubicBezTo>
                    <a:pt x="55479" y="7343"/>
                    <a:pt x="55469" y="7124"/>
                    <a:pt x="55377" y="6973"/>
                  </a:cubicBezTo>
                  <a:cubicBezTo>
                    <a:pt x="53701" y="6877"/>
                    <a:pt x="52042" y="6785"/>
                    <a:pt x="50408" y="6737"/>
                  </a:cubicBezTo>
                  <a:cubicBezTo>
                    <a:pt x="41303" y="6473"/>
                    <a:pt x="31745" y="5082"/>
                    <a:pt x="22821" y="3304"/>
                  </a:cubicBezTo>
                  <a:cubicBezTo>
                    <a:pt x="20377" y="2820"/>
                    <a:pt x="17986" y="2111"/>
                    <a:pt x="15548" y="1601"/>
                  </a:cubicBezTo>
                  <a:lnTo>
                    <a:pt x="15548" y="1601"/>
                  </a:lnTo>
                  <a:cubicBezTo>
                    <a:pt x="15549" y="1601"/>
                    <a:pt x="15549" y="1601"/>
                    <a:pt x="15549" y="1601"/>
                  </a:cubicBezTo>
                  <a:cubicBezTo>
                    <a:pt x="15525" y="1601"/>
                    <a:pt x="12773" y="1212"/>
                    <a:pt x="13187" y="1212"/>
                  </a:cubicBezTo>
                  <a:cubicBezTo>
                    <a:pt x="13258" y="1212"/>
                    <a:pt x="13425" y="1224"/>
                    <a:pt x="13716" y="1251"/>
                  </a:cubicBezTo>
                  <a:cubicBezTo>
                    <a:pt x="12899" y="1171"/>
                    <a:pt x="12088" y="1096"/>
                    <a:pt x="11272" y="1037"/>
                  </a:cubicBezTo>
                  <a:cubicBezTo>
                    <a:pt x="7914" y="779"/>
                    <a:pt x="4304" y="698"/>
                    <a:pt x="920"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33"/>
            <p:cNvSpPr/>
            <p:nvPr/>
          </p:nvSpPr>
          <p:spPr>
            <a:xfrm>
              <a:off x="2853300" y="1957275"/>
              <a:ext cx="1112350" cy="564100"/>
            </a:xfrm>
            <a:custGeom>
              <a:avLst/>
              <a:gdLst/>
              <a:ahLst/>
              <a:cxnLst/>
              <a:rect l="l" t="t" r="r" b="b"/>
              <a:pathLst>
                <a:path w="44494" h="22564" extrusionOk="0">
                  <a:moveTo>
                    <a:pt x="1425" y="0"/>
                  </a:moveTo>
                  <a:cubicBezTo>
                    <a:pt x="1418" y="38"/>
                    <a:pt x="1418" y="75"/>
                    <a:pt x="1413" y="107"/>
                  </a:cubicBezTo>
                  <a:cubicBezTo>
                    <a:pt x="1403" y="263"/>
                    <a:pt x="1393" y="424"/>
                    <a:pt x="1381" y="580"/>
                  </a:cubicBezTo>
                  <a:cubicBezTo>
                    <a:pt x="1199" y="720"/>
                    <a:pt x="1102" y="978"/>
                    <a:pt x="1070" y="1435"/>
                  </a:cubicBezTo>
                  <a:cubicBezTo>
                    <a:pt x="818" y="5335"/>
                    <a:pt x="484" y="9236"/>
                    <a:pt x="129" y="13129"/>
                  </a:cubicBezTo>
                  <a:cubicBezTo>
                    <a:pt x="114" y="13291"/>
                    <a:pt x="119" y="13420"/>
                    <a:pt x="129" y="13533"/>
                  </a:cubicBezTo>
                  <a:cubicBezTo>
                    <a:pt x="92" y="13613"/>
                    <a:pt x="49" y="13684"/>
                    <a:pt x="0" y="13753"/>
                  </a:cubicBezTo>
                  <a:cubicBezTo>
                    <a:pt x="71" y="13759"/>
                    <a:pt x="141" y="13764"/>
                    <a:pt x="205" y="13774"/>
                  </a:cubicBezTo>
                  <a:cubicBezTo>
                    <a:pt x="322" y="13979"/>
                    <a:pt x="560" y="14054"/>
                    <a:pt x="957" y="14081"/>
                  </a:cubicBezTo>
                  <a:cubicBezTo>
                    <a:pt x="3707" y="14280"/>
                    <a:pt x="6447" y="14586"/>
                    <a:pt x="9198" y="14748"/>
                  </a:cubicBezTo>
                  <a:cubicBezTo>
                    <a:pt x="10133" y="14800"/>
                    <a:pt x="10282" y="15182"/>
                    <a:pt x="10218" y="15972"/>
                  </a:cubicBezTo>
                  <a:cubicBezTo>
                    <a:pt x="10106" y="17433"/>
                    <a:pt x="10084" y="18906"/>
                    <a:pt x="9967" y="20366"/>
                  </a:cubicBezTo>
                  <a:cubicBezTo>
                    <a:pt x="9934" y="20780"/>
                    <a:pt x="9960" y="21070"/>
                    <a:pt x="10121" y="21259"/>
                  </a:cubicBezTo>
                  <a:cubicBezTo>
                    <a:pt x="10116" y="21296"/>
                    <a:pt x="10116" y="21333"/>
                    <a:pt x="10111" y="21371"/>
                  </a:cubicBezTo>
                  <a:cubicBezTo>
                    <a:pt x="10143" y="21360"/>
                    <a:pt x="10175" y="21349"/>
                    <a:pt x="10208" y="21339"/>
                  </a:cubicBezTo>
                  <a:cubicBezTo>
                    <a:pt x="10369" y="21462"/>
                    <a:pt x="10622" y="21527"/>
                    <a:pt x="11008" y="21537"/>
                  </a:cubicBezTo>
                  <a:cubicBezTo>
                    <a:pt x="21720" y="21844"/>
                    <a:pt x="32438" y="22204"/>
                    <a:pt x="43150" y="22553"/>
                  </a:cubicBezTo>
                  <a:cubicBezTo>
                    <a:pt x="43282" y="22558"/>
                    <a:pt x="43414" y="22563"/>
                    <a:pt x="43539" y="22563"/>
                  </a:cubicBezTo>
                  <a:cubicBezTo>
                    <a:pt x="43847" y="22563"/>
                    <a:pt x="44118" y="22530"/>
                    <a:pt x="44278" y="22370"/>
                  </a:cubicBezTo>
                  <a:cubicBezTo>
                    <a:pt x="44434" y="22219"/>
                    <a:pt x="44494" y="21961"/>
                    <a:pt x="44392" y="21505"/>
                  </a:cubicBezTo>
                  <a:cubicBezTo>
                    <a:pt x="44236" y="21484"/>
                    <a:pt x="44149" y="21388"/>
                    <a:pt x="44122" y="21237"/>
                  </a:cubicBezTo>
                  <a:cubicBezTo>
                    <a:pt x="43891" y="21130"/>
                    <a:pt x="43779" y="20962"/>
                    <a:pt x="43849" y="20699"/>
                  </a:cubicBezTo>
                  <a:cubicBezTo>
                    <a:pt x="43289" y="20441"/>
                    <a:pt x="43440" y="19749"/>
                    <a:pt x="43064" y="19372"/>
                  </a:cubicBezTo>
                  <a:cubicBezTo>
                    <a:pt x="42870" y="19313"/>
                    <a:pt x="42741" y="19211"/>
                    <a:pt x="42656" y="19082"/>
                  </a:cubicBezTo>
                  <a:cubicBezTo>
                    <a:pt x="42607" y="19007"/>
                    <a:pt x="42575" y="18921"/>
                    <a:pt x="42554" y="18824"/>
                  </a:cubicBezTo>
                  <a:cubicBezTo>
                    <a:pt x="42543" y="18802"/>
                    <a:pt x="42527" y="18782"/>
                    <a:pt x="42516" y="18755"/>
                  </a:cubicBezTo>
                  <a:cubicBezTo>
                    <a:pt x="42468" y="18636"/>
                    <a:pt x="42431" y="18512"/>
                    <a:pt x="42387" y="18390"/>
                  </a:cubicBezTo>
                  <a:cubicBezTo>
                    <a:pt x="42103" y="18046"/>
                    <a:pt x="42017" y="17674"/>
                    <a:pt x="42032" y="17294"/>
                  </a:cubicBezTo>
                  <a:cubicBezTo>
                    <a:pt x="41781" y="16364"/>
                    <a:pt x="41603" y="15413"/>
                    <a:pt x="41426" y="14463"/>
                  </a:cubicBezTo>
                  <a:cubicBezTo>
                    <a:pt x="41055" y="14446"/>
                    <a:pt x="41179" y="14081"/>
                    <a:pt x="41265" y="13898"/>
                  </a:cubicBezTo>
                  <a:cubicBezTo>
                    <a:pt x="41281" y="13871"/>
                    <a:pt x="41286" y="13845"/>
                    <a:pt x="41297" y="13823"/>
                  </a:cubicBezTo>
                  <a:cubicBezTo>
                    <a:pt x="41157" y="13146"/>
                    <a:pt x="40996" y="12480"/>
                    <a:pt x="40787" y="11835"/>
                  </a:cubicBezTo>
                  <a:cubicBezTo>
                    <a:pt x="40717" y="11792"/>
                    <a:pt x="40668" y="11723"/>
                    <a:pt x="40658" y="11615"/>
                  </a:cubicBezTo>
                  <a:cubicBezTo>
                    <a:pt x="40410" y="11384"/>
                    <a:pt x="40395" y="11116"/>
                    <a:pt x="40421" y="10836"/>
                  </a:cubicBezTo>
                  <a:cubicBezTo>
                    <a:pt x="40217" y="10342"/>
                    <a:pt x="40013" y="9853"/>
                    <a:pt x="39815" y="9370"/>
                  </a:cubicBezTo>
                  <a:cubicBezTo>
                    <a:pt x="39416" y="8859"/>
                    <a:pt x="39153" y="8306"/>
                    <a:pt x="39163" y="7661"/>
                  </a:cubicBezTo>
                  <a:cubicBezTo>
                    <a:pt x="38826" y="6700"/>
                    <a:pt x="38557" y="5716"/>
                    <a:pt x="38407" y="4674"/>
                  </a:cubicBezTo>
                  <a:cubicBezTo>
                    <a:pt x="38396" y="4583"/>
                    <a:pt x="38364" y="4394"/>
                    <a:pt x="38364" y="4394"/>
                  </a:cubicBezTo>
                  <a:cubicBezTo>
                    <a:pt x="38364" y="4394"/>
                    <a:pt x="38390" y="4126"/>
                    <a:pt x="38332" y="4126"/>
                  </a:cubicBezTo>
                  <a:cubicBezTo>
                    <a:pt x="38328" y="4098"/>
                    <a:pt x="38309" y="4089"/>
                    <a:pt x="38285" y="4089"/>
                  </a:cubicBezTo>
                  <a:cubicBezTo>
                    <a:pt x="38233" y="4089"/>
                    <a:pt x="38159" y="4131"/>
                    <a:pt x="38159" y="4131"/>
                  </a:cubicBezTo>
                  <a:cubicBezTo>
                    <a:pt x="38159" y="4131"/>
                    <a:pt x="37884" y="4139"/>
                    <a:pt x="37540" y="4139"/>
                  </a:cubicBezTo>
                  <a:cubicBezTo>
                    <a:pt x="37196" y="4139"/>
                    <a:pt x="36784" y="4131"/>
                    <a:pt x="36510" y="4099"/>
                  </a:cubicBezTo>
                  <a:cubicBezTo>
                    <a:pt x="36108" y="3782"/>
                    <a:pt x="35640" y="3578"/>
                    <a:pt x="35151" y="3492"/>
                  </a:cubicBezTo>
                  <a:cubicBezTo>
                    <a:pt x="34980" y="3365"/>
                    <a:pt x="34808" y="3295"/>
                    <a:pt x="34636" y="3295"/>
                  </a:cubicBezTo>
                  <a:cubicBezTo>
                    <a:pt x="34475" y="3295"/>
                    <a:pt x="34313" y="3357"/>
                    <a:pt x="34152" y="3492"/>
                  </a:cubicBezTo>
                  <a:cubicBezTo>
                    <a:pt x="34135" y="3492"/>
                    <a:pt x="34114" y="3498"/>
                    <a:pt x="34098" y="3498"/>
                  </a:cubicBezTo>
                  <a:cubicBezTo>
                    <a:pt x="33991" y="3519"/>
                    <a:pt x="33884" y="3546"/>
                    <a:pt x="33775" y="3583"/>
                  </a:cubicBezTo>
                  <a:cubicBezTo>
                    <a:pt x="33716" y="3583"/>
                    <a:pt x="33668" y="3600"/>
                    <a:pt x="33626" y="3632"/>
                  </a:cubicBezTo>
                  <a:cubicBezTo>
                    <a:pt x="33282" y="3750"/>
                    <a:pt x="32949" y="3890"/>
                    <a:pt x="32572" y="3900"/>
                  </a:cubicBezTo>
                  <a:cubicBezTo>
                    <a:pt x="32558" y="3902"/>
                    <a:pt x="32543" y="3903"/>
                    <a:pt x="32529" y="3903"/>
                  </a:cubicBezTo>
                  <a:cubicBezTo>
                    <a:pt x="32491" y="3903"/>
                    <a:pt x="32454" y="3898"/>
                    <a:pt x="32422" y="3890"/>
                  </a:cubicBezTo>
                  <a:cubicBezTo>
                    <a:pt x="32255" y="3793"/>
                    <a:pt x="32111" y="3665"/>
                    <a:pt x="31965" y="3514"/>
                  </a:cubicBezTo>
                  <a:cubicBezTo>
                    <a:pt x="31836" y="3273"/>
                    <a:pt x="31745" y="2982"/>
                    <a:pt x="31519" y="2832"/>
                  </a:cubicBezTo>
                  <a:cubicBezTo>
                    <a:pt x="31331" y="2706"/>
                    <a:pt x="31143" y="2662"/>
                    <a:pt x="30945" y="2662"/>
                  </a:cubicBezTo>
                  <a:cubicBezTo>
                    <a:pt x="30854" y="2662"/>
                    <a:pt x="30761" y="2671"/>
                    <a:pt x="30665" y="2686"/>
                  </a:cubicBezTo>
                  <a:cubicBezTo>
                    <a:pt x="30628" y="2681"/>
                    <a:pt x="30592" y="2679"/>
                    <a:pt x="30555" y="2679"/>
                  </a:cubicBezTo>
                  <a:cubicBezTo>
                    <a:pt x="30309" y="2679"/>
                    <a:pt x="30070" y="2778"/>
                    <a:pt x="29827" y="2854"/>
                  </a:cubicBezTo>
                  <a:cubicBezTo>
                    <a:pt x="29661" y="2837"/>
                    <a:pt x="29510" y="2757"/>
                    <a:pt x="29429" y="2525"/>
                  </a:cubicBezTo>
                  <a:cubicBezTo>
                    <a:pt x="29344" y="2306"/>
                    <a:pt x="29312" y="2133"/>
                    <a:pt x="29166" y="1934"/>
                  </a:cubicBezTo>
                  <a:cubicBezTo>
                    <a:pt x="28957" y="1644"/>
                    <a:pt x="28543" y="1629"/>
                    <a:pt x="28221" y="1612"/>
                  </a:cubicBezTo>
                  <a:cubicBezTo>
                    <a:pt x="27522" y="1569"/>
                    <a:pt x="26825" y="1413"/>
                    <a:pt x="26126" y="1317"/>
                  </a:cubicBezTo>
                  <a:lnTo>
                    <a:pt x="24046" y="1210"/>
                  </a:lnTo>
                  <a:cubicBezTo>
                    <a:pt x="23415" y="1218"/>
                    <a:pt x="22779" y="1240"/>
                    <a:pt x="22152" y="1240"/>
                  </a:cubicBezTo>
                  <a:cubicBezTo>
                    <a:pt x="21995" y="1240"/>
                    <a:pt x="21838" y="1239"/>
                    <a:pt x="21683" y="1235"/>
                  </a:cubicBezTo>
                  <a:cubicBezTo>
                    <a:pt x="20195" y="1210"/>
                    <a:pt x="18712" y="1042"/>
                    <a:pt x="17224" y="1021"/>
                  </a:cubicBezTo>
                  <a:cubicBezTo>
                    <a:pt x="17202" y="1021"/>
                    <a:pt x="17187" y="1016"/>
                    <a:pt x="17165" y="1016"/>
                  </a:cubicBezTo>
                  <a:cubicBezTo>
                    <a:pt x="15279" y="913"/>
                    <a:pt x="13388" y="811"/>
                    <a:pt x="11497" y="709"/>
                  </a:cubicBezTo>
                  <a:lnTo>
                    <a:pt x="11497" y="720"/>
                  </a:lnTo>
                  <a:cubicBezTo>
                    <a:pt x="10584" y="645"/>
                    <a:pt x="9670" y="559"/>
                    <a:pt x="8762" y="526"/>
                  </a:cubicBezTo>
                  <a:cubicBezTo>
                    <a:pt x="8564" y="473"/>
                    <a:pt x="8387" y="473"/>
                    <a:pt x="8209" y="468"/>
                  </a:cubicBezTo>
                  <a:cubicBezTo>
                    <a:pt x="6216" y="360"/>
                    <a:pt x="4217" y="204"/>
                    <a:pt x="2219" y="183"/>
                  </a:cubicBezTo>
                  <a:cubicBezTo>
                    <a:pt x="1827" y="178"/>
                    <a:pt x="1580" y="124"/>
                    <a:pt x="1425"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33"/>
            <p:cNvSpPr/>
            <p:nvPr/>
          </p:nvSpPr>
          <p:spPr>
            <a:xfrm>
              <a:off x="1232775" y="744750"/>
              <a:ext cx="805325" cy="1287100"/>
            </a:xfrm>
            <a:custGeom>
              <a:avLst/>
              <a:gdLst/>
              <a:ahLst/>
              <a:cxnLst/>
              <a:rect l="l" t="t" r="r" b="b"/>
              <a:pathLst>
                <a:path w="32213" h="51484" extrusionOk="0">
                  <a:moveTo>
                    <a:pt x="10203" y="1"/>
                  </a:moveTo>
                  <a:cubicBezTo>
                    <a:pt x="10192" y="12"/>
                    <a:pt x="10181" y="23"/>
                    <a:pt x="10170" y="33"/>
                  </a:cubicBezTo>
                  <a:cubicBezTo>
                    <a:pt x="10197" y="335"/>
                    <a:pt x="10299" y="657"/>
                    <a:pt x="9928" y="829"/>
                  </a:cubicBezTo>
                  <a:cubicBezTo>
                    <a:pt x="9843" y="1129"/>
                    <a:pt x="9746" y="1436"/>
                    <a:pt x="9670" y="1736"/>
                  </a:cubicBezTo>
                  <a:cubicBezTo>
                    <a:pt x="9541" y="2242"/>
                    <a:pt x="9466" y="2757"/>
                    <a:pt x="9617" y="3300"/>
                  </a:cubicBezTo>
                  <a:cubicBezTo>
                    <a:pt x="8725" y="7329"/>
                    <a:pt x="7839" y="11364"/>
                    <a:pt x="6947" y="15393"/>
                  </a:cubicBezTo>
                  <a:cubicBezTo>
                    <a:pt x="6866" y="15752"/>
                    <a:pt x="6930" y="16204"/>
                    <a:pt x="6436" y="16338"/>
                  </a:cubicBezTo>
                  <a:lnTo>
                    <a:pt x="6436" y="17149"/>
                  </a:lnTo>
                  <a:cubicBezTo>
                    <a:pt x="6823" y="17498"/>
                    <a:pt x="6823" y="17848"/>
                    <a:pt x="6436" y="18202"/>
                  </a:cubicBezTo>
                  <a:cubicBezTo>
                    <a:pt x="6431" y="18503"/>
                    <a:pt x="6431" y="18809"/>
                    <a:pt x="6426" y="19110"/>
                  </a:cubicBezTo>
                  <a:cubicBezTo>
                    <a:pt x="6350" y="19169"/>
                    <a:pt x="6270" y="19212"/>
                    <a:pt x="6184" y="19244"/>
                  </a:cubicBezTo>
                  <a:cubicBezTo>
                    <a:pt x="6280" y="19422"/>
                    <a:pt x="6367" y="19610"/>
                    <a:pt x="6458" y="19798"/>
                  </a:cubicBezTo>
                  <a:cubicBezTo>
                    <a:pt x="6506" y="20179"/>
                    <a:pt x="6662" y="20453"/>
                    <a:pt x="6979" y="20566"/>
                  </a:cubicBezTo>
                  <a:cubicBezTo>
                    <a:pt x="7006" y="20593"/>
                    <a:pt x="7033" y="20625"/>
                    <a:pt x="7066" y="20647"/>
                  </a:cubicBezTo>
                  <a:cubicBezTo>
                    <a:pt x="7339" y="20850"/>
                    <a:pt x="7607" y="20952"/>
                    <a:pt x="7785" y="21173"/>
                  </a:cubicBezTo>
                  <a:cubicBezTo>
                    <a:pt x="7780" y="21500"/>
                    <a:pt x="7780" y="21834"/>
                    <a:pt x="7775" y="22162"/>
                  </a:cubicBezTo>
                  <a:cubicBezTo>
                    <a:pt x="7822" y="22113"/>
                    <a:pt x="7860" y="22060"/>
                    <a:pt x="7897" y="22011"/>
                  </a:cubicBezTo>
                  <a:lnTo>
                    <a:pt x="7897" y="22011"/>
                  </a:lnTo>
                  <a:cubicBezTo>
                    <a:pt x="7860" y="22087"/>
                    <a:pt x="7812" y="22162"/>
                    <a:pt x="7763" y="22231"/>
                  </a:cubicBezTo>
                  <a:cubicBezTo>
                    <a:pt x="7758" y="22231"/>
                    <a:pt x="7758" y="22226"/>
                    <a:pt x="7758" y="22226"/>
                  </a:cubicBezTo>
                  <a:cubicBezTo>
                    <a:pt x="7575" y="22306"/>
                    <a:pt x="7452" y="22414"/>
                    <a:pt x="7468" y="22591"/>
                  </a:cubicBezTo>
                  <a:cubicBezTo>
                    <a:pt x="7441" y="22623"/>
                    <a:pt x="7409" y="22655"/>
                    <a:pt x="7382" y="22688"/>
                  </a:cubicBezTo>
                  <a:cubicBezTo>
                    <a:pt x="7378" y="22687"/>
                    <a:pt x="7374" y="22687"/>
                    <a:pt x="7370" y="22687"/>
                  </a:cubicBezTo>
                  <a:cubicBezTo>
                    <a:pt x="7271" y="22687"/>
                    <a:pt x="7230" y="22815"/>
                    <a:pt x="7183" y="22919"/>
                  </a:cubicBezTo>
                  <a:cubicBezTo>
                    <a:pt x="7183" y="22919"/>
                    <a:pt x="7188" y="22925"/>
                    <a:pt x="7195" y="22930"/>
                  </a:cubicBezTo>
                  <a:cubicBezTo>
                    <a:pt x="6904" y="23327"/>
                    <a:pt x="6565" y="23666"/>
                    <a:pt x="6275" y="24053"/>
                  </a:cubicBezTo>
                  <a:cubicBezTo>
                    <a:pt x="5937" y="24510"/>
                    <a:pt x="5680" y="25020"/>
                    <a:pt x="5400" y="25514"/>
                  </a:cubicBezTo>
                  <a:cubicBezTo>
                    <a:pt x="5093" y="26067"/>
                    <a:pt x="4733" y="26411"/>
                    <a:pt x="4223" y="26776"/>
                  </a:cubicBezTo>
                  <a:cubicBezTo>
                    <a:pt x="3954" y="26975"/>
                    <a:pt x="3729" y="27190"/>
                    <a:pt x="3541" y="27463"/>
                  </a:cubicBezTo>
                  <a:cubicBezTo>
                    <a:pt x="3186" y="27969"/>
                    <a:pt x="2987" y="28613"/>
                    <a:pt x="2779" y="29188"/>
                  </a:cubicBezTo>
                  <a:cubicBezTo>
                    <a:pt x="2752" y="29263"/>
                    <a:pt x="2719" y="29345"/>
                    <a:pt x="2687" y="29424"/>
                  </a:cubicBezTo>
                  <a:cubicBezTo>
                    <a:pt x="2467" y="29650"/>
                    <a:pt x="2348" y="29892"/>
                    <a:pt x="2494" y="30193"/>
                  </a:cubicBezTo>
                  <a:cubicBezTo>
                    <a:pt x="2482" y="30354"/>
                    <a:pt x="2509" y="30515"/>
                    <a:pt x="2601" y="30644"/>
                  </a:cubicBezTo>
                  <a:cubicBezTo>
                    <a:pt x="2730" y="30827"/>
                    <a:pt x="3036" y="30887"/>
                    <a:pt x="3230" y="30945"/>
                  </a:cubicBezTo>
                  <a:cubicBezTo>
                    <a:pt x="3262" y="30956"/>
                    <a:pt x="3288" y="30966"/>
                    <a:pt x="3320" y="30977"/>
                  </a:cubicBezTo>
                  <a:cubicBezTo>
                    <a:pt x="3379" y="31170"/>
                    <a:pt x="3439" y="31358"/>
                    <a:pt x="3503" y="31552"/>
                  </a:cubicBezTo>
                  <a:cubicBezTo>
                    <a:pt x="3530" y="31569"/>
                    <a:pt x="3563" y="31579"/>
                    <a:pt x="3595" y="31589"/>
                  </a:cubicBezTo>
                  <a:cubicBezTo>
                    <a:pt x="3563" y="31660"/>
                    <a:pt x="3525" y="31730"/>
                    <a:pt x="3488" y="31799"/>
                  </a:cubicBezTo>
                  <a:cubicBezTo>
                    <a:pt x="3481" y="31730"/>
                    <a:pt x="3476" y="31660"/>
                    <a:pt x="3476" y="31589"/>
                  </a:cubicBezTo>
                  <a:cubicBezTo>
                    <a:pt x="3089" y="31950"/>
                    <a:pt x="3208" y="32390"/>
                    <a:pt x="3245" y="32821"/>
                  </a:cubicBezTo>
                  <a:cubicBezTo>
                    <a:pt x="3208" y="32906"/>
                    <a:pt x="3143" y="32987"/>
                    <a:pt x="3015" y="33062"/>
                  </a:cubicBezTo>
                  <a:cubicBezTo>
                    <a:pt x="2901" y="33121"/>
                    <a:pt x="2789" y="33185"/>
                    <a:pt x="2714" y="33292"/>
                  </a:cubicBezTo>
                  <a:cubicBezTo>
                    <a:pt x="2579" y="33481"/>
                    <a:pt x="2504" y="33669"/>
                    <a:pt x="2456" y="33867"/>
                  </a:cubicBezTo>
                  <a:cubicBezTo>
                    <a:pt x="1812" y="35189"/>
                    <a:pt x="1800" y="36694"/>
                    <a:pt x="1435" y="38090"/>
                  </a:cubicBezTo>
                  <a:cubicBezTo>
                    <a:pt x="882" y="40185"/>
                    <a:pt x="441" y="42318"/>
                    <a:pt x="65" y="44457"/>
                  </a:cubicBezTo>
                  <a:cubicBezTo>
                    <a:pt x="0" y="44822"/>
                    <a:pt x="307" y="45880"/>
                    <a:pt x="307" y="45880"/>
                  </a:cubicBezTo>
                  <a:cubicBezTo>
                    <a:pt x="307" y="45880"/>
                    <a:pt x="774" y="45880"/>
                    <a:pt x="1264" y="45972"/>
                  </a:cubicBezTo>
                  <a:cubicBezTo>
                    <a:pt x="5770" y="46830"/>
                    <a:pt x="10277" y="47695"/>
                    <a:pt x="14780" y="48576"/>
                  </a:cubicBezTo>
                  <a:cubicBezTo>
                    <a:pt x="14812" y="48608"/>
                    <a:pt x="14844" y="48641"/>
                    <a:pt x="14871" y="48679"/>
                  </a:cubicBezTo>
                  <a:cubicBezTo>
                    <a:pt x="14909" y="48652"/>
                    <a:pt x="14946" y="48635"/>
                    <a:pt x="14989" y="48615"/>
                  </a:cubicBezTo>
                  <a:cubicBezTo>
                    <a:pt x="17825" y="49173"/>
                    <a:pt x="20668" y="49731"/>
                    <a:pt x="23498" y="50301"/>
                  </a:cubicBezTo>
                  <a:cubicBezTo>
                    <a:pt x="24626" y="50527"/>
                    <a:pt x="25873" y="50408"/>
                    <a:pt x="26850" y="51209"/>
                  </a:cubicBezTo>
                  <a:lnTo>
                    <a:pt x="26850" y="51214"/>
                  </a:lnTo>
                  <a:lnTo>
                    <a:pt x="26883" y="51214"/>
                  </a:lnTo>
                  <a:cubicBezTo>
                    <a:pt x="26910" y="51214"/>
                    <a:pt x="26937" y="51219"/>
                    <a:pt x="26964" y="51219"/>
                  </a:cubicBezTo>
                  <a:cubicBezTo>
                    <a:pt x="27358" y="51265"/>
                    <a:pt x="27744" y="51436"/>
                    <a:pt x="28141" y="51436"/>
                  </a:cubicBezTo>
                  <a:cubicBezTo>
                    <a:pt x="28301" y="51436"/>
                    <a:pt x="28464" y="51408"/>
                    <a:pt x="28630" y="51333"/>
                  </a:cubicBezTo>
                  <a:cubicBezTo>
                    <a:pt x="28867" y="51416"/>
                    <a:pt x="29065" y="51455"/>
                    <a:pt x="29234" y="51455"/>
                  </a:cubicBezTo>
                  <a:cubicBezTo>
                    <a:pt x="29348" y="51455"/>
                    <a:pt x="29448" y="51437"/>
                    <a:pt x="29537" y="51402"/>
                  </a:cubicBezTo>
                  <a:cubicBezTo>
                    <a:pt x="29558" y="51429"/>
                    <a:pt x="29580" y="51456"/>
                    <a:pt x="29602" y="51483"/>
                  </a:cubicBezTo>
                  <a:cubicBezTo>
                    <a:pt x="29612" y="51445"/>
                    <a:pt x="29617" y="51402"/>
                    <a:pt x="29629" y="51360"/>
                  </a:cubicBezTo>
                  <a:cubicBezTo>
                    <a:pt x="29913" y="51187"/>
                    <a:pt x="30048" y="50790"/>
                    <a:pt x="30118" y="50226"/>
                  </a:cubicBezTo>
                  <a:cubicBezTo>
                    <a:pt x="30773" y="45181"/>
                    <a:pt x="31498" y="40148"/>
                    <a:pt x="32180" y="35109"/>
                  </a:cubicBezTo>
                  <a:cubicBezTo>
                    <a:pt x="32213" y="34877"/>
                    <a:pt x="32148" y="34631"/>
                    <a:pt x="32104" y="34383"/>
                  </a:cubicBezTo>
                  <a:cubicBezTo>
                    <a:pt x="32131" y="34212"/>
                    <a:pt x="32153" y="34034"/>
                    <a:pt x="32180" y="33862"/>
                  </a:cubicBezTo>
                  <a:cubicBezTo>
                    <a:pt x="31987" y="33594"/>
                    <a:pt x="31745" y="33223"/>
                    <a:pt x="31476" y="32949"/>
                  </a:cubicBezTo>
                  <a:cubicBezTo>
                    <a:pt x="31417" y="32702"/>
                    <a:pt x="31337" y="32541"/>
                    <a:pt x="31229" y="32466"/>
                  </a:cubicBezTo>
                  <a:cubicBezTo>
                    <a:pt x="31170" y="32449"/>
                    <a:pt x="31112" y="32434"/>
                    <a:pt x="31052" y="32422"/>
                  </a:cubicBezTo>
                  <a:cubicBezTo>
                    <a:pt x="30950" y="32439"/>
                    <a:pt x="30837" y="32503"/>
                    <a:pt x="30703" y="32627"/>
                  </a:cubicBezTo>
                  <a:cubicBezTo>
                    <a:pt x="30574" y="32670"/>
                    <a:pt x="30440" y="32772"/>
                    <a:pt x="30311" y="32955"/>
                  </a:cubicBezTo>
                  <a:cubicBezTo>
                    <a:pt x="30034" y="33343"/>
                    <a:pt x="29660" y="33459"/>
                    <a:pt x="29252" y="33459"/>
                  </a:cubicBezTo>
                  <a:cubicBezTo>
                    <a:pt x="29011" y="33459"/>
                    <a:pt x="28758" y="33418"/>
                    <a:pt x="28506" y="33368"/>
                  </a:cubicBezTo>
                  <a:cubicBezTo>
                    <a:pt x="28266" y="33180"/>
                    <a:pt x="28007" y="33132"/>
                    <a:pt x="27741" y="33132"/>
                  </a:cubicBezTo>
                  <a:cubicBezTo>
                    <a:pt x="27462" y="33132"/>
                    <a:pt x="27175" y="33185"/>
                    <a:pt x="26896" y="33185"/>
                  </a:cubicBezTo>
                  <a:cubicBezTo>
                    <a:pt x="26850" y="33185"/>
                    <a:pt x="26805" y="33184"/>
                    <a:pt x="26760" y="33180"/>
                  </a:cubicBezTo>
                  <a:lnTo>
                    <a:pt x="26760" y="33180"/>
                  </a:lnTo>
                  <a:cubicBezTo>
                    <a:pt x="26781" y="33201"/>
                    <a:pt x="26803" y="33218"/>
                    <a:pt x="26830" y="33233"/>
                  </a:cubicBezTo>
                  <a:lnTo>
                    <a:pt x="26792" y="33233"/>
                  </a:lnTo>
                  <a:cubicBezTo>
                    <a:pt x="26711" y="33240"/>
                    <a:pt x="26625" y="33240"/>
                    <a:pt x="26545" y="33240"/>
                  </a:cubicBezTo>
                  <a:cubicBezTo>
                    <a:pt x="26572" y="33223"/>
                    <a:pt x="26599" y="33212"/>
                    <a:pt x="26620" y="33196"/>
                  </a:cubicBezTo>
                  <a:lnTo>
                    <a:pt x="26620" y="33196"/>
                  </a:lnTo>
                  <a:cubicBezTo>
                    <a:pt x="26530" y="33215"/>
                    <a:pt x="26439" y="33223"/>
                    <a:pt x="26346" y="33223"/>
                  </a:cubicBezTo>
                  <a:cubicBezTo>
                    <a:pt x="25908" y="33223"/>
                    <a:pt x="25429" y="33046"/>
                    <a:pt x="24950" y="33046"/>
                  </a:cubicBezTo>
                  <a:cubicBezTo>
                    <a:pt x="24632" y="33046"/>
                    <a:pt x="24314" y="33124"/>
                    <a:pt x="24009" y="33384"/>
                  </a:cubicBezTo>
                  <a:cubicBezTo>
                    <a:pt x="23930" y="33393"/>
                    <a:pt x="23853" y="33398"/>
                    <a:pt x="23775" y="33398"/>
                  </a:cubicBezTo>
                  <a:cubicBezTo>
                    <a:pt x="23481" y="33398"/>
                    <a:pt x="23192" y="33323"/>
                    <a:pt x="22908" y="33094"/>
                  </a:cubicBezTo>
                  <a:cubicBezTo>
                    <a:pt x="22354" y="32648"/>
                    <a:pt x="22027" y="31906"/>
                    <a:pt x="21764" y="31267"/>
                  </a:cubicBezTo>
                  <a:cubicBezTo>
                    <a:pt x="21291" y="30106"/>
                    <a:pt x="20979" y="28829"/>
                    <a:pt x="20979" y="27577"/>
                  </a:cubicBezTo>
                  <a:cubicBezTo>
                    <a:pt x="20974" y="26406"/>
                    <a:pt x="21189" y="24762"/>
                    <a:pt x="20190" y="23907"/>
                  </a:cubicBezTo>
                  <a:cubicBezTo>
                    <a:pt x="20168" y="23892"/>
                    <a:pt x="20141" y="23880"/>
                    <a:pt x="20120" y="23865"/>
                  </a:cubicBezTo>
                  <a:cubicBezTo>
                    <a:pt x="20217" y="23853"/>
                    <a:pt x="20237" y="23763"/>
                    <a:pt x="20195" y="23687"/>
                  </a:cubicBezTo>
                  <a:cubicBezTo>
                    <a:pt x="20152" y="23607"/>
                    <a:pt x="19996" y="23585"/>
                    <a:pt x="19873" y="23526"/>
                  </a:cubicBezTo>
                  <a:cubicBezTo>
                    <a:pt x="19798" y="23607"/>
                    <a:pt x="19738" y="23666"/>
                    <a:pt x="19679" y="23731"/>
                  </a:cubicBezTo>
                  <a:cubicBezTo>
                    <a:pt x="19669" y="23731"/>
                    <a:pt x="19659" y="23730"/>
                    <a:pt x="19649" y="23730"/>
                  </a:cubicBezTo>
                  <a:cubicBezTo>
                    <a:pt x="19405" y="23730"/>
                    <a:pt x="19149" y="23803"/>
                    <a:pt x="18927" y="23865"/>
                  </a:cubicBezTo>
                  <a:cubicBezTo>
                    <a:pt x="18671" y="23940"/>
                    <a:pt x="18401" y="24013"/>
                    <a:pt x="18139" y="24013"/>
                  </a:cubicBezTo>
                  <a:cubicBezTo>
                    <a:pt x="17900" y="24013"/>
                    <a:pt x="17668" y="23953"/>
                    <a:pt x="17460" y="23778"/>
                  </a:cubicBezTo>
                  <a:cubicBezTo>
                    <a:pt x="17423" y="23746"/>
                    <a:pt x="17391" y="23714"/>
                    <a:pt x="17363" y="23682"/>
                  </a:cubicBezTo>
                  <a:lnTo>
                    <a:pt x="17363" y="23037"/>
                  </a:lnTo>
                  <a:cubicBezTo>
                    <a:pt x="17547" y="22742"/>
                    <a:pt x="17911" y="22484"/>
                    <a:pt x="18132" y="22371"/>
                  </a:cubicBezTo>
                  <a:cubicBezTo>
                    <a:pt x="18271" y="22301"/>
                    <a:pt x="18325" y="22151"/>
                    <a:pt x="18325" y="22006"/>
                  </a:cubicBezTo>
                  <a:lnTo>
                    <a:pt x="18325" y="21968"/>
                  </a:lnTo>
                  <a:cubicBezTo>
                    <a:pt x="18347" y="22011"/>
                    <a:pt x="18368" y="22048"/>
                    <a:pt x="18395" y="22092"/>
                  </a:cubicBezTo>
                  <a:cubicBezTo>
                    <a:pt x="18363" y="22022"/>
                    <a:pt x="18341" y="21958"/>
                    <a:pt x="18325" y="21887"/>
                  </a:cubicBezTo>
                  <a:cubicBezTo>
                    <a:pt x="18336" y="21485"/>
                    <a:pt x="18400" y="21088"/>
                    <a:pt x="18492" y="20694"/>
                  </a:cubicBezTo>
                  <a:cubicBezTo>
                    <a:pt x="18648" y="20012"/>
                    <a:pt x="18960" y="19357"/>
                    <a:pt x="19147" y="18675"/>
                  </a:cubicBezTo>
                  <a:cubicBezTo>
                    <a:pt x="19297" y="18594"/>
                    <a:pt x="19287" y="18438"/>
                    <a:pt x="19250" y="18267"/>
                  </a:cubicBezTo>
                  <a:cubicBezTo>
                    <a:pt x="19270" y="18148"/>
                    <a:pt x="19287" y="18036"/>
                    <a:pt x="19297" y="17917"/>
                  </a:cubicBezTo>
                  <a:cubicBezTo>
                    <a:pt x="19308" y="17800"/>
                    <a:pt x="19308" y="17697"/>
                    <a:pt x="19297" y="17595"/>
                  </a:cubicBezTo>
                  <a:lnTo>
                    <a:pt x="19297" y="17595"/>
                  </a:lnTo>
                  <a:cubicBezTo>
                    <a:pt x="19346" y="17746"/>
                    <a:pt x="19346" y="17934"/>
                    <a:pt x="19270" y="18170"/>
                  </a:cubicBezTo>
                  <a:cubicBezTo>
                    <a:pt x="19384" y="18105"/>
                    <a:pt x="19475" y="18041"/>
                    <a:pt x="19545" y="17977"/>
                  </a:cubicBezTo>
                  <a:cubicBezTo>
                    <a:pt x="19577" y="17659"/>
                    <a:pt x="19540" y="17374"/>
                    <a:pt x="19432" y="17106"/>
                  </a:cubicBezTo>
                  <a:cubicBezTo>
                    <a:pt x="19335" y="17037"/>
                    <a:pt x="19228" y="16967"/>
                    <a:pt x="19114" y="16908"/>
                  </a:cubicBezTo>
                  <a:cubicBezTo>
                    <a:pt x="19077" y="16886"/>
                    <a:pt x="19040" y="16865"/>
                    <a:pt x="18997" y="16843"/>
                  </a:cubicBezTo>
                  <a:cubicBezTo>
                    <a:pt x="18755" y="16536"/>
                    <a:pt x="18395" y="16300"/>
                    <a:pt x="18035" y="16043"/>
                  </a:cubicBezTo>
                  <a:cubicBezTo>
                    <a:pt x="17750" y="15854"/>
                    <a:pt x="17594" y="15737"/>
                    <a:pt x="17492" y="15581"/>
                  </a:cubicBezTo>
                  <a:cubicBezTo>
                    <a:pt x="17036" y="15054"/>
                    <a:pt x="16885" y="14324"/>
                    <a:pt x="16644" y="13674"/>
                  </a:cubicBezTo>
                  <a:cubicBezTo>
                    <a:pt x="16375" y="12943"/>
                    <a:pt x="15913" y="12465"/>
                    <a:pt x="15333" y="11966"/>
                  </a:cubicBezTo>
                  <a:cubicBezTo>
                    <a:pt x="15182" y="11830"/>
                    <a:pt x="15038" y="11696"/>
                    <a:pt x="14903" y="11552"/>
                  </a:cubicBezTo>
                  <a:cubicBezTo>
                    <a:pt x="14844" y="11369"/>
                    <a:pt x="14731" y="11218"/>
                    <a:pt x="14570" y="11101"/>
                  </a:cubicBezTo>
                  <a:cubicBezTo>
                    <a:pt x="14559" y="11084"/>
                    <a:pt x="14549" y="11068"/>
                    <a:pt x="14537" y="11057"/>
                  </a:cubicBezTo>
                  <a:cubicBezTo>
                    <a:pt x="14286" y="10622"/>
                    <a:pt x="14344" y="10181"/>
                    <a:pt x="14398" y="9725"/>
                  </a:cubicBezTo>
                  <a:cubicBezTo>
                    <a:pt x="14742" y="9397"/>
                    <a:pt x="14812" y="9070"/>
                    <a:pt x="14371" y="8748"/>
                  </a:cubicBezTo>
                  <a:cubicBezTo>
                    <a:pt x="14259" y="8252"/>
                    <a:pt x="14022" y="7775"/>
                    <a:pt x="13850" y="7302"/>
                  </a:cubicBezTo>
                  <a:cubicBezTo>
                    <a:pt x="13597" y="5282"/>
                    <a:pt x="14312" y="3310"/>
                    <a:pt x="14517" y="1312"/>
                  </a:cubicBezTo>
                  <a:lnTo>
                    <a:pt x="14517" y="1297"/>
                  </a:lnTo>
                  <a:cubicBezTo>
                    <a:pt x="13441" y="1076"/>
                    <a:pt x="12389" y="801"/>
                    <a:pt x="11378" y="431"/>
                  </a:cubicBezTo>
                  <a:cubicBezTo>
                    <a:pt x="10981" y="286"/>
                    <a:pt x="10595" y="141"/>
                    <a:pt x="10203"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33"/>
            <p:cNvSpPr/>
            <p:nvPr/>
          </p:nvSpPr>
          <p:spPr>
            <a:xfrm>
              <a:off x="4070525" y="3109475"/>
              <a:ext cx="679450" cy="624050"/>
            </a:xfrm>
            <a:custGeom>
              <a:avLst/>
              <a:gdLst/>
              <a:ahLst/>
              <a:cxnLst/>
              <a:rect l="l" t="t" r="r" b="b"/>
              <a:pathLst>
                <a:path w="27178" h="24962" extrusionOk="0">
                  <a:moveTo>
                    <a:pt x="24223" y="0"/>
                  </a:moveTo>
                  <a:cubicBezTo>
                    <a:pt x="21204" y="80"/>
                    <a:pt x="18169" y="28"/>
                    <a:pt x="15172" y="323"/>
                  </a:cubicBezTo>
                  <a:cubicBezTo>
                    <a:pt x="14015" y="435"/>
                    <a:pt x="12862" y="449"/>
                    <a:pt x="11711" y="449"/>
                  </a:cubicBezTo>
                  <a:cubicBezTo>
                    <a:pt x="11329" y="449"/>
                    <a:pt x="10948" y="448"/>
                    <a:pt x="10568" y="448"/>
                  </a:cubicBezTo>
                  <a:cubicBezTo>
                    <a:pt x="9896" y="448"/>
                    <a:pt x="9224" y="452"/>
                    <a:pt x="8552" y="479"/>
                  </a:cubicBezTo>
                  <a:cubicBezTo>
                    <a:pt x="7469" y="522"/>
                    <a:pt x="6384" y="535"/>
                    <a:pt x="5295" y="535"/>
                  </a:cubicBezTo>
                  <a:cubicBezTo>
                    <a:pt x="3668" y="535"/>
                    <a:pt x="2031" y="506"/>
                    <a:pt x="370" y="506"/>
                  </a:cubicBezTo>
                  <a:cubicBezTo>
                    <a:pt x="376" y="623"/>
                    <a:pt x="387" y="737"/>
                    <a:pt x="397" y="849"/>
                  </a:cubicBezTo>
                  <a:cubicBezTo>
                    <a:pt x="273" y="796"/>
                    <a:pt x="161" y="725"/>
                    <a:pt x="64" y="623"/>
                  </a:cubicBezTo>
                  <a:cubicBezTo>
                    <a:pt x="37" y="603"/>
                    <a:pt x="22" y="575"/>
                    <a:pt x="0" y="554"/>
                  </a:cubicBezTo>
                  <a:lnTo>
                    <a:pt x="0" y="554"/>
                  </a:lnTo>
                  <a:cubicBezTo>
                    <a:pt x="27" y="1010"/>
                    <a:pt x="64" y="1466"/>
                    <a:pt x="129" y="1924"/>
                  </a:cubicBezTo>
                  <a:cubicBezTo>
                    <a:pt x="129" y="1940"/>
                    <a:pt x="129" y="1950"/>
                    <a:pt x="134" y="1967"/>
                  </a:cubicBezTo>
                  <a:cubicBezTo>
                    <a:pt x="156" y="2123"/>
                    <a:pt x="177" y="2279"/>
                    <a:pt x="204" y="2440"/>
                  </a:cubicBezTo>
                  <a:cubicBezTo>
                    <a:pt x="290" y="3181"/>
                    <a:pt x="306" y="3928"/>
                    <a:pt x="441" y="4669"/>
                  </a:cubicBezTo>
                  <a:cubicBezTo>
                    <a:pt x="585" y="5480"/>
                    <a:pt x="854" y="6281"/>
                    <a:pt x="967" y="7102"/>
                  </a:cubicBezTo>
                  <a:lnTo>
                    <a:pt x="945" y="7102"/>
                  </a:lnTo>
                  <a:cubicBezTo>
                    <a:pt x="1096" y="9928"/>
                    <a:pt x="1096" y="12748"/>
                    <a:pt x="821" y="15569"/>
                  </a:cubicBezTo>
                  <a:cubicBezTo>
                    <a:pt x="821" y="15730"/>
                    <a:pt x="816" y="15891"/>
                    <a:pt x="811" y="16053"/>
                  </a:cubicBezTo>
                  <a:cubicBezTo>
                    <a:pt x="816" y="16122"/>
                    <a:pt x="811" y="16192"/>
                    <a:pt x="811" y="16256"/>
                  </a:cubicBezTo>
                  <a:cubicBezTo>
                    <a:pt x="806" y="16429"/>
                    <a:pt x="801" y="16606"/>
                    <a:pt x="796" y="16777"/>
                  </a:cubicBezTo>
                  <a:cubicBezTo>
                    <a:pt x="796" y="17702"/>
                    <a:pt x="774" y="18626"/>
                    <a:pt x="789" y="19549"/>
                  </a:cubicBezTo>
                  <a:cubicBezTo>
                    <a:pt x="796" y="19819"/>
                    <a:pt x="725" y="19963"/>
                    <a:pt x="575" y="20012"/>
                  </a:cubicBezTo>
                  <a:cubicBezTo>
                    <a:pt x="558" y="20007"/>
                    <a:pt x="543" y="19995"/>
                    <a:pt x="526" y="19990"/>
                  </a:cubicBezTo>
                  <a:lnTo>
                    <a:pt x="526" y="19990"/>
                  </a:lnTo>
                  <a:cubicBezTo>
                    <a:pt x="526" y="20033"/>
                    <a:pt x="531" y="20071"/>
                    <a:pt x="538" y="20104"/>
                  </a:cubicBezTo>
                  <a:lnTo>
                    <a:pt x="543" y="20168"/>
                  </a:lnTo>
                  <a:cubicBezTo>
                    <a:pt x="553" y="20297"/>
                    <a:pt x="612" y="20404"/>
                    <a:pt x="699" y="20490"/>
                  </a:cubicBezTo>
                  <a:cubicBezTo>
                    <a:pt x="723" y="20493"/>
                    <a:pt x="745" y="20494"/>
                    <a:pt x="768" y="20494"/>
                  </a:cubicBezTo>
                  <a:cubicBezTo>
                    <a:pt x="791" y="20494"/>
                    <a:pt x="814" y="20493"/>
                    <a:pt x="838" y="20490"/>
                  </a:cubicBezTo>
                  <a:cubicBezTo>
                    <a:pt x="924" y="20474"/>
                    <a:pt x="977" y="20447"/>
                    <a:pt x="1010" y="20409"/>
                  </a:cubicBezTo>
                  <a:cubicBezTo>
                    <a:pt x="1949" y="20441"/>
                    <a:pt x="2938" y="20619"/>
                    <a:pt x="3664" y="21237"/>
                  </a:cubicBezTo>
                  <a:cubicBezTo>
                    <a:pt x="3729" y="21425"/>
                    <a:pt x="3782" y="21644"/>
                    <a:pt x="3739" y="21827"/>
                  </a:cubicBezTo>
                  <a:cubicBezTo>
                    <a:pt x="3648" y="22209"/>
                    <a:pt x="3717" y="22623"/>
                    <a:pt x="3717" y="23025"/>
                  </a:cubicBezTo>
                  <a:cubicBezTo>
                    <a:pt x="3717" y="23456"/>
                    <a:pt x="3690" y="24396"/>
                    <a:pt x="3690" y="24830"/>
                  </a:cubicBezTo>
                  <a:cubicBezTo>
                    <a:pt x="3746" y="24934"/>
                    <a:pt x="3871" y="24962"/>
                    <a:pt x="3987" y="24962"/>
                  </a:cubicBezTo>
                  <a:cubicBezTo>
                    <a:pt x="4118" y="24962"/>
                    <a:pt x="4238" y="24927"/>
                    <a:pt x="4238" y="24927"/>
                  </a:cubicBezTo>
                  <a:lnTo>
                    <a:pt x="4314" y="24847"/>
                  </a:lnTo>
                  <a:cubicBezTo>
                    <a:pt x="4314" y="24847"/>
                    <a:pt x="4573" y="24781"/>
                    <a:pt x="4795" y="24781"/>
                  </a:cubicBezTo>
                  <a:cubicBezTo>
                    <a:pt x="4812" y="24781"/>
                    <a:pt x="4829" y="24782"/>
                    <a:pt x="4845" y="24783"/>
                  </a:cubicBezTo>
                  <a:cubicBezTo>
                    <a:pt x="5284" y="24804"/>
                    <a:pt x="5722" y="24811"/>
                    <a:pt x="6160" y="24811"/>
                  </a:cubicBezTo>
                  <a:cubicBezTo>
                    <a:pt x="6781" y="24811"/>
                    <a:pt x="7401" y="24798"/>
                    <a:pt x="8021" y="24798"/>
                  </a:cubicBezTo>
                  <a:cubicBezTo>
                    <a:pt x="8294" y="24803"/>
                    <a:pt x="8569" y="24815"/>
                    <a:pt x="8842" y="24820"/>
                  </a:cubicBezTo>
                  <a:cubicBezTo>
                    <a:pt x="9321" y="24771"/>
                    <a:pt x="9841" y="24745"/>
                    <a:pt x="10444" y="24745"/>
                  </a:cubicBezTo>
                  <a:cubicBezTo>
                    <a:pt x="10964" y="24745"/>
                    <a:pt x="11502" y="24761"/>
                    <a:pt x="12018" y="24783"/>
                  </a:cubicBezTo>
                  <a:cubicBezTo>
                    <a:pt x="12109" y="24783"/>
                    <a:pt x="12200" y="24788"/>
                    <a:pt x="12291" y="24788"/>
                  </a:cubicBezTo>
                  <a:cubicBezTo>
                    <a:pt x="12581" y="24761"/>
                    <a:pt x="12877" y="24734"/>
                    <a:pt x="13167" y="24686"/>
                  </a:cubicBezTo>
                  <a:cubicBezTo>
                    <a:pt x="14451" y="24642"/>
                    <a:pt x="15735" y="24584"/>
                    <a:pt x="17019" y="24562"/>
                  </a:cubicBezTo>
                  <a:cubicBezTo>
                    <a:pt x="17617" y="24552"/>
                    <a:pt x="18293" y="24437"/>
                    <a:pt x="18896" y="24437"/>
                  </a:cubicBezTo>
                  <a:cubicBezTo>
                    <a:pt x="19301" y="24437"/>
                    <a:pt x="19673" y="24489"/>
                    <a:pt x="19968" y="24659"/>
                  </a:cubicBezTo>
                  <a:cubicBezTo>
                    <a:pt x="20012" y="24637"/>
                    <a:pt x="20059" y="24621"/>
                    <a:pt x="20103" y="24594"/>
                  </a:cubicBezTo>
                  <a:cubicBezTo>
                    <a:pt x="20065" y="24396"/>
                    <a:pt x="20044" y="24197"/>
                    <a:pt x="20027" y="23992"/>
                  </a:cubicBezTo>
                  <a:cubicBezTo>
                    <a:pt x="20302" y="23746"/>
                    <a:pt x="20463" y="23359"/>
                    <a:pt x="20511" y="22784"/>
                  </a:cubicBezTo>
                  <a:cubicBezTo>
                    <a:pt x="20533" y="22569"/>
                    <a:pt x="20522" y="22353"/>
                    <a:pt x="20522" y="22139"/>
                  </a:cubicBezTo>
                  <a:cubicBezTo>
                    <a:pt x="19990" y="21961"/>
                    <a:pt x="20054" y="21483"/>
                    <a:pt x="19985" y="21064"/>
                  </a:cubicBezTo>
                  <a:cubicBezTo>
                    <a:pt x="18911" y="20028"/>
                    <a:pt x="19898" y="19663"/>
                    <a:pt x="20463" y="19157"/>
                  </a:cubicBezTo>
                  <a:cubicBezTo>
                    <a:pt x="20554" y="19033"/>
                    <a:pt x="20651" y="18911"/>
                    <a:pt x="20753" y="18787"/>
                  </a:cubicBezTo>
                  <a:cubicBezTo>
                    <a:pt x="20640" y="18599"/>
                    <a:pt x="20592" y="18421"/>
                    <a:pt x="20580" y="18255"/>
                  </a:cubicBezTo>
                  <a:cubicBezTo>
                    <a:pt x="20575" y="18126"/>
                    <a:pt x="20592" y="18002"/>
                    <a:pt x="20629" y="17885"/>
                  </a:cubicBezTo>
                  <a:cubicBezTo>
                    <a:pt x="20780" y="17337"/>
                    <a:pt x="21284" y="16864"/>
                    <a:pt x="21333" y="16288"/>
                  </a:cubicBezTo>
                  <a:cubicBezTo>
                    <a:pt x="21532" y="15472"/>
                    <a:pt x="21579" y="14559"/>
                    <a:pt x="22670" y="14371"/>
                  </a:cubicBezTo>
                  <a:cubicBezTo>
                    <a:pt x="22843" y="14198"/>
                    <a:pt x="23020" y="14027"/>
                    <a:pt x="23191" y="13856"/>
                  </a:cubicBezTo>
                  <a:cubicBezTo>
                    <a:pt x="23352" y="13045"/>
                    <a:pt x="22869" y="12088"/>
                    <a:pt x="23734" y="11443"/>
                  </a:cubicBezTo>
                  <a:cubicBezTo>
                    <a:pt x="24036" y="10997"/>
                    <a:pt x="24395" y="10573"/>
                    <a:pt x="24701" y="10127"/>
                  </a:cubicBezTo>
                  <a:cubicBezTo>
                    <a:pt x="24874" y="10052"/>
                    <a:pt x="25050" y="9993"/>
                    <a:pt x="25228" y="9944"/>
                  </a:cubicBezTo>
                  <a:cubicBezTo>
                    <a:pt x="25147" y="9832"/>
                    <a:pt x="25088" y="9703"/>
                    <a:pt x="25045" y="9557"/>
                  </a:cubicBezTo>
                  <a:cubicBezTo>
                    <a:pt x="25110" y="9434"/>
                    <a:pt x="25169" y="9311"/>
                    <a:pt x="25217" y="9182"/>
                  </a:cubicBezTo>
                  <a:cubicBezTo>
                    <a:pt x="25298" y="8639"/>
                    <a:pt x="25308" y="8101"/>
                    <a:pt x="25233" y="7543"/>
                  </a:cubicBezTo>
                  <a:cubicBezTo>
                    <a:pt x="25184" y="7188"/>
                    <a:pt x="25157" y="6920"/>
                    <a:pt x="25395" y="6635"/>
                  </a:cubicBezTo>
                  <a:cubicBezTo>
                    <a:pt x="25658" y="6318"/>
                    <a:pt x="25985" y="6184"/>
                    <a:pt x="26184" y="5775"/>
                  </a:cubicBezTo>
                  <a:cubicBezTo>
                    <a:pt x="26313" y="5507"/>
                    <a:pt x="26431" y="5227"/>
                    <a:pt x="26570" y="4964"/>
                  </a:cubicBezTo>
                  <a:cubicBezTo>
                    <a:pt x="26828" y="4481"/>
                    <a:pt x="27054" y="4013"/>
                    <a:pt x="27178" y="3504"/>
                  </a:cubicBezTo>
                  <a:cubicBezTo>
                    <a:pt x="27135" y="3385"/>
                    <a:pt x="27071" y="3310"/>
                    <a:pt x="26979" y="3256"/>
                  </a:cubicBezTo>
                  <a:cubicBezTo>
                    <a:pt x="26984" y="3219"/>
                    <a:pt x="26995" y="3175"/>
                    <a:pt x="27001" y="3137"/>
                  </a:cubicBezTo>
                  <a:lnTo>
                    <a:pt x="27001" y="3137"/>
                  </a:lnTo>
                  <a:cubicBezTo>
                    <a:pt x="26962" y="3164"/>
                    <a:pt x="26920" y="3186"/>
                    <a:pt x="26877" y="3213"/>
                  </a:cubicBezTo>
                  <a:cubicBezTo>
                    <a:pt x="26797" y="3188"/>
                    <a:pt x="26706" y="3177"/>
                    <a:pt x="26604" y="3177"/>
                  </a:cubicBezTo>
                  <a:cubicBezTo>
                    <a:pt x="26487" y="3177"/>
                    <a:pt x="26355" y="3192"/>
                    <a:pt x="26211" y="3219"/>
                  </a:cubicBezTo>
                  <a:cubicBezTo>
                    <a:pt x="25576" y="3331"/>
                    <a:pt x="24932" y="3363"/>
                    <a:pt x="24287" y="3407"/>
                  </a:cubicBezTo>
                  <a:cubicBezTo>
                    <a:pt x="24068" y="3315"/>
                    <a:pt x="23858" y="3192"/>
                    <a:pt x="23675" y="3041"/>
                  </a:cubicBezTo>
                  <a:cubicBezTo>
                    <a:pt x="23605" y="2981"/>
                    <a:pt x="23552" y="2901"/>
                    <a:pt x="23520" y="2820"/>
                  </a:cubicBezTo>
                  <a:cubicBezTo>
                    <a:pt x="23557" y="2684"/>
                    <a:pt x="23636" y="2592"/>
                    <a:pt x="23804" y="2592"/>
                  </a:cubicBezTo>
                  <a:cubicBezTo>
                    <a:pt x="23854" y="2592"/>
                    <a:pt x="23911" y="2600"/>
                    <a:pt x="23976" y="2616"/>
                  </a:cubicBezTo>
                  <a:cubicBezTo>
                    <a:pt x="23902" y="2401"/>
                    <a:pt x="23980" y="2339"/>
                    <a:pt x="24121" y="2339"/>
                  </a:cubicBezTo>
                  <a:cubicBezTo>
                    <a:pt x="24163" y="2339"/>
                    <a:pt x="24211" y="2345"/>
                    <a:pt x="24261" y="2353"/>
                  </a:cubicBezTo>
                  <a:cubicBezTo>
                    <a:pt x="24341" y="1902"/>
                    <a:pt x="24718" y="1746"/>
                    <a:pt x="25061" y="1563"/>
                  </a:cubicBezTo>
                  <a:cubicBezTo>
                    <a:pt x="25179" y="1086"/>
                    <a:pt x="24911" y="682"/>
                    <a:pt x="24798" y="253"/>
                  </a:cubicBezTo>
                  <a:cubicBezTo>
                    <a:pt x="24604" y="156"/>
                    <a:pt x="24411" y="0"/>
                    <a:pt x="2422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33"/>
            <p:cNvSpPr/>
            <p:nvPr/>
          </p:nvSpPr>
          <p:spPr>
            <a:xfrm>
              <a:off x="4696650" y="2976750"/>
              <a:ext cx="1106175" cy="382425"/>
            </a:xfrm>
            <a:custGeom>
              <a:avLst/>
              <a:gdLst/>
              <a:ahLst/>
              <a:cxnLst/>
              <a:rect l="l" t="t" r="r" b="b"/>
              <a:pathLst>
                <a:path w="44247" h="15297" extrusionOk="0">
                  <a:moveTo>
                    <a:pt x="43640" y="1"/>
                  </a:moveTo>
                  <a:cubicBezTo>
                    <a:pt x="43406" y="1"/>
                    <a:pt x="43127" y="160"/>
                    <a:pt x="42908" y="168"/>
                  </a:cubicBezTo>
                  <a:cubicBezTo>
                    <a:pt x="40791" y="264"/>
                    <a:pt x="38707" y="587"/>
                    <a:pt x="36617" y="921"/>
                  </a:cubicBezTo>
                  <a:cubicBezTo>
                    <a:pt x="36542" y="872"/>
                    <a:pt x="36466" y="812"/>
                    <a:pt x="36402" y="737"/>
                  </a:cubicBezTo>
                  <a:cubicBezTo>
                    <a:pt x="36069" y="877"/>
                    <a:pt x="35730" y="1006"/>
                    <a:pt x="35387" y="1119"/>
                  </a:cubicBezTo>
                  <a:cubicBezTo>
                    <a:pt x="33989" y="1340"/>
                    <a:pt x="32593" y="1548"/>
                    <a:pt x="31185" y="1683"/>
                  </a:cubicBezTo>
                  <a:cubicBezTo>
                    <a:pt x="27919" y="1995"/>
                    <a:pt x="24653" y="2269"/>
                    <a:pt x="21381" y="2564"/>
                  </a:cubicBezTo>
                  <a:cubicBezTo>
                    <a:pt x="20054" y="2666"/>
                    <a:pt x="18728" y="2768"/>
                    <a:pt x="17401" y="2870"/>
                  </a:cubicBezTo>
                  <a:cubicBezTo>
                    <a:pt x="15901" y="3252"/>
                    <a:pt x="14359" y="3198"/>
                    <a:pt x="12845" y="3365"/>
                  </a:cubicBezTo>
                  <a:cubicBezTo>
                    <a:pt x="12648" y="3275"/>
                    <a:pt x="12471" y="3239"/>
                    <a:pt x="12305" y="3239"/>
                  </a:cubicBezTo>
                  <a:cubicBezTo>
                    <a:pt x="12280" y="3239"/>
                    <a:pt x="12256" y="3240"/>
                    <a:pt x="12232" y="3241"/>
                  </a:cubicBezTo>
                  <a:cubicBezTo>
                    <a:pt x="11674" y="3279"/>
                    <a:pt x="11239" y="3730"/>
                    <a:pt x="10756" y="4010"/>
                  </a:cubicBezTo>
                  <a:lnTo>
                    <a:pt x="10749" y="4010"/>
                  </a:lnTo>
                  <a:cubicBezTo>
                    <a:pt x="10541" y="4399"/>
                    <a:pt x="10242" y="4474"/>
                    <a:pt x="9922" y="4474"/>
                  </a:cubicBezTo>
                  <a:cubicBezTo>
                    <a:pt x="9723" y="4474"/>
                    <a:pt x="9516" y="4445"/>
                    <a:pt x="9318" y="4445"/>
                  </a:cubicBezTo>
                  <a:cubicBezTo>
                    <a:pt x="9242" y="4445"/>
                    <a:pt x="9167" y="4449"/>
                    <a:pt x="9095" y="4461"/>
                  </a:cubicBezTo>
                  <a:cubicBezTo>
                    <a:pt x="7409" y="4729"/>
                    <a:pt x="5656" y="4584"/>
                    <a:pt x="3992" y="5046"/>
                  </a:cubicBezTo>
                  <a:cubicBezTo>
                    <a:pt x="3928" y="5009"/>
                    <a:pt x="3858" y="4960"/>
                    <a:pt x="3799" y="4896"/>
                  </a:cubicBezTo>
                  <a:cubicBezTo>
                    <a:pt x="3787" y="4960"/>
                    <a:pt x="3782" y="5035"/>
                    <a:pt x="3777" y="5111"/>
                  </a:cubicBezTo>
                  <a:cubicBezTo>
                    <a:pt x="3600" y="5164"/>
                    <a:pt x="3422" y="5223"/>
                    <a:pt x="3251" y="5293"/>
                  </a:cubicBezTo>
                  <a:cubicBezTo>
                    <a:pt x="3229" y="5508"/>
                    <a:pt x="3213" y="5723"/>
                    <a:pt x="2981" y="5825"/>
                  </a:cubicBezTo>
                  <a:cubicBezTo>
                    <a:pt x="2879" y="6427"/>
                    <a:pt x="2788" y="7028"/>
                    <a:pt x="2676" y="7625"/>
                  </a:cubicBezTo>
                  <a:cubicBezTo>
                    <a:pt x="2665" y="7684"/>
                    <a:pt x="2643" y="7749"/>
                    <a:pt x="2633" y="7807"/>
                  </a:cubicBezTo>
                  <a:cubicBezTo>
                    <a:pt x="2450" y="8065"/>
                    <a:pt x="2219" y="8280"/>
                    <a:pt x="1956" y="8446"/>
                  </a:cubicBezTo>
                  <a:cubicBezTo>
                    <a:pt x="1950" y="8484"/>
                    <a:pt x="1939" y="8528"/>
                    <a:pt x="1934" y="8565"/>
                  </a:cubicBezTo>
                  <a:cubicBezTo>
                    <a:pt x="2026" y="8619"/>
                    <a:pt x="2090" y="8694"/>
                    <a:pt x="2133" y="8813"/>
                  </a:cubicBezTo>
                  <a:cubicBezTo>
                    <a:pt x="2009" y="9322"/>
                    <a:pt x="1783" y="9790"/>
                    <a:pt x="1525" y="10273"/>
                  </a:cubicBezTo>
                  <a:cubicBezTo>
                    <a:pt x="1386" y="10536"/>
                    <a:pt x="1268" y="10816"/>
                    <a:pt x="1139" y="11084"/>
                  </a:cubicBezTo>
                  <a:cubicBezTo>
                    <a:pt x="940" y="11493"/>
                    <a:pt x="613" y="11627"/>
                    <a:pt x="350" y="11944"/>
                  </a:cubicBezTo>
                  <a:cubicBezTo>
                    <a:pt x="112" y="12229"/>
                    <a:pt x="139" y="12497"/>
                    <a:pt x="188" y="12852"/>
                  </a:cubicBezTo>
                  <a:cubicBezTo>
                    <a:pt x="263" y="13410"/>
                    <a:pt x="253" y="13948"/>
                    <a:pt x="172" y="14491"/>
                  </a:cubicBezTo>
                  <a:cubicBezTo>
                    <a:pt x="124" y="14620"/>
                    <a:pt x="65" y="14743"/>
                    <a:pt x="0" y="14866"/>
                  </a:cubicBezTo>
                  <a:cubicBezTo>
                    <a:pt x="43" y="15012"/>
                    <a:pt x="102" y="15141"/>
                    <a:pt x="183" y="15253"/>
                  </a:cubicBezTo>
                  <a:cubicBezTo>
                    <a:pt x="397" y="15188"/>
                    <a:pt x="618" y="15146"/>
                    <a:pt x="833" y="15113"/>
                  </a:cubicBezTo>
                  <a:cubicBezTo>
                    <a:pt x="1106" y="15251"/>
                    <a:pt x="1438" y="15296"/>
                    <a:pt x="1796" y="15296"/>
                  </a:cubicBezTo>
                  <a:cubicBezTo>
                    <a:pt x="2345" y="15296"/>
                    <a:pt x="2952" y="15190"/>
                    <a:pt x="3492" y="15151"/>
                  </a:cubicBezTo>
                  <a:cubicBezTo>
                    <a:pt x="6146" y="14963"/>
                    <a:pt x="8795" y="14769"/>
                    <a:pt x="11443" y="14560"/>
                  </a:cubicBezTo>
                  <a:cubicBezTo>
                    <a:pt x="11497" y="14598"/>
                    <a:pt x="11555" y="14630"/>
                    <a:pt x="11604" y="14673"/>
                  </a:cubicBezTo>
                  <a:cubicBezTo>
                    <a:pt x="11658" y="14625"/>
                    <a:pt x="11711" y="14576"/>
                    <a:pt x="11781" y="14538"/>
                  </a:cubicBezTo>
                  <a:cubicBezTo>
                    <a:pt x="16305" y="14179"/>
                    <a:pt x="20823" y="13782"/>
                    <a:pt x="25336" y="13276"/>
                  </a:cubicBezTo>
                  <a:cubicBezTo>
                    <a:pt x="25427" y="13314"/>
                    <a:pt x="25519" y="13351"/>
                    <a:pt x="25588" y="13405"/>
                  </a:cubicBezTo>
                  <a:cubicBezTo>
                    <a:pt x="25648" y="13335"/>
                    <a:pt x="25706" y="13281"/>
                    <a:pt x="25776" y="13228"/>
                  </a:cubicBezTo>
                  <a:cubicBezTo>
                    <a:pt x="27076" y="13083"/>
                    <a:pt x="28376" y="12927"/>
                    <a:pt x="29677" y="12760"/>
                  </a:cubicBezTo>
                  <a:cubicBezTo>
                    <a:pt x="30074" y="12713"/>
                    <a:pt x="30359" y="12589"/>
                    <a:pt x="30590" y="12423"/>
                  </a:cubicBezTo>
                  <a:cubicBezTo>
                    <a:pt x="30751" y="12401"/>
                    <a:pt x="30907" y="12379"/>
                    <a:pt x="31068" y="12358"/>
                  </a:cubicBezTo>
                  <a:cubicBezTo>
                    <a:pt x="31014" y="12277"/>
                    <a:pt x="30971" y="12180"/>
                    <a:pt x="30934" y="12078"/>
                  </a:cubicBezTo>
                  <a:cubicBezTo>
                    <a:pt x="31100" y="11868"/>
                    <a:pt x="31234" y="11617"/>
                    <a:pt x="31373" y="11352"/>
                  </a:cubicBezTo>
                  <a:cubicBezTo>
                    <a:pt x="31599" y="11218"/>
                    <a:pt x="31777" y="11004"/>
                    <a:pt x="31986" y="10843"/>
                  </a:cubicBezTo>
                  <a:cubicBezTo>
                    <a:pt x="31991" y="10843"/>
                    <a:pt x="31991" y="10837"/>
                    <a:pt x="31997" y="10837"/>
                  </a:cubicBezTo>
                  <a:cubicBezTo>
                    <a:pt x="32013" y="10826"/>
                    <a:pt x="32023" y="10816"/>
                    <a:pt x="32040" y="10811"/>
                  </a:cubicBezTo>
                  <a:cubicBezTo>
                    <a:pt x="32072" y="10789"/>
                    <a:pt x="32099" y="10767"/>
                    <a:pt x="32137" y="10752"/>
                  </a:cubicBezTo>
                  <a:cubicBezTo>
                    <a:pt x="32164" y="10735"/>
                    <a:pt x="32196" y="10725"/>
                    <a:pt x="32223" y="10708"/>
                  </a:cubicBezTo>
                  <a:cubicBezTo>
                    <a:pt x="32244" y="10703"/>
                    <a:pt x="32266" y="10692"/>
                    <a:pt x="32288" y="10687"/>
                  </a:cubicBezTo>
                  <a:cubicBezTo>
                    <a:pt x="32340" y="10670"/>
                    <a:pt x="32395" y="10660"/>
                    <a:pt x="32454" y="10655"/>
                  </a:cubicBezTo>
                  <a:cubicBezTo>
                    <a:pt x="32464" y="10569"/>
                    <a:pt x="32475" y="10482"/>
                    <a:pt x="32486" y="10392"/>
                  </a:cubicBezTo>
                  <a:cubicBezTo>
                    <a:pt x="32432" y="10102"/>
                    <a:pt x="32164" y="9780"/>
                    <a:pt x="32588" y="9542"/>
                  </a:cubicBezTo>
                  <a:cubicBezTo>
                    <a:pt x="32620" y="8677"/>
                    <a:pt x="33367" y="8565"/>
                    <a:pt x="33947" y="8317"/>
                  </a:cubicBezTo>
                  <a:cubicBezTo>
                    <a:pt x="34549" y="8060"/>
                    <a:pt x="35189" y="7878"/>
                    <a:pt x="35806" y="7668"/>
                  </a:cubicBezTo>
                  <a:cubicBezTo>
                    <a:pt x="35891" y="7581"/>
                    <a:pt x="35972" y="7501"/>
                    <a:pt x="36059" y="7415"/>
                  </a:cubicBezTo>
                  <a:lnTo>
                    <a:pt x="36052" y="7415"/>
                  </a:lnTo>
                  <a:cubicBezTo>
                    <a:pt x="36157" y="7249"/>
                    <a:pt x="36273" y="7105"/>
                    <a:pt x="36459" y="7105"/>
                  </a:cubicBezTo>
                  <a:cubicBezTo>
                    <a:pt x="36502" y="7105"/>
                    <a:pt x="36549" y="7113"/>
                    <a:pt x="36600" y="7130"/>
                  </a:cubicBezTo>
                  <a:cubicBezTo>
                    <a:pt x="36786" y="6727"/>
                    <a:pt x="37106" y="6592"/>
                    <a:pt x="37496" y="6592"/>
                  </a:cubicBezTo>
                  <a:cubicBezTo>
                    <a:pt x="37548" y="6592"/>
                    <a:pt x="37600" y="6594"/>
                    <a:pt x="37654" y="6599"/>
                  </a:cubicBezTo>
                  <a:cubicBezTo>
                    <a:pt x="37584" y="6120"/>
                    <a:pt x="37928" y="5857"/>
                    <a:pt x="38191" y="5551"/>
                  </a:cubicBezTo>
                  <a:cubicBezTo>
                    <a:pt x="38255" y="5321"/>
                    <a:pt x="38400" y="5246"/>
                    <a:pt x="38582" y="5246"/>
                  </a:cubicBezTo>
                  <a:cubicBezTo>
                    <a:pt x="38631" y="5246"/>
                    <a:pt x="38682" y="5252"/>
                    <a:pt x="38734" y="5260"/>
                  </a:cubicBezTo>
                  <a:cubicBezTo>
                    <a:pt x="38970" y="4246"/>
                    <a:pt x="40039" y="4665"/>
                    <a:pt x="40597" y="4208"/>
                  </a:cubicBezTo>
                  <a:cubicBezTo>
                    <a:pt x="40683" y="4030"/>
                    <a:pt x="40784" y="3885"/>
                    <a:pt x="40961" y="3885"/>
                  </a:cubicBezTo>
                  <a:cubicBezTo>
                    <a:pt x="41008" y="3885"/>
                    <a:pt x="41061" y="3895"/>
                    <a:pt x="41119" y="3918"/>
                  </a:cubicBezTo>
                  <a:cubicBezTo>
                    <a:pt x="41055" y="3671"/>
                    <a:pt x="41254" y="3693"/>
                    <a:pt x="41403" y="3666"/>
                  </a:cubicBezTo>
                  <a:cubicBezTo>
                    <a:pt x="41720" y="3187"/>
                    <a:pt x="42397" y="3591"/>
                    <a:pt x="42731" y="3150"/>
                  </a:cubicBezTo>
                  <a:cubicBezTo>
                    <a:pt x="42747" y="2929"/>
                    <a:pt x="42741" y="2699"/>
                    <a:pt x="42999" y="2602"/>
                  </a:cubicBezTo>
                  <a:cubicBezTo>
                    <a:pt x="43010" y="2381"/>
                    <a:pt x="43010" y="2156"/>
                    <a:pt x="43273" y="2064"/>
                  </a:cubicBezTo>
                  <a:cubicBezTo>
                    <a:pt x="43349" y="1962"/>
                    <a:pt x="43402" y="1823"/>
                    <a:pt x="43498" y="1791"/>
                  </a:cubicBezTo>
                  <a:cubicBezTo>
                    <a:pt x="44246" y="1521"/>
                    <a:pt x="44187" y="894"/>
                    <a:pt x="44031" y="361"/>
                  </a:cubicBezTo>
                  <a:cubicBezTo>
                    <a:pt x="43993" y="222"/>
                    <a:pt x="43939" y="135"/>
                    <a:pt x="43875" y="83"/>
                  </a:cubicBezTo>
                  <a:cubicBezTo>
                    <a:pt x="43806" y="23"/>
                    <a:pt x="43726" y="1"/>
                    <a:pt x="43640"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33"/>
            <p:cNvSpPr/>
            <p:nvPr/>
          </p:nvSpPr>
          <p:spPr>
            <a:xfrm>
              <a:off x="1957075" y="1520175"/>
              <a:ext cx="952250" cy="780950"/>
            </a:xfrm>
            <a:custGeom>
              <a:avLst/>
              <a:gdLst/>
              <a:ahLst/>
              <a:cxnLst/>
              <a:rect l="l" t="t" r="r" b="b"/>
              <a:pathLst>
                <a:path w="38090" h="31238" extrusionOk="0">
                  <a:moveTo>
                    <a:pt x="4618" y="1"/>
                  </a:moveTo>
                  <a:cubicBezTo>
                    <a:pt x="4004" y="1"/>
                    <a:pt x="3742" y="329"/>
                    <a:pt x="3675" y="986"/>
                  </a:cubicBezTo>
                  <a:cubicBezTo>
                    <a:pt x="3606" y="1658"/>
                    <a:pt x="3655" y="2357"/>
                    <a:pt x="3283" y="2952"/>
                  </a:cubicBezTo>
                  <a:cubicBezTo>
                    <a:pt x="3256" y="2920"/>
                    <a:pt x="3236" y="2883"/>
                    <a:pt x="3208" y="2845"/>
                  </a:cubicBezTo>
                  <a:cubicBezTo>
                    <a:pt x="3181" y="3017"/>
                    <a:pt x="3159" y="3195"/>
                    <a:pt x="3132" y="3366"/>
                  </a:cubicBezTo>
                  <a:cubicBezTo>
                    <a:pt x="3176" y="3614"/>
                    <a:pt x="3241" y="3860"/>
                    <a:pt x="3208" y="4092"/>
                  </a:cubicBezTo>
                  <a:cubicBezTo>
                    <a:pt x="2526" y="9131"/>
                    <a:pt x="1801" y="14164"/>
                    <a:pt x="1146" y="19209"/>
                  </a:cubicBezTo>
                  <a:cubicBezTo>
                    <a:pt x="1076" y="19773"/>
                    <a:pt x="941" y="20170"/>
                    <a:pt x="657" y="20343"/>
                  </a:cubicBezTo>
                  <a:cubicBezTo>
                    <a:pt x="645" y="20385"/>
                    <a:pt x="640" y="20428"/>
                    <a:pt x="630" y="20466"/>
                  </a:cubicBezTo>
                  <a:cubicBezTo>
                    <a:pt x="839" y="20757"/>
                    <a:pt x="947" y="21062"/>
                    <a:pt x="984" y="21374"/>
                  </a:cubicBezTo>
                  <a:cubicBezTo>
                    <a:pt x="630" y="23013"/>
                    <a:pt x="238" y="24650"/>
                    <a:pt x="17" y="26316"/>
                  </a:cubicBezTo>
                  <a:cubicBezTo>
                    <a:pt x="12" y="26326"/>
                    <a:pt x="12" y="26343"/>
                    <a:pt x="6" y="26354"/>
                  </a:cubicBezTo>
                  <a:cubicBezTo>
                    <a:pt x="1" y="26601"/>
                    <a:pt x="77" y="26832"/>
                    <a:pt x="382" y="26978"/>
                  </a:cubicBezTo>
                  <a:cubicBezTo>
                    <a:pt x="640" y="27100"/>
                    <a:pt x="908" y="27181"/>
                    <a:pt x="1188" y="27224"/>
                  </a:cubicBezTo>
                  <a:cubicBezTo>
                    <a:pt x="1661" y="27293"/>
                    <a:pt x="2150" y="27300"/>
                    <a:pt x="2623" y="27385"/>
                  </a:cubicBezTo>
                  <a:cubicBezTo>
                    <a:pt x="2849" y="27429"/>
                    <a:pt x="3074" y="27477"/>
                    <a:pt x="3300" y="27526"/>
                  </a:cubicBezTo>
                  <a:cubicBezTo>
                    <a:pt x="5266" y="27836"/>
                    <a:pt x="7232" y="28153"/>
                    <a:pt x="9204" y="28454"/>
                  </a:cubicBezTo>
                  <a:cubicBezTo>
                    <a:pt x="9328" y="28476"/>
                    <a:pt x="9457" y="28493"/>
                    <a:pt x="9585" y="28508"/>
                  </a:cubicBezTo>
                  <a:cubicBezTo>
                    <a:pt x="9665" y="28572"/>
                    <a:pt x="9747" y="28642"/>
                    <a:pt x="9811" y="28728"/>
                  </a:cubicBezTo>
                  <a:cubicBezTo>
                    <a:pt x="9864" y="28674"/>
                    <a:pt x="9928" y="28621"/>
                    <a:pt x="9993" y="28578"/>
                  </a:cubicBezTo>
                  <a:cubicBezTo>
                    <a:pt x="10005" y="28572"/>
                    <a:pt x="10010" y="28567"/>
                    <a:pt x="10020" y="28562"/>
                  </a:cubicBezTo>
                  <a:cubicBezTo>
                    <a:pt x="10514" y="28621"/>
                    <a:pt x="11014" y="28669"/>
                    <a:pt x="11508" y="28723"/>
                  </a:cubicBezTo>
                  <a:cubicBezTo>
                    <a:pt x="11525" y="28723"/>
                    <a:pt x="11542" y="28723"/>
                    <a:pt x="11559" y="28723"/>
                  </a:cubicBezTo>
                  <a:cubicBezTo>
                    <a:pt x="12030" y="28723"/>
                    <a:pt x="12492" y="28791"/>
                    <a:pt x="12953" y="28868"/>
                  </a:cubicBezTo>
                  <a:cubicBezTo>
                    <a:pt x="15505" y="29158"/>
                    <a:pt x="18063" y="29448"/>
                    <a:pt x="20614" y="29738"/>
                  </a:cubicBezTo>
                  <a:lnTo>
                    <a:pt x="20957" y="29792"/>
                  </a:lnTo>
                  <a:cubicBezTo>
                    <a:pt x="22350" y="30023"/>
                    <a:pt x="23784" y="30259"/>
                    <a:pt x="25202" y="30367"/>
                  </a:cubicBezTo>
                  <a:cubicBezTo>
                    <a:pt x="25390" y="30383"/>
                    <a:pt x="25578" y="30388"/>
                    <a:pt x="25767" y="30399"/>
                  </a:cubicBezTo>
                  <a:lnTo>
                    <a:pt x="25767" y="30405"/>
                  </a:lnTo>
                  <a:cubicBezTo>
                    <a:pt x="26255" y="30459"/>
                    <a:pt x="26749" y="30512"/>
                    <a:pt x="27238" y="30571"/>
                  </a:cubicBezTo>
                  <a:cubicBezTo>
                    <a:pt x="27227" y="30549"/>
                    <a:pt x="27211" y="30534"/>
                    <a:pt x="27200" y="30512"/>
                  </a:cubicBezTo>
                  <a:lnTo>
                    <a:pt x="27200" y="30512"/>
                  </a:lnTo>
                  <a:cubicBezTo>
                    <a:pt x="28758" y="30668"/>
                    <a:pt x="30322" y="30791"/>
                    <a:pt x="31874" y="30985"/>
                  </a:cubicBezTo>
                  <a:cubicBezTo>
                    <a:pt x="32900" y="31065"/>
                    <a:pt x="33927" y="31151"/>
                    <a:pt x="34953" y="31232"/>
                  </a:cubicBezTo>
                  <a:cubicBezTo>
                    <a:pt x="35017" y="31216"/>
                    <a:pt x="35075" y="31188"/>
                    <a:pt x="35130" y="31161"/>
                  </a:cubicBezTo>
                  <a:cubicBezTo>
                    <a:pt x="35372" y="31188"/>
                    <a:pt x="35608" y="31210"/>
                    <a:pt x="35849" y="31237"/>
                  </a:cubicBezTo>
                  <a:cubicBezTo>
                    <a:pt x="35898" y="31168"/>
                    <a:pt x="35941" y="31097"/>
                    <a:pt x="35978" y="31017"/>
                  </a:cubicBezTo>
                  <a:cubicBezTo>
                    <a:pt x="35968" y="30904"/>
                    <a:pt x="35963" y="30775"/>
                    <a:pt x="35978" y="30613"/>
                  </a:cubicBezTo>
                  <a:cubicBezTo>
                    <a:pt x="36333" y="26720"/>
                    <a:pt x="36667" y="22819"/>
                    <a:pt x="36919" y="18919"/>
                  </a:cubicBezTo>
                  <a:cubicBezTo>
                    <a:pt x="36951" y="18462"/>
                    <a:pt x="37048" y="18204"/>
                    <a:pt x="37230" y="18064"/>
                  </a:cubicBezTo>
                  <a:cubicBezTo>
                    <a:pt x="37242" y="17908"/>
                    <a:pt x="37252" y="17747"/>
                    <a:pt x="37262" y="17591"/>
                  </a:cubicBezTo>
                  <a:cubicBezTo>
                    <a:pt x="37267" y="17559"/>
                    <a:pt x="37267" y="17522"/>
                    <a:pt x="37274" y="17484"/>
                  </a:cubicBezTo>
                  <a:cubicBezTo>
                    <a:pt x="37069" y="17323"/>
                    <a:pt x="37037" y="17023"/>
                    <a:pt x="37080" y="16522"/>
                  </a:cubicBezTo>
                  <a:cubicBezTo>
                    <a:pt x="37450" y="12627"/>
                    <a:pt x="37719" y="8722"/>
                    <a:pt x="38047" y="4822"/>
                  </a:cubicBezTo>
                  <a:cubicBezTo>
                    <a:pt x="38058" y="4666"/>
                    <a:pt x="38073" y="4511"/>
                    <a:pt x="38090" y="4355"/>
                  </a:cubicBezTo>
                  <a:cubicBezTo>
                    <a:pt x="37983" y="4113"/>
                    <a:pt x="37815" y="3946"/>
                    <a:pt x="37601" y="3834"/>
                  </a:cubicBezTo>
                  <a:cubicBezTo>
                    <a:pt x="37569" y="3817"/>
                    <a:pt x="37542" y="3807"/>
                    <a:pt x="37510" y="3790"/>
                  </a:cubicBezTo>
                  <a:cubicBezTo>
                    <a:pt x="37424" y="3823"/>
                    <a:pt x="37321" y="3836"/>
                    <a:pt x="37201" y="3836"/>
                  </a:cubicBezTo>
                  <a:cubicBezTo>
                    <a:pt x="37101" y="3836"/>
                    <a:pt x="36989" y="3827"/>
                    <a:pt x="36865" y="3812"/>
                  </a:cubicBezTo>
                  <a:cubicBezTo>
                    <a:pt x="34356" y="3490"/>
                    <a:pt x="31837" y="3242"/>
                    <a:pt x="29328" y="2947"/>
                  </a:cubicBezTo>
                  <a:cubicBezTo>
                    <a:pt x="25186" y="2464"/>
                    <a:pt x="21049" y="1958"/>
                    <a:pt x="16913" y="1464"/>
                  </a:cubicBezTo>
                  <a:cubicBezTo>
                    <a:pt x="12905" y="986"/>
                    <a:pt x="8897" y="525"/>
                    <a:pt x="4890" y="19"/>
                  </a:cubicBezTo>
                  <a:cubicBezTo>
                    <a:pt x="4792" y="7"/>
                    <a:pt x="4702" y="1"/>
                    <a:pt x="4618"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33"/>
            <p:cNvSpPr/>
            <p:nvPr/>
          </p:nvSpPr>
          <p:spPr>
            <a:xfrm>
              <a:off x="1949300" y="2186000"/>
              <a:ext cx="30375" cy="20850"/>
            </a:xfrm>
            <a:custGeom>
              <a:avLst/>
              <a:gdLst/>
              <a:ahLst/>
              <a:cxnLst/>
              <a:rect l="l" t="t" r="r" b="b"/>
              <a:pathLst>
                <a:path w="1215" h="834" extrusionOk="0">
                  <a:moveTo>
                    <a:pt x="70" y="0"/>
                  </a:moveTo>
                  <a:cubicBezTo>
                    <a:pt x="43" y="22"/>
                    <a:pt x="22" y="43"/>
                    <a:pt x="1" y="70"/>
                  </a:cubicBezTo>
                  <a:cubicBezTo>
                    <a:pt x="33" y="129"/>
                    <a:pt x="70" y="183"/>
                    <a:pt x="108" y="236"/>
                  </a:cubicBezTo>
                  <a:cubicBezTo>
                    <a:pt x="118" y="253"/>
                    <a:pt x="130" y="268"/>
                    <a:pt x="145" y="280"/>
                  </a:cubicBezTo>
                  <a:cubicBezTo>
                    <a:pt x="172" y="317"/>
                    <a:pt x="199" y="350"/>
                    <a:pt x="227" y="382"/>
                  </a:cubicBezTo>
                  <a:cubicBezTo>
                    <a:pt x="242" y="392"/>
                    <a:pt x="252" y="409"/>
                    <a:pt x="269" y="425"/>
                  </a:cubicBezTo>
                  <a:cubicBezTo>
                    <a:pt x="301" y="452"/>
                    <a:pt x="334" y="479"/>
                    <a:pt x="366" y="506"/>
                  </a:cubicBezTo>
                  <a:cubicBezTo>
                    <a:pt x="376" y="516"/>
                    <a:pt x="388" y="526"/>
                    <a:pt x="398" y="532"/>
                  </a:cubicBezTo>
                  <a:cubicBezTo>
                    <a:pt x="446" y="570"/>
                    <a:pt x="490" y="596"/>
                    <a:pt x="537" y="623"/>
                  </a:cubicBezTo>
                  <a:cubicBezTo>
                    <a:pt x="542" y="628"/>
                    <a:pt x="549" y="628"/>
                    <a:pt x="549" y="635"/>
                  </a:cubicBezTo>
                  <a:cubicBezTo>
                    <a:pt x="591" y="655"/>
                    <a:pt x="639" y="677"/>
                    <a:pt x="683" y="699"/>
                  </a:cubicBezTo>
                  <a:cubicBezTo>
                    <a:pt x="698" y="704"/>
                    <a:pt x="715" y="709"/>
                    <a:pt x="725" y="715"/>
                  </a:cubicBezTo>
                  <a:cubicBezTo>
                    <a:pt x="763" y="731"/>
                    <a:pt x="807" y="742"/>
                    <a:pt x="844" y="752"/>
                  </a:cubicBezTo>
                  <a:cubicBezTo>
                    <a:pt x="854" y="757"/>
                    <a:pt x="871" y="764"/>
                    <a:pt x="881" y="769"/>
                  </a:cubicBezTo>
                  <a:cubicBezTo>
                    <a:pt x="929" y="779"/>
                    <a:pt x="978" y="789"/>
                    <a:pt x="1026" y="801"/>
                  </a:cubicBezTo>
                  <a:cubicBezTo>
                    <a:pt x="1032" y="801"/>
                    <a:pt x="1037" y="806"/>
                    <a:pt x="1043" y="806"/>
                  </a:cubicBezTo>
                  <a:cubicBezTo>
                    <a:pt x="1102" y="816"/>
                    <a:pt x="1155" y="828"/>
                    <a:pt x="1214" y="833"/>
                  </a:cubicBezTo>
                  <a:cubicBezTo>
                    <a:pt x="887" y="757"/>
                    <a:pt x="468" y="650"/>
                    <a:pt x="247" y="365"/>
                  </a:cubicBezTo>
                  <a:cubicBezTo>
                    <a:pt x="150" y="241"/>
                    <a:pt x="98" y="119"/>
                    <a:pt x="70"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33"/>
            <p:cNvSpPr/>
            <p:nvPr/>
          </p:nvSpPr>
          <p:spPr>
            <a:xfrm>
              <a:off x="4961225" y="2145825"/>
              <a:ext cx="403350" cy="702700"/>
            </a:xfrm>
            <a:custGeom>
              <a:avLst/>
              <a:gdLst/>
              <a:ahLst/>
              <a:cxnLst/>
              <a:rect l="l" t="t" r="r" b="b"/>
              <a:pathLst>
                <a:path w="16134" h="28108" extrusionOk="0">
                  <a:moveTo>
                    <a:pt x="14108" y="1"/>
                  </a:moveTo>
                  <a:cubicBezTo>
                    <a:pt x="14076" y="1"/>
                    <a:pt x="7344" y="1"/>
                    <a:pt x="4384" y="866"/>
                  </a:cubicBezTo>
                  <a:cubicBezTo>
                    <a:pt x="4266" y="834"/>
                    <a:pt x="4163" y="764"/>
                    <a:pt x="4088" y="662"/>
                  </a:cubicBezTo>
                  <a:cubicBezTo>
                    <a:pt x="4041" y="591"/>
                    <a:pt x="4009" y="511"/>
                    <a:pt x="3992" y="425"/>
                  </a:cubicBezTo>
                  <a:cubicBezTo>
                    <a:pt x="3315" y="640"/>
                    <a:pt x="2643" y="920"/>
                    <a:pt x="1988" y="1285"/>
                  </a:cubicBezTo>
                  <a:cubicBezTo>
                    <a:pt x="1859" y="1355"/>
                    <a:pt x="1708" y="1404"/>
                    <a:pt x="1612" y="1404"/>
                  </a:cubicBezTo>
                  <a:lnTo>
                    <a:pt x="1579" y="1404"/>
                  </a:lnTo>
                  <a:cubicBezTo>
                    <a:pt x="1430" y="1377"/>
                    <a:pt x="1295" y="1360"/>
                    <a:pt x="1166" y="1360"/>
                  </a:cubicBezTo>
                  <a:cubicBezTo>
                    <a:pt x="897" y="1360"/>
                    <a:pt x="672" y="1424"/>
                    <a:pt x="495" y="1548"/>
                  </a:cubicBezTo>
                  <a:cubicBezTo>
                    <a:pt x="553" y="1741"/>
                    <a:pt x="607" y="1940"/>
                    <a:pt x="661" y="2145"/>
                  </a:cubicBezTo>
                  <a:cubicBezTo>
                    <a:pt x="560" y="2349"/>
                    <a:pt x="585" y="2661"/>
                    <a:pt x="612" y="3004"/>
                  </a:cubicBezTo>
                  <a:cubicBezTo>
                    <a:pt x="919" y="6856"/>
                    <a:pt x="1101" y="10724"/>
                    <a:pt x="1527" y="14560"/>
                  </a:cubicBezTo>
                  <a:cubicBezTo>
                    <a:pt x="1730" y="16413"/>
                    <a:pt x="1574" y="18255"/>
                    <a:pt x="1730" y="20092"/>
                  </a:cubicBezTo>
                  <a:cubicBezTo>
                    <a:pt x="2107" y="20769"/>
                    <a:pt x="2461" y="21446"/>
                    <a:pt x="2154" y="22199"/>
                  </a:cubicBezTo>
                  <a:lnTo>
                    <a:pt x="2154" y="22226"/>
                  </a:lnTo>
                  <a:cubicBezTo>
                    <a:pt x="2042" y="23005"/>
                    <a:pt x="1585" y="23928"/>
                    <a:pt x="1145" y="24573"/>
                  </a:cubicBezTo>
                  <a:cubicBezTo>
                    <a:pt x="823" y="25041"/>
                    <a:pt x="527" y="25217"/>
                    <a:pt x="231" y="25701"/>
                  </a:cubicBezTo>
                  <a:cubicBezTo>
                    <a:pt x="248" y="26335"/>
                    <a:pt x="0" y="27260"/>
                    <a:pt x="178" y="27877"/>
                  </a:cubicBezTo>
                  <a:cubicBezTo>
                    <a:pt x="181" y="27891"/>
                    <a:pt x="203" y="27897"/>
                    <a:pt x="240" y="27897"/>
                  </a:cubicBezTo>
                  <a:cubicBezTo>
                    <a:pt x="497" y="27897"/>
                    <a:pt x="1502" y="27617"/>
                    <a:pt x="2542" y="27617"/>
                  </a:cubicBezTo>
                  <a:cubicBezTo>
                    <a:pt x="3205" y="27617"/>
                    <a:pt x="3882" y="27730"/>
                    <a:pt x="4389" y="28103"/>
                  </a:cubicBezTo>
                  <a:cubicBezTo>
                    <a:pt x="4424" y="28106"/>
                    <a:pt x="4457" y="28108"/>
                    <a:pt x="4489" y="28108"/>
                  </a:cubicBezTo>
                  <a:cubicBezTo>
                    <a:pt x="5113" y="28108"/>
                    <a:pt x="4955" y="27469"/>
                    <a:pt x="5190" y="27141"/>
                  </a:cubicBezTo>
                  <a:cubicBezTo>
                    <a:pt x="5424" y="26817"/>
                    <a:pt x="5682" y="26513"/>
                    <a:pt x="5944" y="26513"/>
                  </a:cubicBezTo>
                  <a:cubicBezTo>
                    <a:pt x="6139" y="26513"/>
                    <a:pt x="6336" y="26680"/>
                    <a:pt x="6528" y="27131"/>
                  </a:cubicBezTo>
                  <a:cubicBezTo>
                    <a:pt x="6765" y="27257"/>
                    <a:pt x="6959" y="27310"/>
                    <a:pt x="7120" y="27310"/>
                  </a:cubicBezTo>
                  <a:cubicBezTo>
                    <a:pt x="7703" y="27310"/>
                    <a:pt x="7865" y="26617"/>
                    <a:pt x="8096" y="26142"/>
                  </a:cubicBezTo>
                  <a:cubicBezTo>
                    <a:pt x="8281" y="25767"/>
                    <a:pt x="8426" y="25516"/>
                    <a:pt x="8645" y="25516"/>
                  </a:cubicBezTo>
                  <a:cubicBezTo>
                    <a:pt x="8788" y="25516"/>
                    <a:pt x="8964" y="25625"/>
                    <a:pt x="9203" y="25879"/>
                  </a:cubicBezTo>
                  <a:cubicBezTo>
                    <a:pt x="9486" y="26177"/>
                    <a:pt x="9776" y="26306"/>
                    <a:pt x="10040" y="26306"/>
                  </a:cubicBezTo>
                  <a:cubicBezTo>
                    <a:pt x="10453" y="26306"/>
                    <a:pt x="10804" y="25992"/>
                    <a:pt x="10971" y="25514"/>
                  </a:cubicBezTo>
                  <a:cubicBezTo>
                    <a:pt x="11383" y="24326"/>
                    <a:pt x="12303" y="23568"/>
                    <a:pt x="12980" y="22607"/>
                  </a:cubicBezTo>
                  <a:cubicBezTo>
                    <a:pt x="13178" y="22323"/>
                    <a:pt x="13501" y="22113"/>
                    <a:pt x="13474" y="21710"/>
                  </a:cubicBezTo>
                  <a:cubicBezTo>
                    <a:pt x="13463" y="21592"/>
                    <a:pt x="13468" y="21490"/>
                    <a:pt x="13479" y="21404"/>
                  </a:cubicBezTo>
                  <a:cubicBezTo>
                    <a:pt x="13506" y="21232"/>
                    <a:pt x="13565" y="21119"/>
                    <a:pt x="13657" y="21044"/>
                  </a:cubicBezTo>
                  <a:cubicBezTo>
                    <a:pt x="13667" y="21034"/>
                    <a:pt x="13684" y="21027"/>
                    <a:pt x="13699" y="21017"/>
                  </a:cubicBezTo>
                  <a:cubicBezTo>
                    <a:pt x="13704" y="21012"/>
                    <a:pt x="13716" y="21006"/>
                    <a:pt x="13726" y="21001"/>
                  </a:cubicBezTo>
                  <a:cubicBezTo>
                    <a:pt x="13823" y="20950"/>
                    <a:pt x="13942" y="20933"/>
                    <a:pt x="14072" y="20933"/>
                  </a:cubicBezTo>
                  <a:cubicBezTo>
                    <a:pt x="14244" y="20933"/>
                    <a:pt x="14435" y="20963"/>
                    <a:pt x="14618" y="20985"/>
                  </a:cubicBezTo>
                  <a:cubicBezTo>
                    <a:pt x="14863" y="20777"/>
                    <a:pt x="15104" y="20563"/>
                    <a:pt x="15350" y="20354"/>
                  </a:cubicBezTo>
                  <a:lnTo>
                    <a:pt x="15350" y="20354"/>
                  </a:lnTo>
                  <a:cubicBezTo>
                    <a:pt x="15346" y="20363"/>
                    <a:pt x="15342" y="20373"/>
                    <a:pt x="15338" y="20382"/>
                  </a:cubicBezTo>
                  <a:cubicBezTo>
                    <a:pt x="15338" y="20382"/>
                    <a:pt x="15343" y="20377"/>
                    <a:pt x="15348" y="20367"/>
                  </a:cubicBezTo>
                  <a:lnTo>
                    <a:pt x="15355" y="20350"/>
                  </a:lnTo>
                  <a:lnTo>
                    <a:pt x="15355" y="20350"/>
                  </a:lnTo>
                  <a:cubicBezTo>
                    <a:pt x="15353" y="20351"/>
                    <a:pt x="15352" y="20353"/>
                    <a:pt x="15350" y="20354"/>
                  </a:cubicBezTo>
                  <a:lnTo>
                    <a:pt x="15350" y="20354"/>
                  </a:lnTo>
                  <a:cubicBezTo>
                    <a:pt x="15461" y="20113"/>
                    <a:pt x="15638" y="20063"/>
                    <a:pt x="15835" y="20063"/>
                  </a:cubicBezTo>
                  <a:cubicBezTo>
                    <a:pt x="15932" y="20063"/>
                    <a:pt x="16033" y="20075"/>
                    <a:pt x="16133" y="20082"/>
                  </a:cubicBezTo>
                  <a:cubicBezTo>
                    <a:pt x="16052" y="19427"/>
                    <a:pt x="15967" y="18771"/>
                    <a:pt x="15886" y="18116"/>
                  </a:cubicBezTo>
                  <a:cubicBezTo>
                    <a:pt x="15886" y="18111"/>
                    <a:pt x="15886" y="18111"/>
                    <a:pt x="15891" y="18111"/>
                  </a:cubicBezTo>
                  <a:cubicBezTo>
                    <a:pt x="15923" y="18046"/>
                    <a:pt x="15896" y="17842"/>
                    <a:pt x="15843" y="17788"/>
                  </a:cubicBezTo>
                  <a:cubicBezTo>
                    <a:pt x="15821" y="17622"/>
                    <a:pt x="15806" y="17456"/>
                    <a:pt x="15784" y="17283"/>
                  </a:cubicBezTo>
                  <a:cubicBezTo>
                    <a:pt x="15392" y="16053"/>
                    <a:pt x="15193" y="14860"/>
                    <a:pt x="15214" y="13534"/>
                  </a:cubicBezTo>
                  <a:cubicBezTo>
                    <a:pt x="15219" y="13008"/>
                    <a:pt x="15231" y="12480"/>
                    <a:pt x="15231" y="11954"/>
                  </a:cubicBezTo>
                  <a:cubicBezTo>
                    <a:pt x="15010" y="10003"/>
                    <a:pt x="14790" y="8059"/>
                    <a:pt x="14569" y="6115"/>
                  </a:cubicBezTo>
                  <a:cubicBezTo>
                    <a:pt x="14634" y="6103"/>
                    <a:pt x="14704" y="6098"/>
                    <a:pt x="14768" y="6088"/>
                  </a:cubicBezTo>
                  <a:cubicBezTo>
                    <a:pt x="14720" y="5523"/>
                    <a:pt x="14678" y="4954"/>
                    <a:pt x="14634" y="4385"/>
                  </a:cubicBezTo>
                  <a:cubicBezTo>
                    <a:pt x="14581" y="3611"/>
                    <a:pt x="14457" y="2842"/>
                    <a:pt x="14349" y="2074"/>
                  </a:cubicBezTo>
                  <a:cubicBezTo>
                    <a:pt x="14323" y="2096"/>
                    <a:pt x="14301" y="2123"/>
                    <a:pt x="14274" y="2155"/>
                  </a:cubicBezTo>
                  <a:cubicBezTo>
                    <a:pt x="13994" y="1484"/>
                    <a:pt x="14043" y="839"/>
                    <a:pt x="14016" y="205"/>
                  </a:cubicBezTo>
                  <a:cubicBezTo>
                    <a:pt x="14043" y="130"/>
                    <a:pt x="14070" y="60"/>
                    <a:pt x="14108"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33"/>
            <p:cNvSpPr/>
            <p:nvPr/>
          </p:nvSpPr>
          <p:spPr>
            <a:xfrm>
              <a:off x="3919700" y="2407475"/>
              <a:ext cx="907900" cy="787175"/>
            </a:xfrm>
            <a:custGeom>
              <a:avLst/>
              <a:gdLst/>
              <a:ahLst/>
              <a:cxnLst/>
              <a:rect l="l" t="t" r="r" b="b"/>
              <a:pathLst>
                <a:path w="36316" h="31487" extrusionOk="0">
                  <a:moveTo>
                    <a:pt x="19715" y="1"/>
                  </a:moveTo>
                  <a:cubicBezTo>
                    <a:pt x="19612" y="1"/>
                    <a:pt x="19506" y="4"/>
                    <a:pt x="19399" y="11"/>
                  </a:cubicBezTo>
                  <a:cubicBezTo>
                    <a:pt x="18980" y="38"/>
                    <a:pt x="18561" y="48"/>
                    <a:pt x="18142" y="53"/>
                  </a:cubicBezTo>
                  <a:cubicBezTo>
                    <a:pt x="17723" y="60"/>
                    <a:pt x="17304" y="60"/>
                    <a:pt x="16885" y="70"/>
                  </a:cubicBezTo>
                  <a:cubicBezTo>
                    <a:pt x="13710" y="414"/>
                    <a:pt x="10519" y="397"/>
                    <a:pt x="7333" y="548"/>
                  </a:cubicBezTo>
                  <a:cubicBezTo>
                    <a:pt x="5292" y="645"/>
                    <a:pt x="3251" y="720"/>
                    <a:pt x="1208" y="806"/>
                  </a:cubicBezTo>
                  <a:cubicBezTo>
                    <a:pt x="1199" y="806"/>
                    <a:pt x="1189" y="807"/>
                    <a:pt x="1179" y="807"/>
                  </a:cubicBezTo>
                  <a:cubicBezTo>
                    <a:pt x="1024" y="807"/>
                    <a:pt x="832" y="768"/>
                    <a:pt x="668" y="768"/>
                  </a:cubicBezTo>
                  <a:cubicBezTo>
                    <a:pt x="515" y="768"/>
                    <a:pt x="386" y="802"/>
                    <a:pt x="333" y="930"/>
                  </a:cubicBezTo>
                  <a:lnTo>
                    <a:pt x="60" y="1064"/>
                  </a:lnTo>
                  <a:cubicBezTo>
                    <a:pt x="38" y="1069"/>
                    <a:pt x="21" y="1069"/>
                    <a:pt x="0" y="1074"/>
                  </a:cubicBezTo>
                  <a:cubicBezTo>
                    <a:pt x="43" y="1139"/>
                    <a:pt x="97" y="1198"/>
                    <a:pt x="167" y="1246"/>
                  </a:cubicBezTo>
                  <a:cubicBezTo>
                    <a:pt x="204" y="1327"/>
                    <a:pt x="241" y="1402"/>
                    <a:pt x="279" y="1478"/>
                  </a:cubicBezTo>
                  <a:cubicBezTo>
                    <a:pt x="323" y="1553"/>
                    <a:pt x="360" y="1627"/>
                    <a:pt x="403" y="1697"/>
                  </a:cubicBezTo>
                  <a:cubicBezTo>
                    <a:pt x="913" y="2847"/>
                    <a:pt x="913" y="4174"/>
                    <a:pt x="2235" y="5029"/>
                  </a:cubicBezTo>
                  <a:cubicBezTo>
                    <a:pt x="2369" y="5076"/>
                    <a:pt x="2482" y="5136"/>
                    <a:pt x="2579" y="5210"/>
                  </a:cubicBezTo>
                  <a:cubicBezTo>
                    <a:pt x="2676" y="5292"/>
                    <a:pt x="2761" y="5378"/>
                    <a:pt x="2832" y="5480"/>
                  </a:cubicBezTo>
                  <a:cubicBezTo>
                    <a:pt x="3196" y="6157"/>
                    <a:pt x="3385" y="7161"/>
                    <a:pt x="3750" y="8111"/>
                  </a:cubicBezTo>
                  <a:cubicBezTo>
                    <a:pt x="3792" y="8230"/>
                    <a:pt x="3841" y="8349"/>
                    <a:pt x="3895" y="8466"/>
                  </a:cubicBezTo>
                  <a:cubicBezTo>
                    <a:pt x="4233" y="9487"/>
                    <a:pt x="5560" y="10154"/>
                    <a:pt x="6023" y="11969"/>
                  </a:cubicBezTo>
                  <a:lnTo>
                    <a:pt x="6023" y="12393"/>
                  </a:lnTo>
                  <a:cubicBezTo>
                    <a:pt x="6006" y="16417"/>
                    <a:pt x="5996" y="20441"/>
                    <a:pt x="6033" y="24465"/>
                  </a:cubicBezTo>
                  <a:cubicBezTo>
                    <a:pt x="6033" y="24916"/>
                    <a:pt x="5941" y="25152"/>
                    <a:pt x="5738" y="25266"/>
                  </a:cubicBezTo>
                  <a:lnTo>
                    <a:pt x="5738" y="25733"/>
                  </a:lnTo>
                  <a:cubicBezTo>
                    <a:pt x="5969" y="25851"/>
                    <a:pt x="6048" y="26087"/>
                    <a:pt x="6028" y="26528"/>
                  </a:cubicBezTo>
                  <a:cubicBezTo>
                    <a:pt x="5990" y="27232"/>
                    <a:pt x="5996" y="27935"/>
                    <a:pt x="6033" y="28634"/>
                  </a:cubicBezTo>
                  <a:cubicBezTo>
                    <a:pt x="6055" y="28655"/>
                    <a:pt x="6070" y="28683"/>
                    <a:pt x="6097" y="28703"/>
                  </a:cubicBezTo>
                  <a:cubicBezTo>
                    <a:pt x="6194" y="28805"/>
                    <a:pt x="6313" y="28876"/>
                    <a:pt x="6430" y="28929"/>
                  </a:cubicBezTo>
                  <a:cubicBezTo>
                    <a:pt x="6420" y="28817"/>
                    <a:pt x="6409" y="28703"/>
                    <a:pt x="6403" y="28586"/>
                  </a:cubicBezTo>
                  <a:cubicBezTo>
                    <a:pt x="8064" y="28586"/>
                    <a:pt x="9701" y="28615"/>
                    <a:pt x="11328" y="28615"/>
                  </a:cubicBezTo>
                  <a:cubicBezTo>
                    <a:pt x="12417" y="28615"/>
                    <a:pt x="13502" y="28602"/>
                    <a:pt x="14585" y="28559"/>
                  </a:cubicBezTo>
                  <a:cubicBezTo>
                    <a:pt x="15257" y="28532"/>
                    <a:pt x="15929" y="28528"/>
                    <a:pt x="16601" y="28528"/>
                  </a:cubicBezTo>
                  <a:cubicBezTo>
                    <a:pt x="16981" y="28528"/>
                    <a:pt x="17362" y="28529"/>
                    <a:pt x="17744" y="28529"/>
                  </a:cubicBezTo>
                  <a:cubicBezTo>
                    <a:pt x="18895" y="28529"/>
                    <a:pt x="20048" y="28515"/>
                    <a:pt x="21205" y="28403"/>
                  </a:cubicBezTo>
                  <a:cubicBezTo>
                    <a:pt x="24202" y="28108"/>
                    <a:pt x="27237" y="28160"/>
                    <a:pt x="30256" y="28080"/>
                  </a:cubicBezTo>
                  <a:cubicBezTo>
                    <a:pt x="30444" y="28080"/>
                    <a:pt x="30637" y="28236"/>
                    <a:pt x="30831" y="28333"/>
                  </a:cubicBezTo>
                  <a:cubicBezTo>
                    <a:pt x="30944" y="28762"/>
                    <a:pt x="31212" y="29166"/>
                    <a:pt x="31094" y="29643"/>
                  </a:cubicBezTo>
                  <a:cubicBezTo>
                    <a:pt x="30751" y="29826"/>
                    <a:pt x="30374" y="29982"/>
                    <a:pt x="30294" y="30433"/>
                  </a:cubicBezTo>
                  <a:cubicBezTo>
                    <a:pt x="30244" y="30425"/>
                    <a:pt x="30196" y="30419"/>
                    <a:pt x="30154" y="30419"/>
                  </a:cubicBezTo>
                  <a:cubicBezTo>
                    <a:pt x="30013" y="30419"/>
                    <a:pt x="29935" y="30481"/>
                    <a:pt x="30009" y="30696"/>
                  </a:cubicBezTo>
                  <a:cubicBezTo>
                    <a:pt x="29944" y="30680"/>
                    <a:pt x="29887" y="30672"/>
                    <a:pt x="29837" y="30672"/>
                  </a:cubicBezTo>
                  <a:cubicBezTo>
                    <a:pt x="29669" y="30672"/>
                    <a:pt x="29590" y="30764"/>
                    <a:pt x="29553" y="30900"/>
                  </a:cubicBezTo>
                  <a:cubicBezTo>
                    <a:pt x="29585" y="30981"/>
                    <a:pt x="29638" y="31061"/>
                    <a:pt x="29708" y="31121"/>
                  </a:cubicBezTo>
                  <a:cubicBezTo>
                    <a:pt x="29891" y="31272"/>
                    <a:pt x="30101" y="31395"/>
                    <a:pt x="30320" y="31487"/>
                  </a:cubicBezTo>
                  <a:cubicBezTo>
                    <a:pt x="30965" y="31443"/>
                    <a:pt x="31609" y="31411"/>
                    <a:pt x="32244" y="31299"/>
                  </a:cubicBezTo>
                  <a:cubicBezTo>
                    <a:pt x="32388" y="31272"/>
                    <a:pt x="32520" y="31257"/>
                    <a:pt x="32637" y="31257"/>
                  </a:cubicBezTo>
                  <a:cubicBezTo>
                    <a:pt x="32739" y="31257"/>
                    <a:pt x="32830" y="31268"/>
                    <a:pt x="32910" y="31293"/>
                  </a:cubicBezTo>
                  <a:cubicBezTo>
                    <a:pt x="32953" y="31266"/>
                    <a:pt x="32995" y="31244"/>
                    <a:pt x="33034" y="31217"/>
                  </a:cubicBezTo>
                  <a:cubicBezTo>
                    <a:pt x="33297" y="31051"/>
                    <a:pt x="33528" y="30836"/>
                    <a:pt x="33711" y="30578"/>
                  </a:cubicBezTo>
                  <a:cubicBezTo>
                    <a:pt x="33721" y="30520"/>
                    <a:pt x="33743" y="30455"/>
                    <a:pt x="33754" y="30396"/>
                  </a:cubicBezTo>
                  <a:cubicBezTo>
                    <a:pt x="33866" y="29799"/>
                    <a:pt x="33957" y="29198"/>
                    <a:pt x="34059" y="28596"/>
                  </a:cubicBezTo>
                  <a:cubicBezTo>
                    <a:pt x="34291" y="28494"/>
                    <a:pt x="34307" y="28279"/>
                    <a:pt x="34329" y="28064"/>
                  </a:cubicBezTo>
                  <a:cubicBezTo>
                    <a:pt x="34500" y="27994"/>
                    <a:pt x="34678" y="27935"/>
                    <a:pt x="34855" y="27882"/>
                  </a:cubicBezTo>
                  <a:cubicBezTo>
                    <a:pt x="34860" y="27806"/>
                    <a:pt x="34865" y="27731"/>
                    <a:pt x="34877" y="27667"/>
                  </a:cubicBezTo>
                  <a:cubicBezTo>
                    <a:pt x="34758" y="27543"/>
                    <a:pt x="34656" y="27366"/>
                    <a:pt x="34602" y="27103"/>
                  </a:cubicBezTo>
                  <a:cubicBezTo>
                    <a:pt x="34714" y="27022"/>
                    <a:pt x="34868" y="26974"/>
                    <a:pt x="35082" y="26974"/>
                  </a:cubicBezTo>
                  <a:cubicBezTo>
                    <a:pt x="35095" y="26974"/>
                    <a:pt x="35109" y="26974"/>
                    <a:pt x="35123" y="26974"/>
                  </a:cubicBezTo>
                  <a:lnTo>
                    <a:pt x="35102" y="26995"/>
                  </a:lnTo>
                  <a:cubicBezTo>
                    <a:pt x="36315" y="26442"/>
                    <a:pt x="36129" y="25330"/>
                    <a:pt x="36171" y="24309"/>
                  </a:cubicBezTo>
                  <a:cubicBezTo>
                    <a:pt x="36099" y="24248"/>
                    <a:pt x="36008" y="24228"/>
                    <a:pt x="35908" y="24228"/>
                  </a:cubicBezTo>
                  <a:cubicBezTo>
                    <a:pt x="35822" y="24228"/>
                    <a:pt x="35728" y="24243"/>
                    <a:pt x="35633" y="24260"/>
                  </a:cubicBezTo>
                  <a:cubicBezTo>
                    <a:pt x="35628" y="24240"/>
                    <a:pt x="35628" y="24223"/>
                    <a:pt x="35623" y="24202"/>
                  </a:cubicBezTo>
                  <a:cubicBezTo>
                    <a:pt x="35569" y="24223"/>
                    <a:pt x="35510" y="24234"/>
                    <a:pt x="35452" y="24234"/>
                  </a:cubicBezTo>
                  <a:cubicBezTo>
                    <a:pt x="35425" y="24234"/>
                    <a:pt x="35392" y="24228"/>
                    <a:pt x="35365" y="24228"/>
                  </a:cubicBezTo>
                  <a:cubicBezTo>
                    <a:pt x="35209" y="24202"/>
                    <a:pt x="35075" y="24158"/>
                    <a:pt x="34951" y="24099"/>
                  </a:cubicBezTo>
                  <a:cubicBezTo>
                    <a:pt x="34914" y="24035"/>
                    <a:pt x="34887" y="23955"/>
                    <a:pt x="34871" y="23841"/>
                  </a:cubicBezTo>
                  <a:cubicBezTo>
                    <a:pt x="34817" y="23815"/>
                    <a:pt x="34768" y="23777"/>
                    <a:pt x="34726" y="23739"/>
                  </a:cubicBezTo>
                  <a:cubicBezTo>
                    <a:pt x="34409" y="23665"/>
                    <a:pt x="34339" y="23390"/>
                    <a:pt x="34242" y="23015"/>
                  </a:cubicBezTo>
                  <a:cubicBezTo>
                    <a:pt x="34011" y="22358"/>
                    <a:pt x="34006" y="21483"/>
                    <a:pt x="33915" y="20726"/>
                  </a:cubicBezTo>
                  <a:cubicBezTo>
                    <a:pt x="33684" y="20334"/>
                    <a:pt x="33538" y="19920"/>
                    <a:pt x="33523" y="19464"/>
                  </a:cubicBezTo>
                  <a:cubicBezTo>
                    <a:pt x="33469" y="19388"/>
                    <a:pt x="33409" y="19318"/>
                    <a:pt x="33350" y="19259"/>
                  </a:cubicBezTo>
                  <a:cubicBezTo>
                    <a:pt x="33184" y="19259"/>
                    <a:pt x="33066" y="19167"/>
                    <a:pt x="32990" y="18986"/>
                  </a:cubicBezTo>
                  <a:cubicBezTo>
                    <a:pt x="32995" y="18986"/>
                    <a:pt x="33002" y="18980"/>
                    <a:pt x="33012" y="18980"/>
                  </a:cubicBezTo>
                  <a:cubicBezTo>
                    <a:pt x="32990" y="18964"/>
                    <a:pt x="32970" y="18953"/>
                    <a:pt x="32953" y="18942"/>
                  </a:cubicBezTo>
                  <a:lnTo>
                    <a:pt x="32953" y="18942"/>
                  </a:lnTo>
                  <a:cubicBezTo>
                    <a:pt x="32953" y="18948"/>
                    <a:pt x="32953" y="18958"/>
                    <a:pt x="32958" y="18964"/>
                  </a:cubicBezTo>
                  <a:cubicBezTo>
                    <a:pt x="32690" y="18921"/>
                    <a:pt x="32464" y="18813"/>
                    <a:pt x="32298" y="18614"/>
                  </a:cubicBezTo>
                  <a:cubicBezTo>
                    <a:pt x="31792" y="18405"/>
                    <a:pt x="31255" y="18239"/>
                    <a:pt x="30826" y="17959"/>
                  </a:cubicBezTo>
                  <a:lnTo>
                    <a:pt x="30826" y="17949"/>
                  </a:lnTo>
                  <a:cubicBezTo>
                    <a:pt x="30815" y="17917"/>
                    <a:pt x="30810" y="17905"/>
                    <a:pt x="30810" y="17905"/>
                  </a:cubicBezTo>
                  <a:cubicBezTo>
                    <a:pt x="30793" y="17890"/>
                    <a:pt x="30739" y="17873"/>
                    <a:pt x="30681" y="17857"/>
                  </a:cubicBezTo>
                  <a:cubicBezTo>
                    <a:pt x="30461" y="17685"/>
                    <a:pt x="30272" y="17481"/>
                    <a:pt x="30149" y="17201"/>
                  </a:cubicBezTo>
                  <a:cubicBezTo>
                    <a:pt x="29746" y="16256"/>
                    <a:pt x="30047" y="15123"/>
                    <a:pt x="30025" y="14129"/>
                  </a:cubicBezTo>
                  <a:cubicBezTo>
                    <a:pt x="30009" y="13452"/>
                    <a:pt x="29972" y="12705"/>
                    <a:pt x="29665" y="12093"/>
                  </a:cubicBezTo>
                  <a:cubicBezTo>
                    <a:pt x="29574" y="11899"/>
                    <a:pt x="29439" y="11706"/>
                    <a:pt x="29278" y="11540"/>
                  </a:cubicBezTo>
                  <a:cubicBezTo>
                    <a:pt x="28999" y="11431"/>
                    <a:pt x="28730" y="11314"/>
                    <a:pt x="28542" y="11083"/>
                  </a:cubicBezTo>
                  <a:cubicBezTo>
                    <a:pt x="28444" y="11059"/>
                    <a:pt x="28340" y="11044"/>
                    <a:pt x="28236" y="11044"/>
                  </a:cubicBezTo>
                  <a:cubicBezTo>
                    <a:pt x="28222" y="11044"/>
                    <a:pt x="28207" y="11044"/>
                    <a:pt x="28193" y="11045"/>
                  </a:cubicBezTo>
                  <a:cubicBezTo>
                    <a:pt x="28065" y="11134"/>
                    <a:pt x="27945" y="11257"/>
                    <a:pt x="27787" y="11257"/>
                  </a:cubicBezTo>
                  <a:cubicBezTo>
                    <a:pt x="27745" y="11257"/>
                    <a:pt x="27700" y="11248"/>
                    <a:pt x="27651" y="11228"/>
                  </a:cubicBezTo>
                  <a:cubicBezTo>
                    <a:pt x="27661" y="11206"/>
                    <a:pt x="27677" y="11190"/>
                    <a:pt x="27689" y="11168"/>
                  </a:cubicBezTo>
                  <a:lnTo>
                    <a:pt x="27689" y="11168"/>
                  </a:lnTo>
                  <a:cubicBezTo>
                    <a:pt x="27602" y="11201"/>
                    <a:pt x="27511" y="11223"/>
                    <a:pt x="27426" y="11238"/>
                  </a:cubicBezTo>
                  <a:cubicBezTo>
                    <a:pt x="27455" y="11241"/>
                    <a:pt x="27485" y="11243"/>
                    <a:pt x="27518" y="11243"/>
                  </a:cubicBezTo>
                  <a:cubicBezTo>
                    <a:pt x="27551" y="11243"/>
                    <a:pt x="27586" y="11241"/>
                    <a:pt x="27624" y="11238"/>
                  </a:cubicBezTo>
                  <a:lnTo>
                    <a:pt x="27624" y="11238"/>
                  </a:lnTo>
                  <a:cubicBezTo>
                    <a:pt x="27607" y="11302"/>
                    <a:pt x="27587" y="11362"/>
                    <a:pt x="27570" y="11416"/>
                  </a:cubicBezTo>
                  <a:cubicBezTo>
                    <a:pt x="27500" y="11426"/>
                    <a:pt x="27431" y="11431"/>
                    <a:pt x="27355" y="11431"/>
                  </a:cubicBezTo>
                  <a:cubicBezTo>
                    <a:pt x="27151" y="11431"/>
                    <a:pt x="26990" y="11373"/>
                    <a:pt x="26856" y="11287"/>
                  </a:cubicBezTo>
                  <a:cubicBezTo>
                    <a:pt x="26851" y="11277"/>
                    <a:pt x="26845" y="11260"/>
                    <a:pt x="26839" y="11250"/>
                  </a:cubicBezTo>
                  <a:cubicBezTo>
                    <a:pt x="26593" y="10637"/>
                    <a:pt x="26297" y="10030"/>
                    <a:pt x="26147" y="9380"/>
                  </a:cubicBezTo>
                  <a:cubicBezTo>
                    <a:pt x="26098" y="9256"/>
                    <a:pt x="26040" y="9133"/>
                    <a:pt x="25963" y="9014"/>
                  </a:cubicBezTo>
                  <a:cubicBezTo>
                    <a:pt x="25733" y="8627"/>
                    <a:pt x="25432" y="8305"/>
                    <a:pt x="25105" y="7999"/>
                  </a:cubicBezTo>
                  <a:cubicBezTo>
                    <a:pt x="24932" y="7962"/>
                    <a:pt x="24803" y="7860"/>
                    <a:pt x="24728" y="7677"/>
                  </a:cubicBezTo>
                  <a:cubicBezTo>
                    <a:pt x="24621" y="7585"/>
                    <a:pt x="24508" y="7494"/>
                    <a:pt x="24401" y="7409"/>
                  </a:cubicBezTo>
                  <a:cubicBezTo>
                    <a:pt x="24396" y="7414"/>
                    <a:pt x="24389" y="7419"/>
                    <a:pt x="24384" y="7429"/>
                  </a:cubicBezTo>
                  <a:cubicBezTo>
                    <a:pt x="24314" y="7360"/>
                    <a:pt x="24240" y="7295"/>
                    <a:pt x="24170" y="7231"/>
                  </a:cubicBezTo>
                  <a:cubicBezTo>
                    <a:pt x="24024" y="7215"/>
                    <a:pt x="23938" y="7144"/>
                    <a:pt x="23917" y="7015"/>
                  </a:cubicBezTo>
                  <a:cubicBezTo>
                    <a:pt x="23422" y="6608"/>
                    <a:pt x="22961" y="6177"/>
                    <a:pt x="22623" y="5624"/>
                  </a:cubicBezTo>
                  <a:cubicBezTo>
                    <a:pt x="22257" y="5023"/>
                    <a:pt x="22128" y="4416"/>
                    <a:pt x="22090" y="3799"/>
                  </a:cubicBezTo>
                  <a:cubicBezTo>
                    <a:pt x="21983" y="3331"/>
                    <a:pt x="22090" y="2825"/>
                    <a:pt x="22123" y="2337"/>
                  </a:cubicBezTo>
                  <a:lnTo>
                    <a:pt x="22123" y="2272"/>
                  </a:lnTo>
                  <a:cubicBezTo>
                    <a:pt x="22133" y="2068"/>
                    <a:pt x="22128" y="1870"/>
                    <a:pt x="22085" y="1676"/>
                  </a:cubicBezTo>
                  <a:cubicBezTo>
                    <a:pt x="22036" y="1461"/>
                    <a:pt x="21946" y="1257"/>
                    <a:pt x="21778" y="1064"/>
                  </a:cubicBezTo>
                  <a:cubicBezTo>
                    <a:pt x="21300" y="240"/>
                    <a:pt x="20568" y="1"/>
                    <a:pt x="19715"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33"/>
            <p:cNvSpPr/>
            <p:nvPr/>
          </p:nvSpPr>
          <p:spPr>
            <a:xfrm>
              <a:off x="4666025" y="2829850"/>
              <a:ext cx="4175" cy="3625"/>
            </a:xfrm>
            <a:custGeom>
              <a:avLst/>
              <a:gdLst/>
              <a:ahLst/>
              <a:cxnLst/>
              <a:rect l="l" t="t" r="r" b="b"/>
              <a:pathLst>
                <a:path w="167" h="145" extrusionOk="0">
                  <a:moveTo>
                    <a:pt x="87" y="1"/>
                  </a:moveTo>
                  <a:cubicBezTo>
                    <a:pt x="60" y="38"/>
                    <a:pt x="27" y="70"/>
                    <a:pt x="0" y="108"/>
                  </a:cubicBezTo>
                  <a:cubicBezTo>
                    <a:pt x="27" y="124"/>
                    <a:pt x="55" y="135"/>
                    <a:pt x="80" y="145"/>
                  </a:cubicBezTo>
                  <a:cubicBezTo>
                    <a:pt x="107" y="124"/>
                    <a:pt x="134" y="102"/>
                    <a:pt x="167" y="75"/>
                  </a:cubicBezTo>
                  <a:cubicBezTo>
                    <a:pt x="140" y="48"/>
                    <a:pt x="113" y="28"/>
                    <a:pt x="87"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33"/>
            <p:cNvSpPr/>
            <p:nvPr/>
          </p:nvSpPr>
          <p:spPr>
            <a:xfrm>
              <a:off x="4570125" y="2247375"/>
              <a:ext cx="700" cy="575"/>
            </a:xfrm>
            <a:custGeom>
              <a:avLst/>
              <a:gdLst/>
              <a:ahLst/>
              <a:cxnLst/>
              <a:rect l="l" t="t" r="r" b="b"/>
              <a:pathLst>
                <a:path w="28" h="23" extrusionOk="0">
                  <a:moveTo>
                    <a:pt x="28" y="0"/>
                  </a:moveTo>
                  <a:lnTo>
                    <a:pt x="1" y="22"/>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33"/>
            <p:cNvSpPr/>
            <p:nvPr/>
          </p:nvSpPr>
          <p:spPr>
            <a:xfrm>
              <a:off x="5484750" y="3949950"/>
              <a:ext cx="275" cy="275"/>
            </a:xfrm>
            <a:custGeom>
              <a:avLst/>
              <a:gdLst/>
              <a:ahLst/>
              <a:cxnLst/>
              <a:rect l="l" t="t" r="r" b="b"/>
              <a:pathLst>
                <a:path w="11" h="11" extrusionOk="0">
                  <a:moveTo>
                    <a:pt x="0" y="1"/>
                  </a:moveTo>
                  <a:lnTo>
                    <a:pt x="11" y="11"/>
                  </a:lnTo>
                  <a:lnTo>
                    <a:pt x="11" y="1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33"/>
            <p:cNvSpPr/>
            <p:nvPr/>
          </p:nvSpPr>
          <p:spPr>
            <a:xfrm>
              <a:off x="5478425" y="3782475"/>
              <a:ext cx="25" cy="25"/>
            </a:xfrm>
            <a:custGeom>
              <a:avLst/>
              <a:gdLst/>
              <a:ahLst/>
              <a:cxnLst/>
              <a:rect l="l" t="t" r="r" b="b"/>
              <a:pathLst>
                <a:path w="1" h="1" extrusionOk="0">
                  <a:moveTo>
                    <a:pt x="1" y="0"/>
                  </a:move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33"/>
            <p:cNvSpPr/>
            <p:nvPr/>
          </p:nvSpPr>
          <p:spPr>
            <a:xfrm>
              <a:off x="5331225" y="3273675"/>
              <a:ext cx="753625" cy="762125"/>
            </a:xfrm>
            <a:custGeom>
              <a:avLst/>
              <a:gdLst/>
              <a:ahLst/>
              <a:cxnLst/>
              <a:rect l="l" t="t" r="r" b="b"/>
              <a:pathLst>
                <a:path w="30145" h="30485" extrusionOk="0">
                  <a:moveTo>
                    <a:pt x="13285" y="1"/>
                  </a:moveTo>
                  <a:cubicBezTo>
                    <a:pt x="13214" y="1"/>
                    <a:pt x="13136" y="7"/>
                    <a:pt x="13050" y="18"/>
                  </a:cubicBezTo>
                  <a:cubicBezTo>
                    <a:pt x="10815" y="330"/>
                    <a:pt x="8586" y="636"/>
                    <a:pt x="6350" y="932"/>
                  </a:cubicBezTo>
                  <a:cubicBezTo>
                    <a:pt x="6125" y="878"/>
                    <a:pt x="5938" y="782"/>
                    <a:pt x="5792" y="626"/>
                  </a:cubicBezTo>
                  <a:cubicBezTo>
                    <a:pt x="5749" y="583"/>
                    <a:pt x="5717" y="534"/>
                    <a:pt x="5685" y="481"/>
                  </a:cubicBezTo>
                  <a:cubicBezTo>
                    <a:pt x="5524" y="502"/>
                    <a:pt x="5368" y="524"/>
                    <a:pt x="5207" y="546"/>
                  </a:cubicBezTo>
                  <a:cubicBezTo>
                    <a:pt x="4976" y="712"/>
                    <a:pt x="4691" y="836"/>
                    <a:pt x="4294" y="883"/>
                  </a:cubicBezTo>
                  <a:cubicBezTo>
                    <a:pt x="2993" y="1050"/>
                    <a:pt x="1693" y="1206"/>
                    <a:pt x="393" y="1351"/>
                  </a:cubicBezTo>
                  <a:cubicBezTo>
                    <a:pt x="323" y="1404"/>
                    <a:pt x="265" y="1458"/>
                    <a:pt x="205" y="1528"/>
                  </a:cubicBezTo>
                  <a:cubicBezTo>
                    <a:pt x="188" y="1550"/>
                    <a:pt x="173" y="1571"/>
                    <a:pt x="156" y="1593"/>
                  </a:cubicBezTo>
                  <a:cubicBezTo>
                    <a:pt x="60" y="1738"/>
                    <a:pt x="17" y="1893"/>
                    <a:pt x="0" y="2054"/>
                  </a:cubicBezTo>
                  <a:cubicBezTo>
                    <a:pt x="136" y="2195"/>
                    <a:pt x="232" y="2398"/>
                    <a:pt x="312" y="2694"/>
                  </a:cubicBezTo>
                  <a:cubicBezTo>
                    <a:pt x="887" y="4773"/>
                    <a:pt x="1495" y="6847"/>
                    <a:pt x="2182" y="8888"/>
                  </a:cubicBezTo>
                  <a:cubicBezTo>
                    <a:pt x="2988" y="11284"/>
                    <a:pt x="3412" y="13809"/>
                    <a:pt x="4540" y="16097"/>
                  </a:cubicBezTo>
                  <a:cubicBezTo>
                    <a:pt x="4540" y="16097"/>
                    <a:pt x="4535" y="16092"/>
                    <a:pt x="4530" y="16092"/>
                  </a:cubicBezTo>
                  <a:lnTo>
                    <a:pt x="4530" y="16092"/>
                  </a:lnTo>
                  <a:cubicBezTo>
                    <a:pt x="4642" y="16785"/>
                    <a:pt x="4589" y="17548"/>
                    <a:pt x="5330" y="17972"/>
                  </a:cubicBezTo>
                  <a:cubicBezTo>
                    <a:pt x="5222" y="18381"/>
                    <a:pt x="5985" y="18423"/>
                    <a:pt x="5733" y="18897"/>
                  </a:cubicBezTo>
                  <a:lnTo>
                    <a:pt x="5733" y="18902"/>
                  </a:lnTo>
                  <a:cubicBezTo>
                    <a:pt x="5787" y="19299"/>
                    <a:pt x="5841" y="19697"/>
                    <a:pt x="5899" y="20094"/>
                  </a:cubicBezTo>
                  <a:cubicBezTo>
                    <a:pt x="5889" y="20191"/>
                    <a:pt x="5878" y="20283"/>
                    <a:pt x="5867" y="20374"/>
                  </a:cubicBezTo>
                  <a:cubicBezTo>
                    <a:pt x="5873" y="20369"/>
                    <a:pt x="5878" y="20369"/>
                    <a:pt x="5883" y="20363"/>
                  </a:cubicBezTo>
                  <a:lnTo>
                    <a:pt x="5883" y="20363"/>
                  </a:lnTo>
                  <a:cubicBezTo>
                    <a:pt x="5539" y="21502"/>
                    <a:pt x="5003" y="22625"/>
                    <a:pt x="5609" y="23833"/>
                  </a:cubicBezTo>
                  <a:lnTo>
                    <a:pt x="5598" y="23833"/>
                  </a:lnTo>
                  <a:cubicBezTo>
                    <a:pt x="5615" y="24059"/>
                    <a:pt x="5609" y="24295"/>
                    <a:pt x="5878" y="24392"/>
                  </a:cubicBezTo>
                  <a:cubicBezTo>
                    <a:pt x="6415" y="25230"/>
                    <a:pt x="5470" y="26219"/>
                    <a:pt x="6136" y="27041"/>
                  </a:cubicBezTo>
                  <a:cubicBezTo>
                    <a:pt x="6238" y="27357"/>
                    <a:pt x="6340" y="27674"/>
                    <a:pt x="6657" y="27847"/>
                  </a:cubicBezTo>
                  <a:cubicBezTo>
                    <a:pt x="6576" y="27932"/>
                    <a:pt x="6501" y="28073"/>
                    <a:pt x="6415" y="28083"/>
                  </a:cubicBezTo>
                  <a:cubicBezTo>
                    <a:pt x="6345" y="28093"/>
                    <a:pt x="6275" y="28098"/>
                    <a:pt x="6211" y="28110"/>
                  </a:cubicBezTo>
                  <a:lnTo>
                    <a:pt x="6228" y="28137"/>
                  </a:lnTo>
                  <a:cubicBezTo>
                    <a:pt x="6281" y="28227"/>
                    <a:pt x="6362" y="28298"/>
                    <a:pt x="6453" y="28341"/>
                  </a:cubicBezTo>
                  <a:cubicBezTo>
                    <a:pt x="6453" y="28373"/>
                    <a:pt x="6447" y="28432"/>
                    <a:pt x="6442" y="28480"/>
                  </a:cubicBezTo>
                  <a:cubicBezTo>
                    <a:pt x="6635" y="28529"/>
                    <a:pt x="6808" y="28653"/>
                    <a:pt x="6942" y="28911"/>
                  </a:cubicBezTo>
                  <a:lnTo>
                    <a:pt x="6930" y="28911"/>
                  </a:lnTo>
                  <a:lnTo>
                    <a:pt x="6952" y="28931"/>
                  </a:lnTo>
                  <a:lnTo>
                    <a:pt x="6952" y="28921"/>
                  </a:lnTo>
                  <a:cubicBezTo>
                    <a:pt x="7253" y="29104"/>
                    <a:pt x="7022" y="29652"/>
                    <a:pt x="7473" y="29732"/>
                  </a:cubicBezTo>
                  <a:cubicBezTo>
                    <a:pt x="7626" y="30185"/>
                    <a:pt x="7917" y="30287"/>
                    <a:pt x="8234" y="30287"/>
                  </a:cubicBezTo>
                  <a:cubicBezTo>
                    <a:pt x="8461" y="30287"/>
                    <a:pt x="8702" y="30234"/>
                    <a:pt x="8913" y="30221"/>
                  </a:cubicBezTo>
                  <a:cubicBezTo>
                    <a:pt x="13255" y="29958"/>
                    <a:pt x="17589" y="29705"/>
                    <a:pt x="21919" y="29323"/>
                  </a:cubicBezTo>
                  <a:cubicBezTo>
                    <a:pt x="22031" y="29313"/>
                    <a:pt x="22137" y="29308"/>
                    <a:pt x="22239" y="29308"/>
                  </a:cubicBezTo>
                  <a:cubicBezTo>
                    <a:pt x="22888" y="29308"/>
                    <a:pt x="23324" y="29519"/>
                    <a:pt x="23751" y="29980"/>
                  </a:cubicBezTo>
                  <a:cubicBezTo>
                    <a:pt x="23888" y="30300"/>
                    <a:pt x="24132" y="30484"/>
                    <a:pt x="24416" y="30484"/>
                  </a:cubicBezTo>
                  <a:cubicBezTo>
                    <a:pt x="24455" y="30484"/>
                    <a:pt x="24495" y="30481"/>
                    <a:pt x="24536" y="30473"/>
                  </a:cubicBezTo>
                  <a:cubicBezTo>
                    <a:pt x="24670" y="30414"/>
                    <a:pt x="24767" y="30334"/>
                    <a:pt x="24842" y="30258"/>
                  </a:cubicBezTo>
                  <a:cubicBezTo>
                    <a:pt x="24901" y="30076"/>
                    <a:pt x="24804" y="29807"/>
                    <a:pt x="24837" y="29608"/>
                  </a:cubicBezTo>
                  <a:cubicBezTo>
                    <a:pt x="24955" y="28824"/>
                    <a:pt x="24401" y="28093"/>
                    <a:pt x="24638" y="27299"/>
                  </a:cubicBezTo>
                  <a:cubicBezTo>
                    <a:pt x="24791" y="27178"/>
                    <a:pt x="24943" y="27126"/>
                    <a:pt x="25096" y="27126"/>
                  </a:cubicBezTo>
                  <a:cubicBezTo>
                    <a:pt x="25275" y="27126"/>
                    <a:pt x="25454" y="27198"/>
                    <a:pt x="25632" y="27315"/>
                  </a:cubicBezTo>
                  <a:cubicBezTo>
                    <a:pt x="25691" y="27536"/>
                    <a:pt x="25852" y="27586"/>
                    <a:pt x="26023" y="27586"/>
                  </a:cubicBezTo>
                  <a:cubicBezTo>
                    <a:pt x="26068" y="27586"/>
                    <a:pt x="26113" y="27582"/>
                    <a:pt x="26158" y="27578"/>
                  </a:cubicBezTo>
                  <a:cubicBezTo>
                    <a:pt x="26364" y="27555"/>
                    <a:pt x="26562" y="27542"/>
                    <a:pt x="26748" y="27542"/>
                  </a:cubicBezTo>
                  <a:cubicBezTo>
                    <a:pt x="27060" y="27542"/>
                    <a:pt x="27337" y="27581"/>
                    <a:pt x="27560" y="27686"/>
                  </a:cubicBezTo>
                  <a:cubicBezTo>
                    <a:pt x="27641" y="27637"/>
                    <a:pt x="27721" y="27567"/>
                    <a:pt x="27797" y="27481"/>
                  </a:cubicBezTo>
                  <a:cubicBezTo>
                    <a:pt x="27845" y="27416"/>
                    <a:pt x="27888" y="27347"/>
                    <a:pt x="27921" y="27277"/>
                  </a:cubicBezTo>
                  <a:cubicBezTo>
                    <a:pt x="28119" y="26868"/>
                    <a:pt x="28060" y="26364"/>
                    <a:pt x="27985" y="25998"/>
                  </a:cubicBezTo>
                  <a:cubicBezTo>
                    <a:pt x="27544" y="23753"/>
                    <a:pt x="28452" y="21867"/>
                    <a:pt x="29414" y="19874"/>
                  </a:cubicBezTo>
                  <a:cubicBezTo>
                    <a:pt x="29634" y="19412"/>
                    <a:pt x="29865" y="18939"/>
                    <a:pt x="30074" y="18461"/>
                  </a:cubicBezTo>
                  <a:cubicBezTo>
                    <a:pt x="30145" y="18311"/>
                    <a:pt x="30133" y="18150"/>
                    <a:pt x="30063" y="18010"/>
                  </a:cubicBezTo>
                  <a:cubicBezTo>
                    <a:pt x="29919" y="18166"/>
                    <a:pt x="29741" y="18300"/>
                    <a:pt x="29521" y="18391"/>
                  </a:cubicBezTo>
                  <a:cubicBezTo>
                    <a:pt x="29543" y="18343"/>
                    <a:pt x="29565" y="18294"/>
                    <a:pt x="29585" y="18247"/>
                  </a:cubicBezTo>
                  <a:cubicBezTo>
                    <a:pt x="29550" y="18214"/>
                    <a:pt x="29500" y="18206"/>
                    <a:pt x="29440" y="18206"/>
                  </a:cubicBezTo>
                  <a:cubicBezTo>
                    <a:pt x="29372" y="18206"/>
                    <a:pt x="29293" y="18217"/>
                    <a:pt x="29215" y="18217"/>
                  </a:cubicBezTo>
                  <a:cubicBezTo>
                    <a:pt x="29078" y="18217"/>
                    <a:pt x="28943" y="18183"/>
                    <a:pt x="28871" y="17994"/>
                  </a:cubicBezTo>
                  <a:cubicBezTo>
                    <a:pt x="28855" y="17984"/>
                    <a:pt x="28833" y="17972"/>
                    <a:pt x="28817" y="17962"/>
                  </a:cubicBezTo>
                  <a:cubicBezTo>
                    <a:pt x="28591" y="17823"/>
                    <a:pt x="28360" y="17682"/>
                    <a:pt x="28129" y="17548"/>
                  </a:cubicBezTo>
                  <a:lnTo>
                    <a:pt x="28129" y="17543"/>
                  </a:lnTo>
                  <a:cubicBezTo>
                    <a:pt x="27904" y="16995"/>
                    <a:pt x="27738" y="16430"/>
                    <a:pt x="27770" y="15829"/>
                  </a:cubicBezTo>
                  <a:cubicBezTo>
                    <a:pt x="27463" y="15636"/>
                    <a:pt x="27420" y="15356"/>
                    <a:pt x="27507" y="15029"/>
                  </a:cubicBezTo>
                  <a:lnTo>
                    <a:pt x="27507" y="15029"/>
                  </a:lnTo>
                  <a:cubicBezTo>
                    <a:pt x="27436" y="15034"/>
                    <a:pt x="27368" y="15036"/>
                    <a:pt x="27304" y="15036"/>
                  </a:cubicBezTo>
                  <a:cubicBezTo>
                    <a:pt x="26110" y="15036"/>
                    <a:pt x="25880" y="14208"/>
                    <a:pt x="25905" y="13159"/>
                  </a:cubicBezTo>
                  <a:cubicBezTo>
                    <a:pt x="24901" y="13100"/>
                    <a:pt x="24842" y="12101"/>
                    <a:pt x="24321" y="11558"/>
                  </a:cubicBezTo>
                  <a:cubicBezTo>
                    <a:pt x="24259" y="11567"/>
                    <a:pt x="24200" y="11572"/>
                    <a:pt x="24144" y="11572"/>
                  </a:cubicBezTo>
                  <a:cubicBezTo>
                    <a:pt x="23786" y="11572"/>
                    <a:pt x="23563" y="11377"/>
                    <a:pt x="23488" y="10972"/>
                  </a:cubicBezTo>
                  <a:cubicBezTo>
                    <a:pt x="23215" y="10779"/>
                    <a:pt x="23010" y="10531"/>
                    <a:pt x="22828" y="10268"/>
                  </a:cubicBezTo>
                  <a:cubicBezTo>
                    <a:pt x="22526" y="9829"/>
                    <a:pt x="22290" y="9339"/>
                    <a:pt x="21919" y="8947"/>
                  </a:cubicBezTo>
                  <a:cubicBezTo>
                    <a:pt x="21511" y="8840"/>
                    <a:pt x="20979" y="8937"/>
                    <a:pt x="20834" y="8362"/>
                  </a:cubicBezTo>
                  <a:cubicBezTo>
                    <a:pt x="20820" y="8362"/>
                    <a:pt x="20805" y="8363"/>
                    <a:pt x="20791" y="8363"/>
                  </a:cubicBezTo>
                  <a:cubicBezTo>
                    <a:pt x="20623" y="8363"/>
                    <a:pt x="20521" y="8302"/>
                    <a:pt x="20560" y="8093"/>
                  </a:cubicBezTo>
                  <a:lnTo>
                    <a:pt x="20560" y="8093"/>
                  </a:lnTo>
                  <a:cubicBezTo>
                    <a:pt x="20502" y="8114"/>
                    <a:pt x="20451" y="8124"/>
                    <a:pt x="20404" y="8124"/>
                  </a:cubicBezTo>
                  <a:cubicBezTo>
                    <a:pt x="20224" y="8124"/>
                    <a:pt x="20117" y="7982"/>
                    <a:pt x="20023" y="7803"/>
                  </a:cubicBezTo>
                  <a:lnTo>
                    <a:pt x="20029" y="7803"/>
                  </a:lnTo>
                  <a:cubicBezTo>
                    <a:pt x="19942" y="7722"/>
                    <a:pt x="19862" y="7642"/>
                    <a:pt x="19781" y="7561"/>
                  </a:cubicBezTo>
                  <a:cubicBezTo>
                    <a:pt x="19481" y="7502"/>
                    <a:pt x="19287" y="7320"/>
                    <a:pt x="19211" y="7018"/>
                  </a:cubicBezTo>
                  <a:cubicBezTo>
                    <a:pt x="18400" y="6277"/>
                    <a:pt x="17401" y="5708"/>
                    <a:pt x="17175" y="4466"/>
                  </a:cubicBezTo>
                  <a:cubicBezTo>
                    <a:pt x="17165" y="4402"/>
                    <a:pt x="17128" y="4343"/>
                    <a:pt x="17068" y="4290"/>
                  </a:cubicBezTo>
                  <a:cubicBezTo>
                    <a:pt x="16902" y="4124"/>
                    <a:pt x="16585" y="3983"/>
                    <a:pt x="16375" y="3827"/>
                  </a:cubicBezTo>
                  <a:cubicBezTo>
                    <a:pt x="15779" y="3645"/>
                    <a:pt x="15177" y="3462"/>
                    <a:pt x="14705" y="3021"/>
                  </a:cubicBezTo>
                  <a:cubicBezTo>
                    <a:pt x="14479" y="3016"/>
                    <a:pt x="14254" y="3011"/>
                    <a:pt x="14157" y="2753"/>
                  </a:cubicBezTo>
                  <a:cubicBezTo>
                    <a:pt x="13937" y="2753"/>
                    <a:pt x="13716" y="2737"/>
                    <a:pt x="13625" y="2480"/>
                  </a:cubicBezTo>
                  <a:cubicBezTo>
                    <a:pt x="13329" y="2420"/>
                    <a:pt x="13114" y="2280"/>
                    <a:pt x="13093" y="1947"/>
                  </a:cubicBezTo>
                  <a:cubicBezTo>
                    <a:pt x="12685" y="1770"/>
                    <a:pt x="12803" y="1593"/>
                    <a:pt x="13087" y="1416"/>
                  </a:cubicBezTo>
                  <a:cubicBezTo>
                    <a:pt x="13093" y="1195"/>
                    <a:pt x="13099" y="970"/>
                    <a:pt x="13356" y="878"/>
                  </a:cubicBezTo>
                  <a:cubicBezTo>
                    <a:pt x="13419" y="676"/>
                    <a:pt x="13529" y="568"/>
                    <a:pt x="13694" y="568"/>
                  </a:cubicBezTo>
                  <a:cubicBezTo>
                    <a:pt x="13753" y="568"/>
                    <a:pt x="13819" y="582"/>
                    <a:pt x="13893" y="610"/>
                  </a:cubicBezTo>
                  <a:cubicBezTo>
                    <a:pt x="13872" y="330"/>
                    <a:pt x="13791" y="164"/>
                    <a:pt x="13641" y="78"/>
                  </a:cubicBezTo>
                  <a:cubicBezTo>
                    <a:pt x="13646" y="67"/>
                    <a:pt x="13652" y="56"/>
                    <a:pt x="13657" y="45"/>
                  </a:cubicBezTo>
                  <a:lnTo>
                    <a:pt x="13657" y="45"/>
                  </a:lnTo>
                  <a:cubicBezTo>
                    <a:pt x="13635" y="51"/>
                    <a:pt x="13619" y="51"/>
                    <a:pt x="13597" y="56"/>
                  </a:cubicBezTo>
                  <a:cubicBezTo>
                    <a:pt x="13512" y="19"/>
                    <a:pt x="13410" y="1"/>
                    <a:pt x="13285"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33"/>
            <p:cNvSpPr/>
            <p:nvPr/>
          </p:nvSpPr>
          <p:spPr>
            <a:xfrm>
              <a:off x="5845350" y="3475450"/>
              <a:ext cx="550" cy="450"/>
            </a:xfrm>
            <a:custGeom>
              <a:avLst/>
              <a:gdLst/>
              <a:ahLst/>
              <a:cxnLst/>
              <a:rect l="l" t="t" r="r" b="b"/>
              <a:pathLst>
                <a:path w="22" h="18" extrusionOk="0">
                  <a:moveTo>
                    <a:pt x="22" y="17"/>
                  </a:moveTo>
                  <a:lnTo>
                    <a:pt x="22" y="17"/>
                  </a:lnTo>
                  <a:lnTo>
                    <a:pt x="0"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33"/>
            <p:cNvSpPr/>
            <p:nvPr/>
          </p:nvSpPr>
          <p:spPr>
            <a:xfrm>
              <a:off x="6019150" y="3649250"/>
              <a:ext cx="275" cy="150"/>
            </a:xfrm>
            <a:custGeom>
              <a:avLst/>
              <a:gdLst/>
              <a:ahLst/>
              <a:cxnLst/>
              <a:rect l="l" t="t" r="r" b="b"/>
              <a:pathLst>
                <a:path w="11" h="6" extrusionOk="0">
                  <a:moveTo>
                    <a:pt x="0" y="0"/>
                  </a:moveTo>
                  <a:lnTo>
                    <a:pt x="10" y="6"/>
                  </a:lnTo>
                  <a:cubicBezTo>
                    <a:pt x="10" y="6"/>
                    <a:pt x="5" y="0"/>
                    <a:pt x="0"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33"/>
            <p:cNvSpPr/>
            <p:nvPr/>
          </p:nvSpPr>
          <p:spPr>
            <a:xfrm>
              <a:off x="5658925" y="3322475"/>
              <a:ext cx="25" cy="25"/>
            </a:xfrm>
            <a:custGeom>
              <a:avLst/>
              <a:gdLst/>
              <a:ahLst/>
              <a:cxnLst/>
              <a:rect l="l" t="t" r="r" b="b"/>
              <a:pathLst>
                <a:path w="1" h="1" extrusionOk="0">
                  <a:moveTo>
                    <a:pt x="1" y="0"/>
                  </a:move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33"/>
            <p:cNvSpPr/>
            <p:nvPr/>
          </p:nvSpPr>
          <p:spPr>
            <a:xfrm>
              <a:off x="5938825" y="3562225"/>
              <a:ext cx="550" cy="400"/>
            </a:xfrm>
            <a:custGeom>
              <a:avLst/>
              <a:gdLst/>
              <a:ahLst/>
              <a:cxnLst/>
              <a:rect l="l" t="t" r="r" b="b"/>
              <a:pathLst>
                <a:path w="22" h="16" extrusionOk="0">
                  <a:moveTo>
                    <a:pt x="0" y="0"/>
                  </a:moveTo>
                  <a:cubicBezTo>
                    <a:pt x="7" y="5"/>
                    <a:pt x="12" y="11"/>
                    <a:pt x="17" y="16"/>
                  </a:cubicBezTo>
                  <a:lnTo>
                    <a:pt x="22" y="16"/>
                  </a:lnTo>
                  <a:cubicBezTo>
                    <a:pt x="22" y="16"/>
                    <a:pt x="17" y="11"/>
                    <a:pt x="12" y="5"/>
                  </a:cubicBezTo>
                  <a:lnTo>
                    <a:pt x="0"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33"/>
            <p:cNvSpPr/>
            <p:nvPr/>
          </p:nvSpPr>
          <p:spPr>
            <a:xfrm>
              <a:off x="5978850" y="3602375"/>
              <a:ext cx="275" cy="300"/>
            </a:xfrm>
            <a:custGeom>
              <a:avLst/>
              <a:gdLst/>
              <a:ahLst/>
              <a:cxnLst/>
              <a:rect l="l" t="t" r="r" b="b"/>
              <a:pathLst>
                <a:path w="11" h="12" extrusionOk="0">
                  <a:moveTo>
                    <a:pt x="0" y="1"/>
                  </a:moveTo>
                  <a:lnTo>
                    <a:pt x="0" y="11"/>
                  </a:lnTo>
                  <a:lnTo>
                    <a:pt x="11" y="11"/>
                  </a:lnTo>
                  <a:cubicBezTo>
                    <a:pt x="11" y="6"/>
                    <a:pt x="6" y="6"/>
                    <a:pt x="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33"/>
            <p:cNvSpPr/>
            <p:nvPr/>
          </p:nvSpPr>
          <p:spPr>
            <a:xfrm>
              <a:off x="5939350" y="3562600"/>
              <a:ext cx="25" cy="25"/>
            </a:xfrm>
            <a:custGeom>
              <a:avLst/>
              <a:gdLst/>
              <a:ahLst/>
              <a:cxnLst/>
              <a:rect l="l" t="t" r="r" b="b"/>
              <a:pathLst>
                <a:path w="1" h="1" extrusionOk="0">
                  <a:moveTo>
                    <a:pt x="1" y="1"/>
                  </a:moveTo>
                  <a:lnTo>
                    <a:pt x="1"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33"/>
            <p:cNvSpPr/>
            <p:nvPr/>
          </p:nvSpPr>
          <p:spPr>
            <a:xfrm>
              <a:off x="5658375" y="3321950"/>
              <a:ext cx="575" cy="550"/>
            </a:xfrm>
            <a:custGeom>
              <a:avLst/>
              <a:gdLst/>
              <a:ahLst/>
              <a:cxnLst/>
              <a:rect l="l" t="t" r="r" b="b"/>
              <a:pathLst>
                <a:path w="23" h="22" extrusionOk="0">
                  <a:moveTo>
                    <a:pt x="1" y="1"/>
                  </a:moveTo>
                  <a:cubicBezTo>
                    <a:pt x="1" y="6"/>
                    <a:pt x="7" y="11"/>
                    <a:pt x="7" y="16"/>
                  </a:cubicBezTo>
                  <a:cubicBezTo>
                    <a:pt x="13" y="16"/>
                    <a:pt x="18" y="21"/>
                    <a:pt x="23" y="21"/>
                  </a:cubicBezTo>
                  <a:lnTo>
                    <a:pt x="1"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33"/>
            <p:cNvSpPr/>
            <p:nvPr/>
          </p:nvSpPr>
          <p:spPr>
            <a:xfrm>
              <a:off x="5671575" y="3335225"/>
              <a:ext cx="825" cy="700"/>
            </a:xfrm>
            <a:custGeom>
              <a:avLst/>
              <a:gdLst/>
              <a:ahLst/>
              <a:cxnLst/>
              <a:rect l="l" t="t" r="r" b="b"/>
              <a:pathLst>
                <a:path w="33" h="28" extrusionOk="0">
                  <a:moveTo>
                    <a:pt x="0" y="1"/>
                  </a:moveTo>
                  <a:lnTo>
                    <a:pt x="0" y="1"/>
                  </a:lnTo>
                  <a:cubicBezTo>
                    <a:pt x="5" y="11"/>
                    <a:pt x="5" y="11"/>
                    <a:pt x="11" y="18"/>
                  </a:cubicBezTo>
                  <a:cubicBezTo>
                    <a:pt x="15" y="22"/>
                    <a:pt x="25" y="23"/>
                    <a:pt x="31" y="27"/>
                  </a:cubicBezTo>
                  <a:lnTo>
                    <a:pt x="31" y="27"/>
                  </a:lnTo>
                  <a:lnTo>
                    <a:pt x="0" y="1"/>
                  </a:lnTo>
                  <a:close/>
                  <a:moveTo>
                    <a:pt x="31" y="27"/>
                  </a:moveTo>
                  <a:lnTo>
                    <a:pt x="32" y="28"/>
                  </a:lnTo>
                  <a:cubicBezTo>
                    <a:pt x="32" y="28"/>
                    <a:pt x="32" y="27"/>
                    <a:pt x="31" y="27"/>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33"/>
            <p:cNvSpPr/>
            <p:nvPr/>
          </p:nvSpPr>
          <p:spPr>
            <a:xfrm>
              <a:off x="5851950" y="3482025"/>
              <a:ext cx="675" cy="700"/>
            </a:xfrm>
            <a:custGeom>
              <a:avLst/>
              <a:gdLst/>
              <a:ahLst/>
              <a:cxnLst/>
              <a:rect l="l" t="t" r="r" b="b"/>
              <a:pathLst>
                <a:path w="27" h="28" extrusionOk="0">
                  <a:moveTo>
                    <a:pt x="0" y="0"/>
                  </a:moveTo>
                  <a:cubicBezTo>
                    <a:pt x="5" y="12"/>
                    <a:pt x="5" y="17"/>
                    <a:pt x="5" y="28"/>
                  </a:cubicBezTo>
                  <a:lnTo>
                    <a:pt x="26" y="28"/>
                  </a:lnTo>
                  <a:lnTo>
                    <a:pt x="0"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33"/>
            <p:cNvSpPr/>
            <p:nvPr/>
          </p:nvSpPr>
          <p:spPr>
            <a:xfrm>
              <a:off x="5684975" y="3341950"/>
              <a:ext cx="700" cy="550"/>
            </a:xfrm>
            <a:custGeom>
              <a:avLst/>
              <a:gdLst/>
              <a:ahLst/>
              <a:cxnLst/>
              <a:rect l="l" t="t" r="r" b="b"/>
              <a:pathLst>
                <a:path w="28" h="22" extrusionOk="0">
                  <a:moveTo>
                    <a:pt x="1" y="0"/>
                  </a:moveTo>
                  <a:cubicBezTo>
                    <a:pt x="1" y="12"/>
                    <a:pt x="7" y="12"/>
                    <a:pt x="7" y="22"/>
                  </a:cubicBezTo>
                  <a:lnTo>
                    <a:pt x="28" y="22"/>
                  </a:ln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33"/>
            <p:cNvSpPr/>
            <p:nvPr/>
          </p:nvSpPr>
          <p:spPr>
            <a:xfrm>
              <a:off x="6018875" y="3649250"/>
              <a:ext cx="550" cy="150"/>
            </a:xfrm>
            <a:custGeom>
              <a:avLst/>
              <a:gdLst/>
              <a:ahLst/>
              <a:cxnLst/>
              <a:rect l="l" t="t" r="r" b="b"/>
              <a:pathLst>
                <a:path w="22" h="6" extrusionOk="0">
                  <a:moveTo>
                    <a:pt x="1" y="0"/>
                  </a:moveTo>
                  <a:lnTo>
                    <a:pt x="1" y="6"/>
                  </a:lnTo>
                  <a:lnTo>
                    <a:pt x="21" y="6"/>
                  </a:lnTo>
                  <a:cubicBezTo>
                    <a:pt x="11" y="6"/>
                    <a:pt x="11" y="0"/>
                    <a:pt x="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33"/>
            <p:cNvSpPr/>
            <p:nvPr/>
          </p:nvSpPr>
          <p:spPr>
            <a:xfrm>
              <a:off x="6025450" y="3668975"/>
              <a:ext cx="575" cy="825"/>
            </a:xfrm>
            <a:custGeom>
              <a:avLst/>
              <a:gdLst/>
              <a:ahLst/>
              <a:cxnLst/>
              <a:rect l="l" t="t" r="r" b="b"/>
              <a:pathLst>
                <a:path w="23" h="33" extrusionOk="0">
                  <a:moveTo>
                    <a:pt x="6" y="1"/>
                  </a:moveTo>
                  <a:cubicBezTo>
                    <a:pt x="1" y="6"/>
                    <a:pt x="1" y="12"/>
                    <a:pt x="1" y="17"/>
                  </a:cubicBezTo>
                  <a:cubicBezTo>
                    <a:pt x="11" y="22"/>
                    <a:pt x="16" y="28"/>
                    <a:pt x="23" y="33"/>
                  </a:cubicBezTo>
                  <a:lnTo>
                    <a:pt x="6"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33"/>
            <p:cNvSpPr/>
            <p:nvPr/>
          </p:nvSpPr>
          <p:spPr>
            <a:xfrm>
              <a:off x="5658375" y="3308775"/>
              <a:ext cx="575" cy="825"/>
            </a:xfrm>
            <a:custGeom>
              <a:avLst/>
              <a:gdLst/>
              <a:ahLst/>
              <a:cxnLst/>
              <a:rect l="l" t="t" r="r" b="b"/>
              <a:pathLst>
                <a:path w="23" h="33" extrusionOk="0">
                  <a:moveTo>
                    <a:pt x="23" y="0"/>
                  </a:moveTo>
                  <a:lnTo>
                    <a:pt x="23" y="0"/>
                  </a:lnTo>
                  <a:cubicBezTo>
                    <a:pt x="18" y="5"/>
                    <a:pt x="13" y="5"/>
                    <a:pt x="1" y="12"/>
                  </a:cubicBezTo>
                  <a:lnTo>
                    <a:pt x="1" y="33"/>
                  </a:lnTo>
                  <a:lnTo>
                    <a:pt x="23"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33"/>
            <p:cNvSpPr/>
            <p:nvPr/>
          </p:nvSpPr>
          <p:spPr>
            <a:xfrm>
              <a:off x="5678525" y="3289300"/>
              <a:ext cx="325" cy="150"/>
            </a:xfrm>
            <a:custGeom>
              <a:avLst/>
              <a:gdLst/>
              <a:ahLst/>
              <a:cxnLst/>
              <a:rect l="l" t="t" r="r" b="b"/>
              <a:pathLst>
                <a:path w="13" h="6" extrusionOk="0">
                  <a:moveTo>
                    <a:pt x="12" y="1"/>
                  </a:moveTo>
                  <a:cubicBezTo>
                    <a:pt x="7" y="1"/>
                    <a:pt x="1" y="6"/>
                    <a:pt x="1" y="6"/>
                  </a:cubicBezTo>
                  <a:lnTo>
                    <a:pt x="12"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33"/>
            <p:cNvSpPr/>
            <p:nvPr/>
          </p:nvSpPr>
          <p:spPr>
            <a:xfrm>
              <a:off x="5825200" y="3462000"/>
              <a:ext cx="700" cy="700"/>
            </a:xfrm>
            <a:custGeom>
              <a:avLst/>
              <a:gdLst/>
              <a:ahLst/>
              <a:cxnLst/>
              <a:rect l="l" t="t" r="r" b="b"/>
              <a:pathLst>
                <a:path w="28" h="28" extrusionOk="0">
                  <a:moveTo>
                    <a:pt x="0" y="1"/>
                  </a:moveTo>
                  <a:cubicBezTo>
                    <a:pt x="2" y="3"/>
                    <a:pt x="3" y="6"/>
                    <a:pt x="5" y="8"/>
                  </a:cubicBezTo>
                  <a:lnTo>
                    <a:pt x="5" y="8"/>
                  </a:lnTo>
                  <a:lnTo>
                    <a:pt x="0" y="1"/>
                  </a:lnTo>
                  <a:close/>
                  <a:moveTo>
                    <a:pt x="5" y="8"/>
                  </a:moveTo>
                  <a:lnTo>
                    <a:pt x="12" y="18"/>
                  </a:lnTo>
                  <a:lnTo>
                    <a:pt x="18" y="22"/>
                  </a:lnTo>
                  <a:lnTo>
                    <a:pt x="18" y="22"/>
                  </a:lnTo>
                  <a:cubicBezTo>
                    <a:pt x="14" y="17"/>
                    <a:pt x="9" y="13"/>
                    <a:pt x="5" y="8"/>
                  </a:cubicBezTo>
                  <a:close/>
                  <a:moveTo>
                    <a:pt x="18" y="22"/>
                  </a:moveTo>
                  <a:cubicBezTo>
                    <a:pt x="20" y="24"/>
                    <a:pt x="21" y="26"/>
                    <a:pt x="22" y="28"/>
                  </a:cubicBezTo>
                  <a:lnTo>
                    <a:pt x="27" y="28"/>
                  </a:lnTo>
                  <a:lnTo>
                    <a:pt x="18" y="22"/>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33"/>
            <p:cNvSpPr/>
            <p:nvPr/>
          </p:nvSpPr>
          <p:spPr>
            <a:xfrm>
              <a:off x="5678525" y="3288925"/>
              <a:ext cx="450" cy="525"/>
            </a:xfrm>
            <a:custGeom>
              <a:avLst/>
              <a:gdLst/>
              <a:ahLst/>
              <a:cxnLst/>
              <a:rect l="l" t="t" r="r" b="b"/>
              <a:pathLst>
                <a:path w="18" h="21" extrusionOk="0">
                  <a:moveTo>
                    <a:pt x="1" y="0"/>
                  </a:moveTo>
                  <a:lnTo>
                    <a:pt x="1" y="21"/>
                  </a:lnTo>
                  <a:cubicBezTo>
                    <a:pt x="7" y="16"/>
                    <a:pt x="12" y="10"/>
                    <a:pt x="17" y="5"/>
                  </a:cubicBezTo>
                  <a:cubicBezTo>
                    <a:pt x="12" y="0"/>
                    <a:pt x="7" y="0"/>
                    <a:pt x="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33"/>
            <p:cNvSpPr/>
            <p:nvPr/>
          </p:nvSpPr>
          <p:spPr>
            <a:xfrm>
              <a:off x="5845200" y="3475450"/>
              <a:ext cx="575" cy="575"/>
            </a:xfrm>
            <a:custGeom>
              <a:avLst/>
              <a:gdLst/>
              <a:ahLst/>
              <a:cxnLst/>
              <a:rect l="l" t="t" r="r" b="b"/>
              <a:pathLst>
                <a:path w="23" h="23" extrusionOk="0">
                  <a:moveTo>
                    <a:pt x="6" y="0"/>
                  </a:moveTo>
                  <a:cubicBezTo>
                    <a:pt x="6" y="6"/>
                    <a:pt x="6" y="17"/>
                    <a:pt x="1" y="22"/>
                  </a:cubicBezTo>
                  <a:cubicBezTo>
                    <a:pt x="12" y="22"/>
                    <a:pt x="18" y="17"/>
                    <a:pt x="23" y="17"/>
                  </a:cubicBezTo>
                  <a:cubicBezTo>
                    <a:pt x="18" y="11"/>
                    <a:pt x="12" y="6"/>
                    <a:pt x="6"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33"/>
            <p:cNvSpPr/>
            <p:nvPr/>
          </p:nvSpPr>
          <p:spPr>
            <a:xfrm>
              <a:off x="5698300" y="3348675"/>
              <a:ext cx="825" cy="550"/>
            </a:xfrm>
            <a:custGeom>
              <a:avLst/>
              <a:gdLst/>
              <a:ahLst/>
              <a:cxnLst/>
              <a:rect l="l" t="t" r="r" b="b"/>
              <a:pathLst>
                <a:path w="33" h="22" extrusionOk="0">
                  <a:moveTo>
                    <a:pt x="0" y="1"/>
                  </a:moveTo>
                  <a:cubicBezTo>
                    <a:pt x="5" y="6"/>
                    <a:pt x="16" y="11"/>
                    <a:pt x="22" y="21"/>
                  </a:cubicBezTo>
                  <a:lnTo>
                    <a:pt x="32" y="21"/>
                  </a:lnTo>
                  <a:lnTo>
                    <a:pt x="0"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33"/>
            <p:cNvSpPr/>
            <p:nvPr/>
          </p:nvSpPr>
          <p:spPr>
            <a:xfrm>
              <a:off x="5665000" y="3295500"/>
              <a:ext cx="650" cy="700"/>
            </a:xfrm>
            <a:custGeom>
              <a:avLst/>
              <a:gdLst/>
              <a:ahLst/>
              <a:cxnLst/>
              <a:rect l="l" t="t" r="r" b="b"/>
              <a:pathLst>
                <a:path w="26" h="28" extrusionOk="0">
                  <a:moveTo>
                    <a:pt x="26" y="0"/>
                  </a:moveTo>
                  <a:cubicBezTo>
                    <a:pt x="21" y="0"/>
                    <a:pt x="16" y="5"/>
                    <a:pt x="5" y="5"/>
                  </a:cubicBezTo>
                  <a:cubicBezTo>
                    <a:pt x="5" y="10"/>
                    <a:pt x="5" y="16"/>
                    <a:pt x="0" y="27"/>
                  </a:cubicBezTo>
                  <a:lnTo>
                    <a:pt x="26"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33"/>
            <p:cNvSpPr/>
            <p:nvPr/>
          </p:nvSpPr>
          <p:spPr>
            <a:xfrm>
              <a:off x="3810775" y="1896150"/>
              <a:ext cx="826250" cy="553250"/>
            </a:xfrm>
            <a:custGeom>
              <a:avLst/>
              <a:gdLst/>
              <a:ahLst/>
              <a:cxnLst/>
              <a:rect l="l" t="t" r="r" b="b"/>
              <a:pathLst>
                <a:path w="33050" h="22130" extrusionOk="0">
                  <a:moveTo>
                    <a:pt x="26460" y="1"/>
                  </a:moveTo>
                  <a:cubicBezTo>
                    <a:pt x="26349" y="1"/>
                    <a:pt x="26242" y="59"/>
                    <a:pt x="26174" y="141"/>
                  </a:cubicBezTo>
                  <a:cubicBezTo>
                    <a:pt x="26066" y="184"/>
                    <a:pt x="25921" y="206"/>
                    <a:pt x="25723" y="211"/>
                  </a:cubicBezTo>
                  <a:cubicBezTo>
                    <a:pt x="18905" y="360"/>
                    <a:pt x="12093" y="554"/>
                    <a:pt x="5275" y="737"/>
                  </a:cubicBezTo>
                  <a:cubicBezTo>
                    <a:pt x="5131" y="732"/>
                    <a:pt x="4990" y="721"/>
                    <a:pt x="4851" y="710"/>
                  </a:cubicBezTo>
                  <a:cubicBezTo>
                    <a:pt x="4583" y="754"/>
                    <a:pt x="4298" y="774"/>
                    <a:pt x="3965" y="774"/>
                  </a:cubicBezTo>
                  <a:cubicBezTo>
                    <a:pt x="3696" y="774"/>
                    <a:pt x="3428" y="759"/>
                    <a:pt x="3153" y="742"/>
                  </a:cubicBezTo>
                  <a:cubicBezTo>
                    <a:pt x="2998" y="774"/>
                    <a:pt x="2837" y="818"/>
                    <a:pt x="2676" y="883"/>
                  </a:cubicBezTo>
                  <a:cubicBezTo>
                    <a:pt x="2285" y="919"/>
                    <a:pt x="1987" y="948"/>
                    <a:pt x="1759" y="948"/>
                  </a:cubicBezTo>
                  <a:cubicBezTo>
                    <a:pt x="1429" y="948"/>
                    <a:pt x="1248" y="888"/>
                    <a:pt x="1149" y="710"/>
                  </a:cubicBezTo>
                  <a:cubicBezTo>
                    <a:pt x="1102" y="715"/>
                    <a:pt x="1058" y="727"/>
                    <a:pt x="1010" y="737"/>
                  </a:cubicBezTo>
                  <a:cubicBezTo>
                    <a:pt x="968" y="747"/>
                    <a:pt x="683" y="861"/>
                    <a:pt x="639" y="871"/>
                  </a:cubicBezTo>
                  <a:lnTo>
                    <a:pt x="33" y="6571"/>
                  </a:lnTo>
                  <a:cubicBezTo>
                    <a:pt x="33" y="6636"/>
                    <a:pt x="33" y="6705"/>
                    <a:pt x="26" y="6770"/>
                  </a:cubicBezTo>
                  <a:cubicBezTo>
                    <a:pt x="11" y="7221"/>
                    <a:pt x="1" y="7635"/>
                    <a:pt x="6" y="8016"/>
                  </a:cubicBezTo>
                  <a:cubicBezTo>
                    <a:pt x="6" y="8167"/>
                    <a:pt x="11" y="8307"/>
                    <a:pt x="21" y="8446"/>
                  </a:cubicBezTo>
                  <a:cubicBezTo>
                    <a:pt x="6" y="8924"/>
                    <a:pt x="86" y="9365"/>
                    <a:pt x="226" y="9773"/>
                  </a:cubicBezTo>
                  <a:cubicBezTo>
                    <a:pt x="269" y="9908"/>
                    <a:pt x="323" y="10042"/>
                    <a:pt x="381" y="10171"/>
                  </a:cubicBezTo>
                  <a:cubicBezTo>
                    <a:pt x="264" y="10868"/>
                    <a:pt x="537" y="11471"/>
                    <a:pt x="956" y="12040"/>
                  </a:cubicBezTo>
                  <a:cubicBezTo>
                    <a:pt x="1037" y="12153"/>
                    <a:pt x="1129" y="12266"/>
                    <a:pt x="1225" y="12378"/>
                  </a:cubicBezTo>
                  <a:cubicBezTo>
                    <a:pt x="1483" y="12685"/>
                    <a:pt x="1697" y="13023"/>
                    <a:pt x="1875" y="13383"/>
                  </a:cubicBezTo>
                  <a:cubicBezTo>
                    <a:pt x="1935" y="13506"/>
                    <a:pt x="1993" y="13625"/>
                    <a:pt x="2047" y="13749"/>
                  </a:cubicBezTo>
                  <a:cubicBezTo>
                    <a:pt x="2128" y="14076"/>
                    <a:pt x="2230" y="14399"/>
                    <a:pt x="2337" y="14721"/>
                  </a:cubicBezTo>
                  <a:cubicBezTo>
                    <a:pt x="2374" y="14828"/>
                    <a:pt x="2412" y="14930"/>
                    <a:pt x="2450" y="15038"/>
                  </a:cubicBezTo>
                  <a:cubicBezTo>
                    <a:pt x="1950" y="16660"/>
                    <a:pt x="3277" y="17321"/>
                    <a:pt x="3100" y="18798"/>
                  </a:cubicBezTo>
                  <a:cubicBezTo>
                    <a:pt x="3105" y="18916"/>
                    <a:pt x="3110" y="19030"/>
                    <a:pt x="3121" y="19147"/>
                  </a:cubicBezTo>
                  <a:cubicBezTo>
                    <a:pt x="3192" y="20287"/>
                    <a:pt x="4357" y="21527"/>
                    <a:pt x="4357" y="21527"/>
                  </a:cubicBezTo>
                  <a:cubicBezTo>
                    <a:pt x="4486" y="21522"/>
                    <a:pt x="5818" y="21247"/>
                    <a:pt x="5947" y="21242"/>
                  </a:cubicBezTo>
                  <a:cubicBezTo>
                    <a:pt x="7859" y="21162"/>
                    <a:pt x="9778" y="21093"/>
                    <a:pt x="11690" y="21001"/>
                  </a:cubicBezTo>
                  <a:cubicBezTo>
                    <a:pt x="14876" y="20850"/>
                    <a:pt x="18067" y="20867"/>
                    <a:pt x="21242" y="20523"/>
                  </a:cubicBezTo>
                  <a:cubicBezTo>
                    <a:pt x="21661" y="20513"/>
                    <a:pt x="22080" y="20513"/>
                    <a:pt x="22499" y="20506"/>
                  </a:cubicBezTo>
                  <a:cubicBezTo>
                    <a:pt x="22918" y="20501"/>
                    <a:pt x="23337" y="20491"/>
                    <a:pt x="23756" y="20464"/>
                  </a:cubicBezTo>
                  <a:cubicBezTo>
                    <a:pt x="23863" y="20457"/>
                    <a:pt x="23969" y="20454"/>
                    <a:pt x="24072" y="20454"/>
                  </a:cubicBezTo>
                  <a:cubicBezTo>
                    <a:pt x="24925" y="20454"/>
                    <a:pt x="25657" y="20693"/>
                    <a:pt x="26135" y="21517"/>
                  </a:cubicBezTo>
                  <a:cubicBezTo>
                    <a:pt x="26303" y="21710"/>
                    <a:pt x="26393" y="21914"/>
                    <a:pt x="26442" y="22129"/>
                  </a:cubicBezTo>
                  <a:lnTo>
                    <a:pt x="26464" y="22129"/>
                  </a:lnTo>
                  <a:cubicBezTo>
                    <a:pt x="26668" y="22129"/>
                    <a:pt x="26899" y="22070"/>
                    <a:pt x="27055" y="21860"/>
                  </a:cubicBezTo>
                  <a:cubicBezTo>
                    <a:pt x="27082" y="21807"/>
                    <a:pt x="27097" y="21748"/>
                    <a:pt x="27119" y="21694"/>
                  </a:cubicBezTo>
                  <a:cubicBezTo>
                    <a:pt x="27285" y="21312"/>
                    <a:pt x="27114" y="21039"/>
                    <a:pt x="26851" y="20786"/>
                  </a:cubicBezTo>
                  <a:cubicBezTo>
                    <a:pt x="28134" y="20163"/>
                    <a:pt x="29096" y="18798"/>
                    <a:pt x="29165" y="17386"/>
                  </a:cubicBezTo>
                  <a:cubicBezTo>
                    <a:pt x="29177" y="17198"/>
                    <a:pt x="29048" y="17004"/>
                    <a:pt x="28929" y="16843"/>
                  </a:cubicBezTo>
                  <a:cubicBezTo>
                    <a:pt x="28892" y="16767"/>
                    <a:pt x="28838" y="16692"/>
                    <a:pt x="28768" y="16618"/>
                  </a:cubicBezTo>
                  <a:cubicBezTo>
                    <a:pt x="28069" y="15532"/>
                    <a:pt x="29197" y="14984"/>
                    <a:pt x="29988" y="14490"/>
                  </a:cubicBezTo>
                  <a:cubicBezTo>
                    <a:pt x="30816" y="13980"/>
                    <a:pt x="31686" y="13754"/>
                    <a:pt x="32217" y="12851"/>
                  </a:cubicBezTo>
                  <a:cubicBezTo>
                    <a:pt x="32750" y="11959"/>
                    <a:pt x="33023" y="11148"/>
                    <a:pt x="32969" y="10364"/>
                  </a:cubicBezTo>
                  <a:cubicBezTo>
                    <a:pt x="33050" y="10112"/>
                    <a:pt x="33007" y="9896"/>
                    <a:pt x="32840" y="9698"/>
                  </a:cubicBezTo>
                  <a:cubicBezTo>
                    <a:pt x="32690" y="9236"/>
                    <a:pt x="32427" y="8785"/>
                    <a:pt x="32013" y="8322"/>
                  </a:cubicBezTo>
                  <a:cubicBezTo>
                    <a:pt x="31267" y="7506"/>
                    <a:pt x="30375" y="6523"/>
                    <a:pt x="29450" y="5911"/>
                  </a:cubicBezTo>
                  <a:cubicBezTo>
                    <a:pt x="28778" y="5465"/>
                    <a:pt x="28081" y="5066"/>
                    <a:pt x="27650" y="4357"/>
                  </a:cubicBezTo>
                  <a:cubicBezTo>
                    <a:pt x="27270" y="3729"/>
                    <a:pt x="27521" y="2929"/>
                    <a:pt x="27630" y="2230"/>
                  </a:cubicBezTo>
                  <a:cubicBezTo>
                    <a:pt x="27801" y="1935"/>
                    <a:pt x="27731" y="1511"/>
                    <a:pt x="27635" y="1215"/>
                  </a:cubicBezTo>
                  <a:cubicBezTo>
                    <a:pt x="27484" y="764"/>
                    <a:pt x="27027" y="382"/>
                    <a:pt x="26673" y="82"/>
                  </a:cubicBezTo>
                  <a:cubicBezTo>
                    <a:pt x="26606" y="25"/>
                    <a:pt x="26532" y="1"/>
                    <a:pt x="26460"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33"/>
            <p:cNvSpPr/>
            <p:nvPr/>
          </p:nvSpPr>
          <p:spPr>
            <a:xfrm>
              <a:off x="6305475" y="3322200"/>
              <a:ext cx="700" cy="725"/>
            </a:xfrm>
            <a:custGeom>
              <a:avLst/>
              <a:gdLst/>
              <a:ahLst/>
              <a:cxnLst/>
              <a:rect l="l" t="t" r="r" b="b"/>
              <a:pathLst>
                <a:path w="28" h="29" extrusionOk="0">
                  <a:moveTo>
                    <a:pt x="0" y="1"/>
                  </a:moveTo>
                  <a:lnTo>
                    <a:pt x="12" y="11"/>
                  </a:lnTo>
                  <a:cubicBezTo>
                    <a:pt x="17" y="16"/>
                    <a:pt x="27" y="28"/>
                    <a:pt x="27" y="28"/>
                  </a:cubicBezTo>
                  <a:cubicBezTo>
                    <a:pt x="27" y="16"/>
                    <a:pt x="22" y="11"/>
                    <a:pt x="22" y="6"/>
                  </a:cubicBezTo>
                  <a:cubicBezTo>
                    <a:pt x="12" y="6"/>
                    <a:pt x="7" y="6"/>
                    <a:pt x="0"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33"/>
            <p:cNvSpPr/>
            <p:nvPr/>
          </p:nvSpPr>
          <p:spPr>
            <a:xfrm>
              <a:off x="6318775" y="3335775"/>
              <a:ext cx="25" cy="25"/>
            </a:xfrm>
            <a:custGeom>
              <a:avLst/>
              <a:gdLst/>
              <a:ahLst/>
              <a:cxnLst/>
              <a:rect l="l" t="t" r="r" b="b"/>
              <a:pathLst>
                <a:path w="1" h="1" extrusionOk="0">
                  <a:moveTo>
                    <a:pt x="1" y="1"/>
                  </a:moveTo>
                  <a:lnTo>
                    <a:pt x="1"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33"/>
            <p:cNvSpPr/>
            <p:nvPr/>
          </p:nvSpPr>
          <p:spPr>
            <a:xfrm>
              <a:off x="6292050" y="3315625"/>
              <a:ext cx="700" cy="550"/>
            </a:xfrm>
            <a:custGeom>
              <a:avLst/>
              <a:gdLst/>
              <a:ahLst/>
              <a:cxnLst/>
              <a:rect l="l" t="t" r="r" b="b"/>
              <a:pathLst>
                <a:path w="28" h="22" extrusionOk="0">
                  <a:moveTo>
                    <a:pt x="21" y="1"/>
                  </a:moveTo>
                  <a:cubicBezTo>
                    <a:pt x="11" y="1"/>
                    <a:pt x="11" y="1"/>
                    <a:pt x="1" y="6"/>
                  </a:cubicBezTo>
                  <a:lnTo>
                    <a:pt x="28" y="22"/>
                  </a:lnTo>
                  <a:cubicBezTo>
                    <a:pt x="21" y="16"/>
                    <a:pt x="21" y="6"/>
                    <a:pt x="21"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33"/>
            <p:cNvSpPr/>
            <p:nvPr/>
          </p:nvSpPr>
          <p:spPr>
            <a:xfrm>
              <a:off x="6272050" y="3302325"/>
              <a:ext cx="575" cy="450"/>
            </a:xfrm>
            <a:custGeom>
              <a:avLst/>
              <a:gdLst/>
              <a:ahLst/>
              <a:cxnLst/>
              <a:rect l="l" t="t" r="r" b="b"/>
              <a:pathLst>
                <a:path w="23" h="18" extrusionOk="0">
                  <a:moveTo>
                    <a:pt x="0" y="0"/>
                  </a:moveTo>
                  <a:lnTo>
                    <a:pt x="22" y="17"/>
                  </a:lnTo>
                  <a:lnTo>
                    <a:pt x="22"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33"/>
            <p:cNvSpPr/>
            <p:nvPr/>
          </p:nvSpPr>
          <p:spPr>
            <a:xfrm>
              <a:off x="5771750" y="3222425"/>
              <a:ext cx="450" cy="275"/>
            </a:xfrm>
            <a:custGeom>
              <a:avLst/>
              <a:gdLst/>
              <a:ahLst/>
              <a:cxnLst/>
              <a:rect l="l" t="t" r="r" b="b"/>
              <a:pathLst>
                <a:path w="18" h="11" extrusionOk="0">
                  <a:moveTo>
                    <a:pt x="17" y="0"/>
                  </a:moveTo>
                  <a:cubicBezTo>
                    <a:pt x="6" y="5"/>
                    <a:pt x="0" y="11"/>
                    <a:pt x="0" y="11"/>
                  </a:cubicBezTo>
                  <a:lnTo>
                    <a:pt x="17"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33"/>
            <p:cNvSpPr/>
            <p:nvPr/>
          </p:nvSpPr>
          <p:spPr>
            <a:xfrm>
              <a:off x="6338925" y="3348925"/>
              <a:ext cx="575" cy="575"/>
            </a:xfrm>
            <a:custGeom>
              <a:avLst/>
              <a:gdLst/>
              <a:ahLst/>
              <a:cxnLst/>
              <a:rect l="l" t="t" r="r" b="b"/>
              <a:pathLst>
                <a:path w="23" h="23" extrusionOk="0">
                  <a:moveTo>
                    <a:pt x="0" y="1"/>
                  </a:moveTo>
                  <a:lnTo>
                    <a:pt x="20" y="20"/>
                  </a:lnTo>
                  <a:lnTo>
                    <a:pt x="20" y="20"/>
                  </a:lnTo>
                  <a:cubicBezTo>
                    <a:pt x="16" y="15"/>
                    <a:pt x="15" y="9"/>
                    <a:pt x="11" y="1"/>
                  </a:cubicBezTo>
                  <a:close/>
                  <a:moveTo>
                    <a:pt x="20" y="20"/>
                  </a:moveTo>
                  <a:cubicBezTo>
                    <a:pt x="20" y="21"/>
                    <a:pt x="21" y="22"/>
                    <a:pt x="22" y="23"/>
                  </a:cubicBezTo>
                  <a:lnTo>
                    <a:pt x="20" y="2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33"/>
            <p:cNvSpPr/>
            <p:nvPr/>
          </p:nvSpPr>
          <p:spPr>
            <a:xfrm>
              <a:off x="6225425" y="3268900"/>
              <a:ext cx="450" cy="550"/>
            </a:xfrm>
            <a:custGeom>
              <a:avLst/>
              <a:gdLst/>
              <a:ahLst/>
              <a:cxnLst/>
              <a:rect l="l" t="t" r="r" b="b"/>
              <a:pathLst>
                <a:path w="18" h="22" extrusionOk="0">
                  <a:moveTo>
                    <a:pt x="18" y="0"/>
                  </a:moveTo>
                  <a:cubicBezTo>
                    <a:pt x="11" y="6"/>
                    <a:pt x="6" y="6"/>
                    <a:pt x="1" y="6"/>
                  </a:cubicBezTo>
                  <a:lnTo>
                    <a:pt x="18" y="21"/>
                  </a:lnTo>
                  <a:lnTo>
                    <a:pt x="18"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33"/>
            <p:cNvSpPr/>
            <p:nvPr/>
          </p:nvSpPr>
          <p:spPr>
            <a:xfrm>
              <a:off x="6292050" y="3315775"/>
              <a:ext cx="25" cy="25"/>
            </a:xfrm>
            <a:custGeom>
              <a:avLst/>
              <a:gdLst/>
              <a:ahLst/>
              <a:cxnLst/>
              <a:rect l="l" t="t" r="r" b="b"/>
              <a:pathLst>
                <a:path w="1" h="1" extrusionOk="0">
                  <a:moveTo>
                    <a:pt x="1" y="0"/>
                  </a:move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33"/>
            <p:cNvSpPr/>
            <p:nvPr/>
          </p:nvSpPr>
          <p:spPr>
            <a:xfrm>
              <a:off x="6225425" y="3269025"/>
              <a:ext cx="25" cy="25"/>
            </a:xfrm>
            <a:custGeom>
              <a:avLst/>
              <a:gdLst/>
              <a:ahLst/>
              <a:cxnLst/>
              <a:rect l="l" t="t" r="r" b="b"/>
              <a:pathLst>
                <a:path w="1" h="1" extrusionOk="0">
                  <a:moveTo>
                    <a:pt x="1" y="1"/>
                  </a:moveTo>
                  <a:lnTo>
                    <a:pt x="1"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33"/>
            <p:cNvSpPr/>
            <p:nvPr/>
          </p:nvSpPr>
          <p:spPr>
            <a:xfrm>
              <a:off x="6212000" y="3255450"/>
              <a:ext cx="700" cy="700"/>
            </a:xfrm>
            <a:custGeom>
              <a:avLst/>
              <a:gdLst/>
              <a:ahLst/>
              <a:cxnLst/>
              <a:rect l="l" t="t" r="r" b="b"/>
              <a:pathLst>
                <a:path w="28" h="28" extrusionOk="0">
                  <a:moveTo>
                    <a:pt x="0" y="1"/>
                  </a:moveTo>
                  <a:lnTo>
                    <a:pt x="12" y="11"/>
                  </a:lnTo>
                  <a:cubicBezTo>
                    <a:pt x="22" y="18"/>
                    <a:pt x="27" y="28"/>
                    <a:pt x="27" y="28"/>
                  </a:cubicBezTo>
                  <a:cubicBezTo>
                    <a:pt x="27" y="18"/>
                    <a:pt x="22" y="11"/>
                    <a:pt x="22" y="6"/>
                  </a:cubicBezTo>
                  <a:cubicBezTo>
                    <a:pt x="17" y="6"/>
                    <a:pt x="7" y="6"/>
                    <a:pt x="0"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33"/>
            <p:cNvSpPr/>
            <p:nvPr/>
          </p:nvSpPr>
          <p:spPr>
            <a:xfrm>
              <a:off x="6178700" y="3235575"/>
              <a:ext cx="25" cy="25"/>
            </a:xfrm>
            <a:custGeom>
              <a:avLst/>
              <a:gdLst/>
              <a:ahLst/>
              <a:cxnLst/>
              <a:rect l="l" t="t" r="r" b="b"/>
              <a:pathLst>
                <a:path w="1" h="1" extrusionOk="0">
                  <a:moveTo>
                    <a:pt x="0" y="0"/>
                  </a:moveTo>
                  <a:lnTo>
                    <a:pt x="0"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33"/>
            <p:cNvSpPr/>
            <p:nvPr/>
          </p:nvSpPr>
          <p:spPr>
            <a:xfrm>
              <a:off x="6245450" y="3282300"/>
              <a:ext cx="25" cy="25"/>
            </a:xfrm>
            <a:custGeom>
              <a:avLst/>
              <a:gdLst/>
              <a:ahLst/>
              <a:cxnLst/>
              <a:rect l="l" t="t" r="r" b="b"/>
              <a:pathLst>
                <a:path w="1" h="1" extrusionOk="0">
                  <a:moveTo>
                    <a:pt x="0" y="1"/>
                  </a:moveTo>
                  <a:lnTo>
                    <a:pt x="0"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33"/>
            <p:cNvSpPr/>
            <p:nvPr/>
          </p:nvSpPr>
          <p:spPr>
            <a:xfrm>
              <a:off x="6258725" y="3288925"/>
              <a:ext cx="700" cy="525"/>
            </a:xfrm>
            <a:custGeom>
              <a:avLst/>
              <a:gdLst/>
              <a:ahLst/>
              <a:cxnLst/>
              <a:rect l="l" t="t" r="r" b="b"/>
              <a:pathLst>
                <a:path w="28" h="21" extrusionOk="0">
                  <a:moveTo>
                    <a:pt x="1" y="0"/>
                  </a:moveTo>
                  <a:lnTo>
                    <a:pt x="28" y="21"/>
                  </a:lnTo>
                  <a:cubicBezTo>
                    <a:pt x="28" y="16"/>
                    <a:pt x="23" y="10"/>
                    <a:pt x="23" y="5"/>
                  </a:cubicBezTo>
                  <a:cubicBezTo>
                    <a:pt x="17" y="0"/>
                    <a:pt x="7" y="0"/>
                    <a:pt x="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33"/>
            <p:cNvSpPr/>
            <p:nvPr/>
          </p:nvSpPr>
          <p:spPr>
            <a:xfrm>
              <a:off x="6245450" y="3282175"/>
              <a:ext cx="575" cy="700"/>
            </a:xfrm>
            <a:custGeom>
              <a:avLst/>
              <a:gdLst/>
              <a:ahLst/>
              <a:cxnLst/>
              <a:rect l="l" t="t" r="r" b="b"/>
              <a:pathLst>
                <a:path w="23" h="28" extrusionOk="0">
                  <a:moveTo>
                    <a:pt x="16" y="1"/>
                  </a:moveTo>
                  <a:cubicBezTo>
                    <a:pt x="11" y="6"/>
                    <a:pt x="6" y="6"/>
                    <a:pt x="0" y="6"/>
                  </a:cubicBezTo>
                  <a:lnTo>
                    <a:pt x="11" y="17"/>
                  </a:lnTo>
                  <a:lnTo>
                    <a:pt x="22" y="28"/>
                  </a:lnTo>
                  <a:cubicBezTo>
                    <a:pt x="22" y="17"/>
                    <a:pt x="16" y="12"/>
                    <a:pt x="1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3"/>
            <p:cNvSpPr/>
            <p:nvPr/>
          </p:nvSpPr>
          <p:spPr>
            <a:xfrm>
              <a:off x="6272050" y="3302325"/>
              <a:ext cx="25" cy="25"/>
            </a:xfrm>
            <a:custGeom>
              <a:avLst/>
              <a:gdLst/>
              <a:ahLst/>
              <a:cxnLst/>
              <a:rect l="l" t="t" r="r" b="b"/>
              <a:pathLst>
                <a:path w="1" h="1" extrusionOk="0">
                  <a:moveTo>
                    <a:pt x="0" y="0"/>
                  </a:moveTo>
                  <a:lnTo>
                    <a:pt x="0"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3"/>
            <p:cNvSpPr/>
            <p:nvPr/>
          </p:nvSpPr>
          <p:spPr>
            <a:xfrm>
              <a:off x="6318775" y="3335650"/>
              <a:ext cx="575" cy="550"/>
            </a:xfrm>
            <a:custGeom>
              <a:avLst/>
              <a:gdLst/>
              <a:ahLst/>
              <a:cxnLst/>
              <a:rect l="l" t="t" r="r" b="b"/>
              <a:pathLst>
                <a:path w="23" h="22" extrusionOk="0">
                  <a:moveTo>
                    <a:pt x="23" y="1"/>
                  </a:moveTo>
                  <a:cubicBezTo>
                    <a:pt x="19" y="3"/>
                    <a:pt x="16" y="3"/>
                    <a:pt x="13" y="3"/>
                  </a:cubicBezTo>
                  <a:cubicBezTo>
                    <a:pt x="10" y="3"/>
                    <a:pt x="6" y="3"/>
                    <a:pt x="1" y="6"/>
                  </a:cubicBezTo>
                  <a:lnTo>
                    <a:pt x="23" y="21"/>
                  </a:lnTo>
                  <a:lnTo>
                    <a:pt x="23"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33"/>
            <p:cNvSpPr/>
            <p:nvPr/>
          </p:nvSpPr>
          <p:spPr>
            <a:xfrm>
              <a:off x="5991750" y="3215575"/>
              <a:ext cx="575" cy="550"/>
            </a:xfrm>
            <a:custGeom>
              <a:avLst/>
              <a:gdLst/>
              <a:ahLst/>
              <a:cxnLst/>
              <a:rect l="l" t="t" r="r" b="b"/>
              <a:pathLst>
                <a:path w="23" h="22" extrusionOk="0">
                  <a:moveTo>
                    <a:pt x="0" y="1"/>
                  </a:moveTo>
                  <a:lnTo>
                    <a:pt x="22" y="22"/>
                  </a:lnTo>
                  <a:cubicBezTo>
                    <a:pt x="17" y="11"/>
                    <a:pt x="17" y="6"/>
                    <a:pt x="10"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3"/>
            <p:cNvSpPr/>
            <p:nvPr/>
          </p:nvSpPr>
          <p:spPr>
            <a:xfrm>
              <a:off x="6005175" y="3222025"/>
              <a:ext cx="700" cy="675"/>
            </a:xfrm>
            <a:custGeom>
              <a:avLst/>
              <a:gdLst/>
              <a:ahLst/>
              <a:cxnLst/>
              <a:rect l="l" t="t" r="r" b="b"/>
              <a:pathLst>
                <a:path w="28" h="27" extrusionOk="0">
                  <a:moveTo>
                    <a:pt x="1" y="1"/>
                  </a:moveTo>
                  <a:lnTo>
                    <a:pt x="28" y="27"/>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33"/>
            <p:cNvSpPr/>
            <p:nvPr/>
          </p:nvSpPr>
          <p:spPr>
            <a:xfrm>
              <a:off x="5991750" y="3215575"/>
              <a:ext cx="25" cy="25"/>
            </a:xfrm>
            <a:custGeom>
              <a:avLst/>
              <a:gdLst/>
              <a:ahLst/>
              <a:cxnLst/>
              <a:rect l="l" t="t" r="r" b="b"/>
              <a:pathLst>
                <a:path w="1" h="1" extrusionOk="0">
                  <a:moveTo>
                    <a:pt x="0" y="1"/>
                  </a:moveTo>
                  <a:lnTo>
                    <a:pt x="0"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33"/>
            <p:cNvSpPr/>
            <p:nvPr/>
          </p:nvSpPr>
          <p:spPr>
            <a:xfrm>
              <a:off x="6178700" y="3235575"/>
              <a:ext cx="575" cy="450"/>
            </a:xfrm>
            <a:custGeom>
              <a:avLst/>
              <a:gdLst/>
              <a:ahLst/>
              <a:cxnLst/>
              <a:rect l="l" t="t" r="r" b="b"/>
              <a:pathLst>
                <a:path w="23" h="18" extrusionOk="0">
                  <a:moveTo>
                    <a:pt x="0" y="0"/>
                  </a:moveTo>
                  <a:lnTo>
                    <a:pt x="22" y="17"/>
                  </a:lnTo>
                  <a:cubicBezTo>
                    <a:pt x="17" y="12"/>
                    <a:pt x="17" y="7"/>
                    <a:pt x="1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33"/>
            <p:cNvSpPr/>
            <p:nvPr/>
          </p:nvSpPr>
          <p:spPr>
            <a:xfrm>
              <a:off x="6198700" y="3248875"/>
              <a:ext cx="575" cy="575"/>
            </a:xfrm>
            <a:custGeom>
              <a:avLst/>
              <a:gdLst/>
              <a:ahLst/>
              <a:cxnLst/>
              <a:rect l="l" t="t" r="r" b="b"/>
              <a:pathLst>
                <a:path w="23" h="23" extrusionOk="0">
                  <a:moveTo>
                    <a:pt x="16" y="1"/>
                  </a:moveTo>
                  <a:cubicBezTo>
                    <a:pt x="11" y="1"/>
                    <a:pt x="6" y="1"/>
                    <a:pt x="1" y="6"/>
                  </a:cubicBezTo>
                  <a:lnTo>
                    <a:pt x="23" y="23"/>
                  </a:lnTo>
                  <a:cubicBezTo>
                    <a:pt x="23" y="16"/>
                    <a:pt x="16" y="6"/>
                    <a:pt x="1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33"/>
            <p:cNvSpPr/>
            <p:nvPr/>
          </p:nvSpPr>
          <p:spPr>
            <a:xfrm>
              <a:off x="5751850" y="3235575"/>
              <a:ext cx="575" cy="575"/>
            </a:xfrm>
            <a:custGeom>
              <a:avLst/>
              <a:gdLst/>
              <a:ahLst/>
              <a:cxnLst/>
              <a:rect l="l" t="t" r="r" b="b"/>
              <a:pathLst>
                <a:path w="23" h="23" extrusionOk="0">
                  <a:moveTo>
                    <a:pt x="7" y="0"/>
                  </a:moveTo>
                  <a:cubicBezTo>
                    <a:pt x="7" y="7"/>
                    <a:pt x="7" y="12"/>
                    <a:pt x="1" y="22"/>
                  </a:cubicBezTo>
                  <a:lnTo>
                    <a:pt x="23" y="7"/>
                  </a:lnTo>
                  <a:cubicBezTo>
                    <a:pt x="18" y="0"/>
                    <a:pt x="13" y="0"/>
                    <a:pt x="7"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33"/>
            <p:cNvSpPr/>
            <p:nvPr/>
          </p:nvSpPr>
          <p:spPr>
            <a:xfrm>
              <a:off x="4784725" y="2583250"/>
              <a:ext cx="978725" cy="519675"/>
            </a:xfrm>
            <a:custGeom>
              <a:avLst/>
              <a:gdLst/>
              <a:ahLst/>
              <a:cxnLst/>
              <a:rect l="l" t="t" r="r" b="b"/>
              <a:pathLst>
                <a:path w="39149" h="20787" extrusionOk="0">
                  <a:moveTo>
                    <a:pt x="24939" y="1"/>
                  </a:moveTo>
                  <a:cubicBezTo>
                    <a:pt x="24919" y="1"/>
                    <a:pt x="24898" y="4"/>
                    <a:pt x="24875" y="12"/>
                  </a:cubicBezTo>
                  <a:cubicBezTo>
                    <a:pt x="24832" y="23"/>
                    <a:pt x="24821" y="125"/>
                    <a:pt x="24800" y="195"/>
                  </a:cubicBezTo>
                  <a:cubicBezTo>
                    <a:pt x="24681" y="210"/>
                    <a:pt x="24574" y="227"/>
                    <a:pt x="24471" y="254"/>
                  </a:cubicBezTo>
                  <a:cubicBezTo>
                    <a:pt x="24384" y="264"/>
                    <a:pt x="24300" y="269"/>
                    <a:pt x="24220" y="269"/>
                  </a:cubicBezTo>
                  <a:cubicBezTo>
                    <a:pt x="23928" y="269"/>
                    <a:pt x="23686" y="201"/>
                    <a:pt x="23483" y="71"/>
                  </a:cubicBezTo>
                  <a:cubicBezTo>
                    <a:pt x="23322" y="178"/>
                    <a:pt x="23182" y="296"/>
                    <a:pt x="23070" y="436"/>
                  </a:cubicBezTo>
                  <a:cubicBezTo>
                    <a:pt x="23027" y="495"/>
                    <a:pt x="22983" y="549"/>
                    <a:pt x="22951" y="614"/>
                  </a:cubicBezTo>
                  <a:cubicBezTo>
                    <a:pt x="22946" y="614"/>
                    <a:pt x="22946" y="614"/>
                    <a:pt x="22946" y="619"/>
                  </a:cubicBezTo>
                  <a:cubicBezTo>
                    <a:pt x="23027" y="1274"/>
                    <a:pt x="23112" y="1930"/>
                    <a:pt x="23193" y="2590"/>
                  </a:cubicBezTo>
                  <a:cubicBezTo>
                    <a:pt x="23090" y="2581"/>
                    <a:pt x="22986" y="2568"/>
                    <a:pt x="22886" y="2568"/>
                  </a:cubicBezTo>
                  <a:cubicBezTo>
                    <a:pt x="22693" y="2568"/>
                    <a:pt x="22519" y="2619"/>
                    <a:pt x="22410" y="2857"/>
                  </a:cubicBezTo>
                  <a:lnTo>
                    <a:pt x="22410" y="2857"/>
                  </a:lnTo>
                  <a:cubicBezTo>
                    <a:pt x="22164" y="3066"/>
                    <a:pt x="21923" y="3280"/>
                    <a:pt x="21678" y="3488"/>
                  </a:cubicBezTo>
                  <a:cubicBezTo>
                    <a:pt x="21495" y="3466"/>
                    <a:pt x="21304" y="3436"/>
                    <a:pt x="21132" y="3436"/>
                  </a:cubicBezTo>
                  <a:cubicBezTo>
                    <a:pt x="21002" y="3436"/>
                    <a:pt x="20883" y="3453"/>
                    <a:pt x="20786" y="3504"/>
                  </a:cubicBezTo>
                  <a:cubicBezTo>
                    <a:pt x="20776" y="3509"/>
                    <a:pt x="20764" y="3515"/>
                    <a:pt x="20759" y="3520"/>
                  </a:cubicBezTo>
                  <a:cubicBezTo>
                    <a:pt x="20744" y="3530"/>
                    <a:pt x="20727" y="3537"/>
                    <a:pt x="20717" y="3547"/>
                  </a:cubicBezTo>
                  <a:cubicBezTo>
                    <a:pt x="20625" y="3622"/>
                    <a:pt x="20566" y="3735"/>
                    <a:pt x="20539" y="3907"/>
                  </a:cubicBezTo>
                  <a:cubicBezTo>
                    <a:pt x="20528" y="3993"/>
                    <a:pt x="20523" y="4095"/>
                    <a:pt x="20534" y="4213"/>
                  </a:cubicBezTo>
                  <a:cubicBezTo>
                    <a:pt x="20561" y="4616"/>
                    <a:pt x="20238" y="4826"/>
                    <a:pt x="20040" y="5110"/>
                  </a:cubicBezTo>
                  <a:cubicBezTo>
                    <a:pt x="19363" y="6071"/>
                    <a:pt x="18443" y="6829"/>
                    <a:pt x="18031" y="8017"/>
                  </a:cubicBezTo>
                  <a:cubicBezTo>
                    <a:pt x="17864" y="8495"/>
                    <a:pt x="17513" y="8809"/>
                    <a:pt x="17100" y="8809"/>
                  </a:cubicBezTo>
                  <a:cubicBezTo>
                    <a:pt x="16836" y="8809"/>
                    <a:pt x="16546" y="8680"/>
                    <a:pt x="16263" y="8382"/>
                  </a:cubicBezTo>
                  <a:cubicBezTo>
                    <a:pt x="16024" y="8128"/>
                    <a:pt x="15848" y="8019"/>
                    <a:pt x="15705" y="8019"/>
                  </a:cubicBezTo>
                  <a:cubicBezTo>
                    <a:pt x="15486" y="8019"/>
                    <a:pt x="15341" y="8270"/>
                    <a:pt x="15156" y="8645"/>
                  </a:cubicBezTo>
                  <a:cubicBezTo>
                    <a:pt x="14925" y="9120"/>
                    <a:pt x="14763" y="9813"/>
                    <a:pt x="14180" y="9813"/>
                  </a:cubicBezTo>
                  <a:cubicBezTo>
                    <a:pt x="14019" y="9813"/>
                    <a:pt x="13825" y="9760"/>
                    <a:pt x="13588" y="9634"/>
                  </a:cubicBezTo>
                  <a:cubicBezTo>
                    <a:pt x="13396" y="9183"/>
                    <a:pt x="13199" y="9016"/>
                    <a:pt x="13004" y="9016"/>
                  </a:cubicBezTo>
                  <a:cubicBezTo>
                    <a:pt x="12742" y="9016"/>
                    <a:pt x="12484" y="9320"/>
                    <a:pt x="12250" y="9644"/>
                  </a:cubicBezTo>
                  <a:cubicBezTo>
                    <a:pt x="12015" y="9972"/>
                    <a:pt x="12173" y="10611"/>
                    <a:pt x="11549" y="10611"/>
                  </a:cubicBezTo>
                  <a:cubicBezTo>
                    <a:pt x="11517" y="10611"/>
                    <a:pt x="11484" y="10609"/>
                    <a:pt x="11449" y="10606"/>
                  </a:cubicBezTo>
                  <a:cubicBezTo>
                    <a:pt x="10804" y="10132"/>
                    <a:pt x="9972" y="9975"/>
                    <a:pt x="9212" y="9975"/>
                  </a:cubicBezTo>
                  <a:cubicBezTo>
                    <a:pt x="8300" y="9975"/>
                    <a:pt x="7493" y="10202"/>
                    <a:pt x="7238" y="10380"/>
                  </a:cubicBezTo>
                  <a:cubicBezTo>
                    <a:pt x="7201" y="10402"/>
                    <a:pt x="7168" y="10428"/>
                    <a:pt x="7136" y="10450"/>
                  </a:cubicBezTo>
                  <a:cubicBezTo>
                    <a:pt x="7012" y="10547"/>
                    <a:pt x="6936" y="10708"/>
                    <a:pt x="6931" y="10869"/>
                  </a:cubicBezTo>
                  <a:cubicBezTo>
                    <a:pt x="6926" y="10869"/>
                    <a:pt x="6921" y="10874"/>
                    <a:pt x="6916" y="10874"/>
                  </a:cubicBezTo>
                  <a:cubicBezTo>
                    <a:pt x="6921" y="11052"/>
                    <a:pt x="6921" y="11229"/>
                    <a:pt x="6916" y="11407"/>
                  </a:cubicBezTo>
                  <a:cubicBezTo>
                    <a:pt x="6620" y="11481"/>
                    <a:pt x="6582" y="11685"/>
                    <a:pt x="6641" y="11943"/>
                  </a:cubicBezTo>
                  <a:cubicBezTo>
                    <a:pt x="6281" y="12121"/>
                    <a:pt x="6266" y="12304"/>
                    <a:pt x="6646" y="12481"/>
                  </a:cubicBezTo>
                  <a:cubicBezTo>
                    <a:pt x="6690" y="12964"/>
                    <a:pt x="6415" y="13222"/>
                    <a:pt x="5981" y="13259"/>
                  </a:cubicBezTo>
                  <a:cubicBezTo>
                    <a:pt x="4777" y="13368"/>
                    <a:pt x="4342" y="13921"/>
                    <a:pt x="4868" y="15070"/>
                  </a:cubicBezTo>
                  <a:cubicBezTo>
                    <a:pt x="5099" y="15570"/>
                    <a:pt x="4777" y="15875"/>
                    <a:pt x="4519" y="16209"/>
                  </a:cubicBezTo>
                  <a:lnTo>
                    <a:pt x="4256" y="16209"/>
                  </a:lnTo>
                  <a:cubicBezTo>
                    <a:pt x="4167" y="16012"/>
                    <a:pt x="4025" y="15930"/>
                    <a:pt x="3840" y="15930"/>
                  </a:cubicBezTo>
                  <a:cubicBezTo>
                    <a:pt x="3803" y="15930"/>
                    <a:pt x="3765" y="15934"/>
                    <a:pt x="3725" y="15940"/>
                  </a:cubicBezTo>
                  <a:cubicBezTo>
                    <a:pt x="3669" y="15716"/>
                    <a:pt x="3536" y="15650"/>
                    <a:pt x="3369" y="15650"/>
                  </a:cubicBezTo>
                  <a:cubicBezTo>
                    <a:pt x="3309" y="15650"/>
                    <a:pt x="3244" y="15659"/>
                    <a:pt x="3177" y="15672"/>
                  </a:cubicBezTo>
                  <a:cubicBezTo>
                    <a:pt x="2823" y="15339"/>
                    <a:pt x="2492" y="15166"/>
                    <a:pt x="2199" y="15166"/>
                  </a:cubicBezTo>
                  <a:cubicBezTo>
                    <a:pt x="1818" y="15166"/>
                    <a:pt x="1499" y="15455"/>
                    <a:pt x="1270" y="16064"/>
                  </a:cubicBezTo>
                  <a:cubicBezTo>
                    <a:pt x="1183" y="16301"/>
                    <a:pt x="1076" y="16477"/>
                    <a:pt x="941" y="16596"/>
                  </a:cubicBezTo>
                  <a:cubicBezTo>
                    <a:pt x="952" y="16784"/>
                    <a:pt x="985" y="16978"/>
                    <a:pt x="1022" y="17171"/>
                  </a:cubicBezTo>
                  <a:cubicBezTo>
                    <a:pt x="1027" y="17192"/>
                    <a:pt x="1027" y="17209"/>
                    <a:pt x="1032" y="17229"/>
                  </a:cubicBezTo>
                  <a:cubicBezTo>
                    <a:pt x="1127" y="17212"/>
                    <a:pt x="1221" y="17197"/>
                    <a:pt x="1307" y="17197"/>
                  </a:cubicBezTo>
                  <a:cubicBezTo>
                    <a:pt x="1407" y="17197"/>
                    <a:pt x="1498" y="17217"/>
                    <a:pt x="1570" y="17278"/>
                  </a:cubicBezTo>
                  <a:cubicBezTo>
                    <a:pt x="1528" y="18299"/>
                    <a:pt x="1714" y="19411"/>
                    <a:pt x="501" y="19964"/>
                  </a:cubicBezTo>
                  <a:lnTo>
                    <a:pt x="522" y="19943"/>
                  </a:lnTo>
                  <a:cubicBezTo>
                    <a:pt x="508" y="19943"/>
                    <a:pt x="494" y="19943"/>
                    <a:pt x="481" y="19943"/>
                  </a:cubicBezTo>
                  <a:cubicBezTo>
                    <a:pt x="267" y="19943"/>
                    <a:pt x="113" y="19991"/>
                    <a:pt x="1" y="20072"/>
                  </a:cubicBezTo>
                  <a:cubicBezTo>
                    <a:pt x="55" y="20335"/>
                    <a:pt x="157" y="20512"/>
                    <a:pt x="276" y="20636"/>
                  </a:cubicBezTo>
                  <a:cubicBezTo>
                    <a:pt x="335" y="20700"/>
                    <a:pt x="405" y="20749"/>
                    <a:pt x="469" y="20786"/>
                  </a:cubicBezTo>
                  <a:cubicBezTo>
                    <a:pt x="2133" y="20324"/>
                    <a:pt x="3886" y="20469"/>
                    <a:pt x="5572" y="20201"/>
                  </a:cubicBezTo>
                  <a:cubicBezTo>
                    <a:pt x="5644" y="20189"/>
                    <a:pt x="5719" y="20185"/>
                    <a:pt x="5795" y="20185"/>
                  </a:cubicBezTo>
                  <a:cubicBezTo>
                    <a:pt x="5993" y="20185"/>
                    <a:pt x="6200" y="20214"/>
                    <a:pt x="6399" y="20214"/>
                  </a:cubicBezTo>
                  <a:cubicBezTo>
                    <a:pt x="6719" y="20214"/>
                    <a:pt x="7018" y="20139"/>
                    <a:pt x="7226" y="19750"/>
                  </a:cubicBezTo>
                  <a:lnTo>
                    <a:pt x="7233" y="19750"/>
                  </a:lnTo>
                  <a:cubicBezTo>
                    <a:pt x="7716" y="19470"/>
                    <a:pt x="8151" y="19019"/>
                    <a:pt x="8709" y="18981"/>
                  </a:cubicBezTo>
                  <a:cubicBezTo>
                    <a:pt x="8733" y="18980"/>
                    <a:pt x="8757" y="18979"/>
                    <a:pt x="8782" y="18979"/>
                  </a:cubicBezTo>
                  <a:cubicBezTo>
                    <a:pt x="8948" y="18979"/>
                    <a:pt x="9125" y="19015"/>
                    <a:pt x="9322" y="19105"/>
                  </a:cubicBezTo>
                  <a:cubicBezTo>
                    <a:pt x="10836" y="18938"/>
                    <a:pt x="12378" y="18992"/>
                    <a:pt x="13878" y="18610"/>
                  </a:cubicBezTo>
                  <a:cubicBezTo>
                    <a:pt x="15205" y="18508"/>
                    <a:pt x="16531" y="18406"/>
                    <a:pt x="17858" y="18304"/>
                  </a:cubicBezTo>
                  <a:cubicBezTo>
                    <a:pt x="21130" y="18009"/>
                    <a:pt x="24396" y="17735"/>
                    <a:pt x="27662" y="17423"/>
                  </a:cubicBezTo>
                  <a:cubicBezTo>
                    <a:pt x="29070" y="17288"/>
                    <a:pt x="30466" y="17080"/>
                    <a:pt x="31864" y="16859"/>
                  </a:cubicBezTo>
                  <a:cubicBezTo>
                    <a:pt x="32207" y="16746"/>
                    <a:pt x="32546" y="16617"/>
                    <a:pt x="32879" y="16477"/>
                  </a:cubicBezTo>
                  <a:cubicBezTo>
                    <a:pt x="32826" y="16408"/>
                    <a:pt x="32772" y="16333"/>
                    <a:pt x="32734" y="16242"/>
                  </a:cubicBezTo>
                  <a:cubicBezTo>
                    <a:pt x="32691" y="16150"/>
                    <a:pt x="32675" y="16064"/>
                    <a:pt x="32680" y="15979"/>
                  </a:cubicBezTo>
                  <a:cubicBezTo>
                    <a:pt x="32772" y="15940"/>
                    <a:pt x="32863" y="15908"/>
                    <a:pt x="32955" y="15865"/>
                  </a:cubicBezTo>
                  <a:cubicBezTo>
                    <a:pt x="33255" y="15478"/>
                    <a:pt x="33647" y="15220"/>
                    <a:pt x="34056" y="14941"/>
                  </a:cubicBezTo>
                  <a:cubicBezTo>
                    <a:pt x="34555" y="14598"/>
                    <a:pt x="34969" y="14189"/>
                    <a:pt x="35378" y="13754"/>
                  </a:cubicBezTo>
                  <a:lnTo>
                    <a:pt x="35378" y="13743"/>
                  </a:lnTo>
                  <a:cubicBezTo>
                    <a:pt x="35673" y="12798"/>
                    <a:pt x="36414" y="12126"/>
                    <a:pt x="37161" y="11492"/>
                  </a:cubicBezTo>
                  <a:cubicBezTo>
                    <a:pt x="37166" y="11487"/>
                    <a:pt x="37171" y="11487"/>
                    <a:pt x="37177" y="11481"/>
                  </a:cubicBezTo>
                  <a:cubicBezTo>
                    <a:pt x="37317" y="11363"/>
                    <a:pt x="37451" y="11251"/>
                    <a:pt x="37590" y="11132"/>
                  </a:cubicBezTo>
                  <a:cubicBezTo>
                    <a:pt x="37617" y="11111"/>
                    <a:pt x="37644" y="11084"/>
                    <a:pt x="37671" y="11057"/>
                  </a:cubicBezTo>
                  <a:cubicBezTo>
                    <a:pt x="37736" y="10955"/>
                    <a:pt x="37805" y="10869"/>
                    <a:pt x="37907" y="10837"/>
                  </a:cubicBezTo>
                  <a:cubicBezTo>
                    <a:pt x="38197" y="10547"/>
                    <a:pt x="38467" y="10235"/>
                    <a:pt x="38783" y="9972"/>
                  </a:cubicBezTo>
                  <a:cubicBezTo>
                    <a:pt x="38944" y="9832"/>
                    <a:pt x="39079" y="9649"/>
                    <a:pt x="39122" y="9467"/>
                  </a:cubicBezTo>
                  <a:cubicBezTo>
                    <a:pt x="39149" y="9354"/>
                    <a:pt x="39137" y="9247"/>
                    <a:pt x="39079" y="9145"/>
                  </a:cubicBezTo>
                  <a:cubicBezTo>
                    <a:pt x="39041" y="9096"/>
                    <a:pt x="38993" y="9048"/>
                    <a:pt x="38939" y="8999"/>
                  </a:cubicBezTo>
                  <a:lnTo>
                    <a:pt x="38939" y="8999"/>
                  </a:lnTo>
                  <a:lnTo>
                    <a:pt x="38966" y="9021"/>
                  </a:lnTo>
                  <a:cubicBezTo>
                    <a:pt x="38961" y="9010"/>
                    <a:pt x="38955" y="9005"/>
                    <a:pt x="38950" y="8994"/>
                  </a:cubicBezTo>
                  <a:cubicBezTo>
                    <a:pt x="38928" y="8972"/>
                    <a:pt x="38906" y="8957"/>
                    <a:pt x="38879" y="8940"/>
                  </a:cubicBezTo>
                  <a:cubicBezTo>
                    <a:pt x="38698" y="8823"/>
                    <a:pt x="38509" y="8720"/>
                    <a:pt x="38321" y="8623"/>
                  </a:cubicBezTo>
                  <a:cubicBezTo>
                    <a:pt x="38202" y="8565"/>
                    <a:pt x="38090" y="8500"/>
                    <a:pt x="37983" y="8436"/>
                  </a:cubicBezTo>
                  <a:cubicBezTo>
                    <a:pt x="37848" y="8387"/>
                    <a:pt x="37725" y="8323"/>
                    <a:pt x="37629" y="8221"/>
                  </a:cubicBezTo>
                  <a:cubicBezTo>
                    <a:pt x="37451" y="8139"/>
                    <a:pt x="37339" y="8017"/>
                    <a:pt x="37252" y="7866"/>
                  </a:cubicBezTo>
                  <a:cubicBezTo>
                    <a:pt x="36156" y="6840"/>
                    <a:pt x="35452" y="5260"/>
                    <a:pt x="35635" y="3815"/>
                  </a:cubicBezTo>
                  <a:cubicBezTo>
                    <a:pt x="35619" y="3762"/>
                    <a:pt x="35592" y="3708"/>
                    <a:pt x="35566" y="3654"/>
                  </a:cubicBezTo>
                  <a:cubicBezTo>
                    <a:pt x="35603" y="3542"/>
                    <a:pt x="35646" y="3428"/>
                    <a:pt x="35710" y="3321"/>
                  </a:cubicBezTo>
                  <a:lnTo>
                    <a:pt x="35710" y="3321"/>
                  </a:lnTo>
                  <a:cubicBezTo>
                    <a:pt x="35613" y="3364"/>
                    <a:pt x="35517" y="3401"/>
                    <a:pt x="35415" y="3413"/>
                  </a:cubicBezTo>
                  <a:cubicBezTo>
                    <a:pt x="35076" y="3150"/>
                    <a:pt x="34701" y="2924"/>
                    <a:pt x="34378" y="2644"/>
                  </a:cubicBezTo>
                  <a:cubicBezTo>
                    <a:pt x="34270" y="2553"/>
                    <a:pt x="34168" y="2456"/>
                    <a:pt x="34077" y="2349"/>
                  </a:cubicBezTo>
                  <a:cubicBezTo>
                    <a:pt x="33788" y="2013"/>
                    <a:pt x="33564" y="1875"/>
                    <a:pt x="33302" y="1875"/>
                  </a:cubicBezTo>
                  <a:cubicBezTo>
                    <a:pt x="33062" y="1875"/>
                    <a:pt x="32789" y="1991"/>
                    <a:pt x="32407" y="2176"/>
                  </a:cubicBezTo>
                  <a:cubicBezTo>
                    <a:pt x="31696" y="2520"/>
                    <a:pt x="30889" y="2886"/>
                    <a:pt x="30056" y="2886"/>
                  </a:cubicBezTo>
                  <a:cubicBezTo>
                    <a:pt x="29559" y="2886"/>
                    <a:pt x="29054" y="2756"/>
                    <a:pt x="28554" y="2414"/>
                  </a:cubicBezTo>
                  <a:cubicBezTo>
                    <a:pt x="27781" y="1876"/>
                    <a:pt x="26556" y="2112"/>
                    <a:pt x="26132" y="984"/>
                  </a:cubicBezTo>
                  <a:lnTo>
                    <a:pt x="26132" y="984"/>
                  </a:lnTo>
                  <a:lnTo>
                    <a:pt x="26154" y="1006"/>
                  </a:lnTo>
                  <a:cubicBezTo>
                    <a:pt x="26073" y="821"/>
                    <a:pt x="25971" y="673"/>
                    <a:pt x="25794" y="673"/>
                  </a:cubicBezTo>
                  <a:cubicBezTo>
                    <a:pt x="25744" y="673"/>
                    <a:pt x="25689" y="684"/>
                    <a:pt x="25626" y="710"/>
                  </a:cubicBezTo>
                  <a:cubicBezTo>
                    <a:pt x="25675" y="501"/>
                    <a:pt x="25566" y="451"/>
                    <a:pt x="25405" y="451"/>
                  </a:cubicBezTo>
                  <a:cubicBezTo>
                    <a:pt x="25388" y="451"/>
                    <a:pt x="25371" y="452"/>
                    <a:pt x="25353" y="452"/>
                  </a:cubicBezTo>
                  <a:cubicBezTo>
                    <a:pt x="25368" y="259"/>
                    <a:pt x="25251" y="200"/>
                    <a:pt x="25084" y="189"/>
                  </a:cubicBezTo>
                  <a:cubicBezTo>
                    <a:pt x="25075" y="82"/>
                    <a:pt x="25033" y="1"/>
                    <a:pt x="24939"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33"/>
            <p:cNvSpPr/>
            <p:nvPr/>
          </p:nvSpPr>
          <p:spPr>
            <a:xfrm>
              <a:off x="6385925" y="2501875"/>
              <a:ext cx="25" cy="25"/>
            </a:xfrm>
            <a:custGeom>
              <a:avLst/>
              <a:gdLst/>
              <a:ahLst/>
              <a:cxnLst/>
              <a:rect l="l" t="t" r="r" b="b"/>
              <a:pathLst>
                <a:path w="1" h="1" extrusionOk="0">
                  <a:moveTo>
                    <a:pt x="0" y="1"/>
                  </a:moveTo>
                  <a:lnTo>
                    <a:pt x="0"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33"/>
            <p:cNvSpPr/>
            <p:nvPr/>
          </p:nvSpPr>
          <p:spPr>
            <a:xfrm>
              <a:off x="6379350" y="2515150"/>
              <a:ext cx="25" cy="25"/>
            </a:xfrm>
            <a:custGeom>
              <a:avLst/>
              <a:gdLst/>
              <a:ahLst/>
              <a:cxnLst/>
              <a:rect l="l" t="t" r="r" b="b"/>
              <a:pathLst>
                <a:path w="1" h="1" extrusionOk="0">
                  <a:moveTo>
                    <a:pt x="0" y="1"/>
                  </a:moveTo>
                  <a:lnTo>
                    <a:pt x="0"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33"/>
            <p:cNvSpPr/>
            <p:nvPr/>
          </p:nvSpPr>
          <p:spPr>
            <a:xfrm>
              <a:off x="6392500" y="2487750"/>
              <a:ext cx="700" cy="850"/>
            </a:xfrm>
            <a:custGeom>
              <a:avLst/>
              <a:gdLst/>
              <a:ahLst/>
              <a:cxnLst/>
              <a:rect l="l" t="t" r="r" b="b"/>
              <a:pathLst>
                <a:path w="28" h="34" extrusionOk="0">
                  <a:moveTo>
                    <a:pt x="27" y="1"/>
                  </a:moveTo>
                  <a:cubicBezTo>
                    <a:pt x="17" y="7"/>
                    <a:pt x="12" y="7"/>
                    <a:pt x="0" y="13"/>
                  </a:cubicBezTo>
                  <a:cubicBezTo>
                    <a:pt x="7" y="18"/>
                    <a:pt x="7" y="28"/>
                    <a:pt x="7" y="33"/>
                  </a:cubicBezTo>
                  <a:cubicBezTo>
                    <a:pt x="7" y="33"/>
                    <a:pt x="12" y="23"/>
                    <a:pt x="17" y="18"/>
                  </a:cubicBezTo>
                  <a:lnTo>
                    <a:pt x="27"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33"/>
            <p:cNvSpPr/>
            <p:nvPr/>
          </p:nvSpPr>
          <p:spPr>
            <a:xfrm>
              <a:off x="6392650" y="2488575"/>
              <a:ext cx="25" cy="25"/>
            </a:xfrm>
            <a:custGeom>
              <a:avLst/>
              <a:gdLst/>
              <a:ahLst/>
              <a:cxnLst/>
              <a:rect l="l" t="t" r="r" b="b"/>
              <a:pathLst>
                <a:path w="1" h="1" extrusionOk="0">
                  <a:moveTo>
                    <a:pt x="1" y="0"/>
                  </a:move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33"/>
            <p:cNvSpPr/>
            <p:nvPr/>
          </p:nvSpPr>
          <p:spPr>
            <a:xfrm>
              <a:off x="6312450" y="2414175"/>
              <a:ext cx="725" cy="575"/>
            </a:xfrm>
            <a:custGeom>
              <a:avLst/>
              <a:gdLst/>
              <a:ahLst/>
              <a:cxnLst/>
              <a:rect l="l" t="t" r="r" b="b"/>
              <a:pathLst>
                <a:path w="29" h="23" extrusionOk="0">
                  <a:moveTo>
                    <a:pt x="1" y="0"/>
                  </a:moveTo>
                  <a:cubicBezTo>
                    <a:pt x="1" y="6"/>
                    <a:pt x="6" y="17"/>
                    <a:pt x="6" y="22"/>
                  </a:cubicBezTo>
                  <a:lnTo>
                    <a:pt x="28" y="22"/>
                  </a:ln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33"/>
            <p:cNvSpPr/>
            <p:nvPr/>
          </p:nvSpPr>
          <p:spPr>
            <a:xfrm>
              <a:off x="6379225" y="2514525"/>
              <a:ext cx="575" cy="650"/>
            </a:xfrm>
            <a:custGeom>
              <a:avLst/>
              <a:gdLst/>
              <a:ahLst/>
              <a:cxnLst/>
              <a:rect l="l" t="t" r="r" b="b"/>
              <a:pathLst>
                <a:path w="23" h="26" extrusionOk="0">
                  <a:moveTo>
                    <a:pt x="22" y="0"/>
                  </a:moveTo>
                  <a:cubicBezTo>
                    <a:pt x="10" y="5"/>
                    <a:pt x="10" y="10"/>
                    <a:pt x="0" y="16"/>
                  </a:cubicBezTo>
                  <a:cubicBezTo>
                    <a:pt x="0" y="21"/>
                    <a:pt x="0" y="26"/>
                    <a:pt x="5" y="26"/>
                  </a:cubicBezTo>
                  <a:cubicBezTo>
                    <a:pt x="5" y="26"/>
                    <a:pt x="10" y="21"/>
                    <a:pt x="10" y="16"/>
                  </a:cubicBezTo>
                  <a:lnTo>
                    <a:pt x="22"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33"/>
            <p:cNvSpPr/>
            <p:nvPr/>
          </p:nvSpPr>
          <p:spPr>
            <a:xfrm>
              <a:off x="6385925" y="2501200"/>
              <a:ext cx="575" cy="700"/>
            </a:xfrm>
            <a:custGeom>
              <a:avLst/>
              <a:gdLst/>
              <a:ahLst/>
              <a:cxnLst/>
              <a:rect l="l" t="t" r="r" b="b"/>
              <a:pathLst>
                <a:path w="23" h="28" extrusionOk="0">
                  <a:moveTo>
                    <a:pt x="22" y="1"/>
                  </a:moveTo>
                  <a:cubicBezTo>
                    <a:pt x="12" y="1"/>
                    <a:pt x="5" y="6"/>
                    <a:pt x="0" y="6"/>
                  </a:cubicBezTo>
                  <a:lnTo>
                    <a:pt x="0" y="28"/>
                  </a:lnTo>
                  <a:lnTo>
                    <a:pt x="22"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33"/>
            <p:cNvSpPr/>
            <p:nvPr/>
          </p:nvSpPr>
          <p:spPr>
            <a:xfrm>
              <a:off x="5871800" y="2834950"/>
              <a:ext cx="700" cy="575"/>
            </a:xfrm>
            <a:custGeom>
              <a:avLst/>
              <a:gdLst/>
              <a:ahLst/>
              <a:cxnLst/>
              <a:rect l="l" t="t" r="r" b="b"/>
              <a:pathLst>
                <a:path w="28" h="23" extrusionOk="0">
                  <a:moveTo>
                    <a:pt x="1" y="0"/>
                  </a:moveTo>
                  <a:cubicBezTo>
                    <a:pt x="6" y="5"/>
                    <a:pt x="12" y="12"/>
                    <a:pt x="22" y="22"/>
                  </a:cubicBezTo>
                  <a:cubicBezTo>
                    <a:pt x="22" y="17"/>
                    <a:pt x="22" y="17"/>
                    <a:pt x="28" y="17"/>
                  </a:cubicBez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33"/>
            <p:cNvSpPr/>
            <p:nvPr/>
          </p:nvSpPr>
          <p:spPr>
            <a:xfrm>
              <a:off x="6165550" y="2514525"/>
              <a:ext cx="525" cy="650"/>
            </a:xfrm>
            <a:custGeom>
              <a:avLst/>
              <a:gdLst/>
              <a:ahLst/>
              <a:cxnLst/>
              <a:rect l="l" t="t" r="r" b="b"/>
              <a:pathLst>
                <a:path w="21" h="26" extrusionOk="0">
                  <a:moveTo>
                    <a:pt x="21" y="0"/>
                  </a:moveTo>
                  <a:lnTo>
                    <a:pt x="0" y="26"/>
                  </a:lnTo>
                  <a:cubicBezTo>
                    <a:pt x="5" y="21"/>
                    <a:pt x="11" y="21"/>
                    <a:pt x="16" y="16"/>
                  </a:cubicBezTo>
                  <a:cubicBezTo>
                    <a:pt x="16" y="10"/>
                    <a:pt x="21" y="5"/>
                    <a:pt x="2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33"/>
            <p:cNvSpPr/>
            <p:nvPr/>
          </p:nvSpPr>
          <p:spPr>
            <a:xfrm>
              <a:off x="6132075" y="2527800"/>
              <a:ext cx="575" cy="575"/>
            </a:xfrm>
            <a:custGeom>
              <a:avLst/>
              <a:gdLst/>
              <a:ahLst/>
              <a:cxnLst/>
              <a:rect l="l" t="t" r="r" b="b"/>
              <a:pathLst>
                <a:path w="23" h="23" extrusionOk="0">
                  <a:moveTo>
                    <a:pt x="23" y="0"/>
                  </a:moveTo>
                  <a:lnTo>
                    <a:pt x="1" y="22"/>
                  </a:lnTo>
                  <a:lnTo>
                    <a:pt x="18" y="22"/>
                  </a:lnTo>
                  <a:cubicBezTo>
                    <a:pt x="18" y="17"/>
                    <a:pt x="23" y="5"/>
                    <a:pt x="2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33"/>
            <p:cNvSpPr/>
            <p:nvPr/>
          </p:nvSpPr>
          <p:spPr>
            <a:xfrm>
              <a:off x="5992000" y="2788075"/>
              <a:ext cx="575" cy="700"/>
            </a:xfrm>
            <a:custGeom>
              <a:avLst/>
              <a:gdLst/>
              <a:ahLst/>
              <a:cxnLst/>
              <a:rect l="l" t="t" r="r" b="b"/>
              <a:pathLst>
                <a:path w="23" h="28" extrusionOk="0">
                  <a:moveTo>
                    <a:pt x="22" y="1"/>
                  </a:moveTo>
                  <a:cubicBezTo>
                    <a:pt x="12" y="6"/>
                    <a:pt x="12" y="11"/>
                    <a:pt x="7" y="17"/>
                  </a:cubicBezTo>
                  <a:cubicBezTo>
                    <a:pt x="0" y="23"/>
                    <a:pt x="0" y="28"/>
                    <a:pt x="0" y="28"/>
                  </a:cubicBezTo>
                  <a:lnTo>
                    <a:pt x="22"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33"/>
            <p:cNvSpPr/>
            <p:nvPr/>
          </p:nvSpPr>
          <p:spPr>
            <a:xfrm>
              <a:off x="6085350" y="2594675"/>
              <a:ext cx="575" cy="575"/>
            </a:xfrm>
            <a:custGeom>
              <a:avLst/>
              <a:gdLst/>
              <a:ahLst/>
              <a:cxnLst/>
              <a:rect l="l" t="t" r="r" b="b"/>
              <a:pathLst>
                <a:path w="23" h="23" extrusionOk="0">
                  <a:moveTo>
                    <a:pt x="0" y="1"/>
                  </a:moveTo>
                  <a:cubicBezTo>
                    <a:pt x="6" y="6"/>
                    <a:pt x="12" y="17"/>
                    <a:pt x="17" y="23"/>
                  </a:cubicBezTo>
                  <a:lnTo>
                    <a:pt x="22" y="23"/>
                  </a:lnTo>
                  <a:lnTo>
                    <a:pt x="0"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33"/>
            <p:cNvSpPr/>
            <p:nvPr/>
          </p:nvSpPr>
          <p:spPr>
            <a:xfrm>
              <a:off x="6252150" y="2434450"/>
              <a:ext cx="700" cy="575"/>
            </a:xfrm>
            <a:custGeom>
              <a:avLst/>
              <a:gdLst/>
              <a:ahLst/>
              <a:cxnLst/>
              <a:rect l="l" t="t" r="r" b="b"/>
              <a:pathLst>
                <a:path w="28" h="23" extrusionOk="0">
                  <a:moveTo>
                    <a:pt x="1" y="0"/>
                  </a:moveTo>
                  <a:cubicBezTo>
                    <a:pt x="6" y="6"/>
                    <a:pt x="6" y="12"/>
                    <a:pt x="12" y="22"/>
                  </a:cubicBezTo>
                  <a:lnTo>
                    <a:pt x="28" y="22"/>
                  </a:lnTo>
                  <a:lnTo>
                    <a:pt x="1"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33"/>
            <p:cNvSpPr/>
            <p:nvPr/>
          </p:nvSpPr>
          <p:spPr>
            <a:xfrm>
              <a:off x="6232125" y="2421175"/>
              <a:ext cx="725" cy="525"/>
            </a:xfrm>
            <a:custGeom>
              <a:avLst/>
              <a:gdLst/>
              <a:ahLst/>
              <a:cxnLst/>
              <a:rect l="l" t="t" r="r" b="b"/>
              <a:pathLst>
                <a:path w="29" h="21" extrusionOk="0">
                  <a:moveTo>
                    <a:pt x="1" y="0"/>
                  </a:moveTo>
                  <a:cubicBezTo>
                    <a:pt x="7" y="5"/>
                    <a:pt x="7" y="11"/>
                    <a:pt x="13" y="16"/>
                  </a:cubicBezTo>
                  <a:cubicBezTo>
                    <a:pt x="16" y="16"/>
                    <a:pt x="20" y="16"/>
                    <a:pt x="24" y="18"/>
                  </a:cubicBezTo>
                  <a:lnTo>
                    <a:pt x="24" y="18"/>
                  </a:lnTo>
                  <a:lnTo>
                    <a:pt x="1" y="0"/>
                  </a:lnTo>
                  <a:close/>
                  <a:moveTo>
                    <a:pt x="24" y="18"/>
                  </a:moveTo>
                  <a:lnTo>
                    <a:pt x="28" y="21"/>
                  </a:lnTo>
                  <a:cubicBezTo>
                    <a:pt x="27" y="20"/>
                    <a:pt x="25" y="19"/>
                    <a:pt x="24" y="18"/>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33"/>
            <p:cNvSpPr/>
            <p:nvPr/>
          </p:nvSpPr>
          <p:spPr>
            <a:xfrm>
              <a:off x="6245450" y="2427750"/>
              <a:ext cx="700" cy="700"/>
            </a:xfrm>
            <a:custGeom>
              <a:avLst/>
              <a:gdLst/>
              <a:ahLst/>
              <a:cxnLst/>
              <a:rect l="l" t="t" r="r" b="b"/>
              <a:pathLst>
                <a:path w="28" h="28" extrusionOk="0">
                  <a:moveTo>
                    <a:pt x="6" y="0"/>
                  </a:moveTo>
                  <a:cubicBezTo>
                    <a:pt x="0" y="11"/>
                    <a:pt x="0" y="22"/>
                    <a:pt x="0" y="27"/>
                  </a:cubicBezTo>
                  <a:cubicBezTo>
                    <a:pt x="11" y="27"/>
                    <a:pt x="22" y="27"/>
                    <a:pt x="28" y="22"/>
                  </a:cubicBezTo>
                  <a:lnTo>
                    <a:pt x="6"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33"/>
            <p:cNvSpPr/>
            <p:nvPr/>
          </p:nvSpPr>
          <p:spPr>
            <a:xfrm>
              <a:off x="6225425" y="2414425"/>
              <a:ext cx="700" cy="700"/>
            </a:xfrm>
            <a:custGeom>
              <a:avLst/>
              <a:gdLst/>
              <a:ahLst/>
              <a:cxnLst/>
              <a:rect l="l" t="t" r="r" b="b"/>
              <a:pathLst>
                <a:path w="28" h="28" extrusionOk="0">
                  <a:moveTo>
                    <a:pt x="1" y="1"/>
                  </a:moveTo>
                  <a:lnTo>
                    <a:pt x="1" y="28"/>
                  </a:lnTo>
                  <a:cubicBezTo>
                    <a:pt x="11" y="28"/>
                    <a:pt x="18" y="23"/>
                    <a:pt x="28" y="23"/>
                  </a:cubicBezTo>
                  <a:cubicBezTo>
                    <a:pt x="23" y="18"/>
                    <a:pt x="11" y="7"/>
                    <a:pt x="1"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33"/>
            <p:cNvSpPr/>
            <p:nvPr/>
          </p:nvSpPr>
          <p:spPr>
            <a:xfrm>
              <a:off x="6025450" y="2694725"/>
              <a:ext cx="425" cy="575"/>
            </a:xfrm>
            <a:custGeom>
              <a:avLst/>
              <a:gdLst/>
              <a:ahLst/>
              <a:cxnLst/>
              <a:rect l="l" t="t" r="r" b="b"/>
              <a:pathLst>
                <a:path w="17" h="23" extrusionOk="0">
                  <a:moveTo>
                    <a:pt x="16" y="1"/>
                  </a:moveTo>
                  <a:lnTo>
                    <a:pt x="1" y="23"/>
                  </a:lnTo>
                  <a:cubicBezTo>
                    <a:pt x="6" y="17"/>
                    <a:pt x="11" y="12"/>
                    <a:pt x="16" y="6"/>
                  </a:cubicBezTo>
                  <a:lnTo>
                    <a:pt x="16"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33"/>
            <p:cNvSpPr/>
            <p:nvPr/>
          </p:nvSpPr>
          <p:spPr>
            <a:xfrm>
              <a:off x="5818350" y="2854950"/>
              <a:ext cx="700" cy="575"/>
            </a:xfrm>
            <a:custGeom>
              <a:avLst/>
              <a:gdLst/>
              <a:ahLst/>
              <a:cxnLst/>
              <a:rect l="l" t="t" r="r" b="b"/>
              <a:pathLst>
                <a:path w="28" h="23" extrusionOk="0">
                  <a:moveTo>
                    <a:pt x="1" y="1"/>
                  </a:moveTo>
                  <a:cubicBezTo>
                    <a:pt x="2" y="2"/>
                    <a:pt x="4" y="4"/>
                    <a:pt x="7" y="6"/>
                  </a:cubicBezTo>
                  <a:lnTo>
                    <a:pt x="7" y="6"/>
                  </a:lnTo>
                  <a:lnTo>
                    <a:pt x="1" y="1"/>
                  </a:lnTo>
                  <a:close/>
                  <a:moveTo>
                    <a:pt x="7" y="6"/>
                  </a:moveTo>
                  <a:lnTo>
                    <a:pt x="28" y="23"/>
                  </a:lnTo>
                  <a:lnTo>
                    <a:pt x="23" y="18"/>
                  </a:lnTo>
                  <a:cubicBezTo>
                    <a:pt x="18" y="13"/>
                    <a:pt x="12" y="9"/>
                    <a:pt x="7" y="6"/>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33"/>
            <p:cNvSpPr/>
            <p:nvPr/>
          </p:nvSpPr>
          <p:spPr>
            <a:xfrm>
              <a:off x="5811500" y="2848250"/>
              <a:ext cx="825" cy="825"/>
            </a:xfrm>
            <a:custGeom>
              <a:avLst/>
              <a:gdLst/>
              <a:ahLst/>
              <a:cxnLst/>
              <a:rect l="l" t="t" r="r" b="b"/>
              <a:pathLst>
                <a:path w="33" h="33" extrusionOk="0">
                  <a:moveTo>
                    <a:pt x="7" y="1"/>
                  </a:moveTo>
                  <a:cubicBezTo>
                    <a:pt x="7" y="16"/>
                    <a:pt x="7" y="21"/>
                    <a:pt x="0" y="33"/>
                  </a:cubicBezTo>
                  <a:cubicBezTo>
                    <a:pt x="12" y="28"/>
                    <a:pt x="22" y="28"/>
                    <a:pt x="32" y="21"/>
                  </a:cubicBezTo>
                  <a:lnTo>
                    <a:pt x="7"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33"/>
            <p:cNvSpPr/>
            <p:nvPr/>
          </p:nvSpPr>
          <p:spPr>
            <a:xfrm>
              <a:off x="5845075" y="2854950"/>
              <a:ext cx="700" cy="575"/>
            </a:xfrm>
            <a:custGeom>
              <a:avLst/>
              <a:gdLst/>
              <a:ahLst/>
              <a:cxnLst/>
              <a:rect l="l" t="t" r="r" b="b"/>
              <a:pathLst>
                <a:path w="28" h="23" extrusionOk="0">
                  <a:moveTo>
                    <a:pt x="28" y="1"/>
                  </a:moveTo>
                  <a:lnTo>
                    <a:pt x="1" y="23"/>
                  </a:lnTo>
                  <a:lnTo>
                    <a:pt x="11" y="23"/>
                  </a:lnTo>
                  <a:cubicBezTo>
                    <a:pt x="17" y="18"/>
                    <a:pt x="23" y="11"/>
                    <a:pt x="28"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33"/>
            <p:cNvSpPr/>
            <p:nvPr/>
          </p:nvSpPr>
          <p:spPr>
            <a:xfrm>
              <a:off x="6005450" y="2768050"/>
              <a:ext cx="425" cy="700"/>
            </a:xfrm>
            <a:custGeom>
              <a:avLst/>
              <a:gdLst/>
              <a:ahLst/>
              <a:cxnLst/>
              <a:rect l="l" t="t" r="r" b="b"/>
              <a:pathLst>
                <a:path w="17" h="28" extrusionOk="0">
                  <a:moveTo>
                    <a:pt x="17" y="1"/>
                  </a:moveTo>
                  <a:lnTo>
                    <a:pt x="0" y="28"/>
                  </a:lnTo>
                  <a:cubicBezTo>
                    <a:pt x="5" y="23"/>
                    <a:pt x="10" y="18"/>
                    <a:pt x="17" y="6"/>
                  </a:cubicBezTo>
                  <a:lnTo>
                    <a:pt x="17"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33"/>
            <p:cNvSpPr/>
            <p:nvPr/>
          </p:nvSpPr>
          <p:spPr>
            <a:xfrm>
              <a:off x="6018750" y="2701300"/>
              <a:ext cx="550" cy="700"/>
            </a:xfrm>
            <a:custGeom>
              <a:avLst/>
              <a:gdLst/>
              <a:ahLst/>
              <a:cxnLst/>
              <a:rect l="l" t="t" r="r" b="b"/>
              <a:pathLst>
                <a:path w="22" h="28" extrusionOk="0">
                  <a:moveTo>
                    <a:pt x="16" y="1"/>
                  </a:moveTo>
                  <a:lnTo>
                    <a:pt x="1" y="28"/>
                  </a:lnTo>
                  <a:lnTo>
                    <a:pt x="21" y="28"/>
                  </a:lnTo>
                  <a:cubicBezTo>
                    <a:pt x="16" y="23"/>
                    <a:pt x="21" y="12"/>
                    <a:pt x="1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33"/>
            <p:cNvSpPr/>
            <p:nvPr/>
          </p:nvSpPr>
          <p:spPr>
            <a:xfrm>
              <a:off x="6005300" y="2728050"/>
              <a:ext cx="575" cy="675"/>
            </a:xfrm>
            <a:custGeom>
              <a:avLst/>
              <a:gdLst/>
              <a:ahLst/>
              <a:cxnLst/>
              <a:rect l="l" t="t" r="r" b="b"/>
              <a:pathLst>
                <a:path w="23" h="27" extrusionOk="0">
                  <a:moveTo>
                    <a:pt x="23" y="1"/>
                  </a:moveTo>
                  <a:cubicBezTo>
                    <a:pt x="20" y="3"/>
                    <a:pt x="18" y="5"/>
                    <a:pt x="17" y="8"/>
                  </a:cubicBezTo>
                  <a:lnTo>
                    <a:pt x="17" y="8"/>
                  </a:lnTo>
                  <a:lnTo>
                    <a:pt x="23" y="1"/>
                  </a:lnTo>
                  <a:close/>
                  <a:moveTo>
                    <a:pt x="17" y="8"/>
                  </a:moveTo>
                  <a:lnTo>
                    <a:pt x="1" y="27"/>
                  </a:lnTo>
                  <a:cubicBezTo>
                    <a:pt x="6" y="21"/>
                    <a:pt x="11" y="21"/>
                    <a:pt x="11" y="16"/>
                  </a:cubicBezTo>
                  <a:cubicBezTo>
                    <a:pt x="14" y="13"/>
                    <a:pt x="15" y="10"/>
                    <a:pt x="17" y="8"/>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33"/>
            <p:cNvSpPr/>
            <p:nvPr/>
          </p:nvSpPr>
          <p:spPr>
            <a:xfrm>
              <a:off x="6265475" y="2441175"/>
              <a:ext cx="700" cy="550"/>
            </a:xfrm>
            <a:custGeom>
              <a:avLst/>
              <a:gdLst/>
              <a:ahLst/>
              <a:cxnLst/>
              <a:rect l="l" t="t" r="r" b="b"/>
              <a:pathLst>
                <a:path w="28" h="22" extrusionOk="0">
                  <a:moveTo>
                    <a:pt x="0" y="1"/>
                  </a:moveTo>
                  <a:cubicBezTo>
                    <a:pt x="10" y="11"/>
                    <a:pt x="16" y="16"/>
                    <a:pt x="21" y="22"/>
                  </a:cubicBezTo>
                  <a:cubicBezTo>
                    <a:pt x="21" y="22"/>
                    <a:pt x="27" y="22"/>
                    <a:pt x="27" y="16"/>
                  </a:cubicBezTo>
                  <a:lnTo>
                    <a:pt x="0"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33"/>
            <p:cNvSpPr/>
            <p:nvPr/>
          </p:nvSpPr>
          <p:spPr>
            <a:xfrm>
              <a:off x="6279175" y="2387575"/>
              <a:ext cx="400" cy="575"/>
            </a:xfrm>
            <a:custGeom>
              <a:avLst/>
              <a:gdLst/>
              <a:ahLst/>
              <a:cxnLst/>
              <a:rect l="l" t="t" r="r" b="b"/>
              <a:pathLst>
                <a:path w="16" h="23" extrusionOk="0">
                  <a:moveTo>
                    <a:pt x="0" y="1"/>
                  </a:moveTo>
                  <a:lnTo>
                    <a:pt x="16" y="23"/>
                  </a:lnTo>
                  <a:cubicBezTo>
                    <a:pt x="16" y="18"/>
                    <a:pt x="16" y="18"/>
                    <a:pt x="10" y="11"/>
                  </a:cubicBezTo>
                  <a:cubicBezTo>
                    <a:pt x="10" y="6"/>
                    <a:pt x="5" y="1"/>
                    <a:pt x="0"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33"/>
            <p:cNvSpPr/>
            <p:nvPr/>
          </p:nvSpPr>
          <p:spPr>
            <a:xfrm>
              <a:off x="6285875" y="2407475"/>
              <a:ext cx="700" cy="825"/>
            </a:xfrm>
            <a:custGeom>
              <a:avLst/>
              <a:gdLst/>
              <a:ahLst/>
              <a:cxnLst/>
              <a:rect l="l" t="t" r="r" b="b"/>
              <a:pathLst>
                <a:path w="28" h="33" extrusionOk="0">
                  <a:moveTo>
                    <a:pt x="0" y="0"/>
                  </a:moveTo>
                  <a:lnTo>
                    <a:pt x="22" y="32"/>
                  </a:lnTo>
                  <a:cubicBezTo>
                    <a:pt x="22" y="21"/>
                    <a:pt x="22" y="16"/>
                    <a:pt x="27" y="5"/>
                  </a:cubicBezTo>
                  <a:cubicBezTo>
                    <a:pt x="17" y="5"/>
                    <a:pt x="11" y="5"/>
                    <a:pt x="0"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33"/>
            <p:cNvSpPr/>
            <p:nvPr/>
          </p:nvSpPr>
          <p:spPr>
            <a:xfrm>
              <a:off x="6178700" y="2387450"/>
              <a:ext cx="575" cy="700"/>
            </a:xfrm>
            <a:custGeom>
              <a:avLst/>
              <a:gdLst/>
              <a:ahLst/>
              <a:cxnLst/>
              <a:rect l="l" t="t" r="r" b="b"/>
              <a:pathLst>
                <a:path w="23" h="28" extrusionOk="0">
                  <a:moveTo>
                    <a:pt x="22" y="1"/>
                  </a:moveTo>
                  <a:cubicBezTo>
                    <a:pt x="17" y="6"/>
                    <a:pt x="11" y="6"/>
                    <a:pt x="0" y="6"/>
                  </a:cubicBezTo>
                  <a:lnTo>
                    <a:pt x="0" y="28"/>
                  </a:lnTo>
                  <a:lnTo>
                    <a:pt x="22"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33"/>
            <p:cNvSpPr/>
            <p:nvPr/>
          </p:nvSpPr>
          <p:spPr>
            <a:xfrm>
              <a:off x="6265600" y="2380875"/>
              <a:ext cx="825" cy="700"/>
            </a:xfrm>
            <a:custGeom>
              <a:avLst/>
              <a:gdLst/>
              <a:ahLst/>
              <a:cxnLst/>
              <a:rect l="l" t="t" r="r" b="b"/>
              <a:pathLst>
                <a:path w="33" h="28" extrusionOk="0">
                  <a:moveTo>
                    <a:pt x="0" y="1"/>
                  </a:moveTo>
                  <a:lnTo>
                    <a:pt x="33" y="28"/>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33"/>
            <p:cNvSpPr/>
            <p:nvPr/>
          </p:nvSpPr>
          <p:spPr>
            <a:xfrm>
              <a:off x="6071925" y="2454325"/>
              <a:ext cx="550" cy="425"/>
            </a:xfrm>
            <a:custGeom>
              <a:avLst/>
              <a:gdLst/>
              <a:ahLst/>
              <a:cxnLst/>
              <a:rect l="l" t="t" r="r" b="b"/>
              <a:pathLst>
                <a:path w="22" h="17" extrusionOk="0">
                  <a:moveTo>
                    <a:pt x="16" y="1"/>
                  </a:moveTo>
                  <a:cubicBezTo>
                    <a:pt x="11" y="6"/>
                    <a:pt x="6" y="11"/>
                    <a:pt x="1" y="16"/>
                  </a:cubicBezTo>
                  <a:lnTo>
                    <a:pt x="22" y="6"/>
                  </a:lnTo>
                  <a:cubicBezTo>
                    <a:pt x="22" y="1"/>
                    <a:pt x="16" y="1"/>
                    <a:pt x="16"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33"/>
            <p:cNvSpPr/>
            <p:nvPr/>
          </p:nvSpPr>
          <p:spPr>
            <a:xfrm>
              <a:off x="6265725" y="2380575"/>
              <a:ext cx="700" cy="1000"/>
            </a:xfrm>
            <a:custGeom>
              <a:avLst/>
              <a:gdLst/>
              <a:ahLst/>
              <a:cxnLst/>
              <a:rect l="l" t="t" r="r" b="b"/>
              <a:pathLst>
                <a:path w="28" h="40" extrusionOk="0">
                  <a:moveTo>
                    <a:pt x="28" y="1"/>
                  </a:moveTo>
                  <a:cubicBezTo>
                    <a:pt x="22" y="7"/>
                    <a:pt x="11" y="7"/>
                    <a:pt x="0" y="13"/>
                  </a:cubicBezTo>
                  <a:cubicBezTo>
                    <a:pt x="11" y="18"/>
                    <a:pt x="17" y="28"/>
                    <a:pt x="28" y="40"/>
                  </a:cubicBezTo>
                  <a:lnTo>
                    <a:pt x="28"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33"/>
            <p:cNvSpPr/>
            <p:nvPr/>
          </p:nvSpPr>
          <p:spPr>
            <a:xfrm>
              <a:off x="6605775" y="2581100"/>
              <a:ext cx="575" cy="450"/>
            </a:xfrm>
            <a:custGeom>
              <a:avLst/>
              <a:gdLst/>
              <a:ahLst/>
              <a:cxnLst/>
              <a:rect l="l" t="t" r="r" b="b"/>
              <a:pathLst>
                <a:path w="23" h="18" extrusionOk="0">
                  <a:moveTo>
                    <a:pt x="23" y="1"/>
                  </a:moveTo>
                  <a:cubicBezTo>
                    <a:pt x="18" y="6"/>
                    <a:pt x="11" y="6"/>
                    <a:pt x="6" y="12"/>
                  </a:cubicBezTo>
                  <a:lnTo>
                    <a:pt x="1" y="18"/>
                  </a:lnTo>
                  <a:lnTo>
                    <a:pt x="18" y="6"/>
                  </a:lnTo>
                  <a:lnTo>
                    <a:pt x="23" y="1"/>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33"/>
            <p:cNvSpPr/>
            <p:nvPr/>
          </p:nvSpPr>
          <p:spPr>
            <a:xfrm>
              <a:off x="5012650" y="1479675"/>
              <a:ext cx="5275" cy="5025"/>
            </a:xfrm>
            <a:custGeom>
              <a:avLst/>
              <a:gdLst/>
              <a:ahLst/>
              <a:cxnLst/>
              <a:rect l="l" t="t" r="r" b="b"/>
              <a:pathLst>
                <a:path w="211" h="201" extrusionOk="0">
                  <a:moveTo>
                    <a:pt x="189" y="0"/>
                  </a:moveTo>
                  <a:cubicBezTo>
                    <a:pt x="125" y="22"/>
                    <a:pt x="65" y="44"/>
                    <a:pt x="1" y="60"/>
                  </a:cubicBezTo>
                  <a:cubicBezTo>
                    <a:pt x="33" y="109"/>
                    <a:pt x="60" y="151"/>
                    <a:pt x="92" y="200"/>
                  </a:cubicBezTo>
                  <a:cubicBezTo>
                    <a:pt x="130" y="141"/>
                    <a:pt x="167" y="87"/>
                    <a:pt x="211" y="27"/>
                  </a:cubicBezTo>
                  <a:lnTo>
                    <a:pt x="189" y="0"/>
                  </a:ln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33"/>
            <p:cNvSpPr/>
            <p:nvPr/>
          </p:nvSpPr>
          <p:spPr>
            <a:xfrm>
              <a:off x="5667125" y="2244950"/>
              <a:ext cx="632075" cy="617425"/>
            </a:xfrm>
            <a:custGeom>
              <a:avLst/>
              <a:gdLst/>
              <a:ahLst/>
              <a:cxnLst/>
              <a:rect l="l" t="t" r="r" b="b"/>
              <a:pathLst>
                <a:path w="25283" h="24697" extrusionOk="0">
                  <a:moveTo>
                    <a:pt x="24491" y="5711"/>
                  </a:moveTo>
                  <a:cubicBezTo>
                    <a:pt x="24491" y="5713"/>
                    <a:pt x="24492" y="5714"/>
                    <a:pt x="24492" y="5716"/>
                  </a:cubicBezTo>
                  <a:cubicBezTo>
                    <a:pt x="24492" y="5714"/>
                    <a:pt x="24492" y="5713"/>
                    <a:pt x="24491" y="5711"/>
                  </a:cubicBezTo>
                  <a:close/>
                  <a:moveTo>
                    <a:pt x="8591" y="0"/>
                  </a:moveTo>
                  <a:cubicBezTo>
                    <a:pt x="8462" y="0"/>
                    <a:pt x="8338" y="43"/>
                    <a:pt x="8242" y="129"/>
                  </a:cubicBezTo>
                  <a:cubicBezTo>
                    <a:pt x="8231" y="140"/>
                    <a:pt x="8220" y="151"/>
                    <a:pt x="8209" y="156"/>
                  </a:cubicBezTo>
                  <a:cubicBezTo>
                    <a:pt x="8204" y="162"/>
                    <a:pt x="8204" y="167"/>
                    <a:pt x="8193" y="172"/>
                  </a:cubicBezTo>
                  <a:cubicBezTo>
                    <a:pt x="8167" y="489"/>
                    <a:pt x="8113" y="801"/>
                    <a:pt x="8026" y="1118"/>
                  </a:cubicBezTo>
                  <a:cubicBezTo>
                    <a:pt x="8006" y="1198"/>
                    <a:pt x="7957" y="1279"/>
                    <a:pt x="7903" y="1365"/>
                  </a:cubicBezTo>
                  <a:cubicBezTo>
                    <a:pt x="7897" y="1644"/>
                    <a:pt x="7914" y="1977"/>
                    <a:pt x="7930" y="2375"/>
                  </a:cubicBezTo>
                  <a:cubicBezTo>
                    <a:pt x="8574" y="2918"/>
                    <a:pt x="8038" y="3826"/>
                    <a:pt x="8457" y="4389"/>
                  </a:cubicBezTo>
                  <a:cubicBezTo>
                    <a:pt x="8376" y="4900"/>
                    <a:pt x="8279" y="5410"/>
                    <a:pt x="8204" y="5926"/>
                  </a:cubicBezTo>
                  <a:cubicBezTo>
                    <a:pt x="8177" y="6098"/>
                    <a:pt x="8155" y="6270"/>
                    <a:pt x="8135" y="6437"/>
                  </a:cubicBezTo>
                  <a:cubicBezTo>
                    <a:pt x="7979" y="7731"/>
                    <a:pt x="6484" y="9333"/>
                    <a:pt x="5190" y="9563"/>
                  </a:cubicBezTo>
                  <a:cubicBezTo>
                    <a:pt x="5056" y="9643"/>
                    <a:pt x="4927" y="9725"/>
                    <a:pt x="4793" y="9805"/>
                  </a:cubicBezTo>
                  <a:lnTo>
                    <a:pt x="4755" y="9869"/>
                  </a:lnTo>
                  <a:cubicBezTo>
                    <a:pt x="4357" y="10052"/>
                    <a:pt x="4191" y="10374"/>
                    <a:pt x="4185" y="10799"/>
                  </a:cubicBezTo>
                  <a:cubicBezTo>
                    <a:pt x="3761" y="11202"/>
                    <a:pt x="3595" y="11659"/>
                    <a:pt x="3739" y="12266"/>
                  </a:cubicBezTo>
                  <a:cubicBezTo>
                    <a:pt x="3836" y="12657"/>
                    <a:pt x="3745" y="12795"/>
                    <a:pt x="3564" y="12795"/>
                  </a:cubicBezTo>
                  <a:cubicBezTo>
                    <a:pt x="3446" y="12795"/>
                    <a:pt x="3290" y="12736"/>
                    <a:pt x="3124" y="12650"/>
                  </a:cubicBezTo>
                  <a:lnTo>
                    <a:pt x="3124" y="12650"/>
                  </a:lnTo>
                  <a:cubicBezTo>
                    <a:pt x="2927" y="12472"/>
                    <a:pt x="2775" y="12400"/>
                    <a:pt x="2651" y="12400"/>
                  </a:cubicBezTo>
                  <a:cubicBezTo>
                    <a:pt x="2384" y="12400"/>
                    <a:pt x="2247" y="12738"/>
                    <a:pt x="2068" y="13077"/>
                  </a:cubicBezTo>
                  <a:cubicBezTo>
                    <a:pt x="1602" y="13979"/>
                    <a:pt x="2075" y="14951"/>
                    <a:pt x="1790" y="15859"/>
                  </a:cubicBezTo>
                  <a:cubicBezTo>
                    <a:pt x="1381" y="15973"/>
                    <a:pt x="1172" y="16214"/>
                    <a:pt x="1242" y="16650"/>
                  </a:cubicBezTo>
                  <a:cubicBezTo>
                    <a:pt x="1183" y="16633"/>
                    <a:pt x="1126" y="16626"/>
                    <a:pt x="1071" y="16626"/>
                  </a:cubicBezTo>
                  <a:cubicBezTo>
                    <a:pt x="834" y="16626"/>
                    <a:pt x="627" y="16757"/>
                    <a:pt x="414" y="16853"/>
                  </a:cubicBezTo>
                  <a:cubicBezTo>
                    <a:pt x="350" y="16960"/>
                    <a:pt x="307" y="17074"/>
                    <a:pt x="270" y="17186"/>
                  </a:cubicBezTo>
                  <a:cubicBezTo>
                    <a:pt x="275" y="17191"/>
                    <a:pt x="275" y="17197"/>
                    <a:pt x="280" y="17208"/>
                  </a:cubicBezTo>
                  <a:cubicBezTo>
                    <a:pt x="270" y="17235"/>
                    <a:pt x="253" y="17267"/>
                    <a:pt x="248" y="17304"/>
                  </a:cubicBezTo>
                  <a:cubicBezTo>
                    <a:pt x="0" y="19647"/>
                    <a:pt x="1344" y="21414"/>
                    <a:pt x="3030" y="22832"/>
                  </a:cubicBezTo>
                  <a:cubicBezTo>
                    <a:pt x="3600" y="23310"/>
                    <a:pt x="5158" y="24487"/>
                    <a:pt x="6330" y="24611"/>
                  </a:cubicBezTo>
                  <a:cubicBezTo>
                    <a:pt x="6429" y="24667"/>
                    <a:pt x="6529" y="24697"/>
                    <a:pt x="6630" y="24697"/>
                  </a:cubicBezTo>
                  <a:cubicBezTo>
                    <a:pt x="6763" y="24697"/>
                    <a:pt x="6896" y="24644"/>
                    <a:pt x="7027" y="24525"/>
                  </a:cubicBezTo>
                  <a:cubicBezTo>
                    <a:pt x="7086" y="24498"/>
                    <a:pt x="7146" y="24471"/>
                    <a:pt x="7200" y="24433"/>
                  </a:cubicBezTo>
                  <a:cubicBezTo>
                    <a:pt x="7236" y="24441"/>
                    <a:pt x="7271" y="24444"/>
                    <a:pt x="7303" y="24444"/>
                  </a:cubicBezTo>
                  <a:cubicBezTo>
                    <a:pt x="7482" y="24444"/>
                    <a:pt x="7605" y="24333"/>
                    <a:pt x="7677" y="24134"/>
                  </a:cubicBezTo>
                  <a:lnTo>
                    <a:pt x="7677" y="24134"/>
                  </a:lnTo>
                  <a:cubicBezTo>
                    <a:pt x="7852" y="23964"/>
                    <a:pt x="8028" y="23792"/>
                    <a:pt x="8209" y="23622"/>
                  </a:cubicBezTo>
                  <a:cubicBezTo>
                    <a:pt x="8199" y="23612"/>
                    <a:pt x="8193" y="23605"/>
                    <a:pt x="8188" y="23600"/>
                  </a:cubicBezTo>
                  <a:lnTo>
                    <a:pt x="8188" y="23600"/>
                  </a:lnTo>
                  <a:lnTo>
                    <a:pt x="8215" y="23617"/>
                  </a:lnTo>
                  <a:cubicBezTo>
                    <a:pt x="8209" y="23617"/>
                    <a:pt x="8209" y="23617"/>
                    <a:pt x="8209" y="23622"/>
                  </a:cubicBezTo>
                  <a:cubicBezTo>
                    <a:pt x="8379" y="23797"/>
                    <a:pt x="8507" y="24094"/>
                    <a:pt x="8737" y="24094"/>
                  </a:cubicBezTo>
                  <a:cubicBezTo>
                    <a:pt x="8833" y="24094"/>
                    <a:pt x="8947" y="24042"/>
                    <a:pt x="9090" y="23907"/>
                  </a:cubicBezTo>
                  <a:cubicBezTo>
                    <a:pt x="9488" y="23885"/>
                    <a:pt x="9950" y="23821"/>
                    <a:pt x="10198" y="23573"/>
                  </a:cubicBezTo>
                  <a:cubicBezTo>
                    <a:pt x="10230" y="23536"/>
                    <a:pt x="10262" y="23498"/>
                    <a:pt x="10288" y="23456"/>
                  </a:cubicBezTo>
                  <a:cubicBezTo>
                    <a:pt x="10718" y="22720"/>
                    <a:pt x="11401" y="22457"/>
                    <a:pt x="12093" y="22204"/>
                  </a:cubicBezTo>
                  <a:cubicBezTo>
                    <a:pt x="12432" y="22134"/>
                    <a:pt x="12770" y="22053"/>
                    <a:pt x="13039" y="21871"/>
                  </a:cubicBezTo>
                  <a:cubicBezTo>
                    <a:pt x="13324" y="21678"/>
                    <a:pt x="13447" y="21500"/>
                    <a:pt x="13496" y="21312"/>
                  </a:cubicBezTo>
                  <a:cubicBezTo>
                    <a:pt x="13570" y="21210"/>
                    <a:pt x="13598" y="21091"/>
                    <a:pt x="13550" y="20930"/>
                  </a:cubicBezTo>
                  <a:lnTo>
                    <a:pt x="13550" y="20930"/>
                  </a:lnTo>
                  <a:cubicBezTo>
                    <a:pt x="13543" y="20942"/>
                    <a:pt x="13538" y="20947"/>
                    <a:pt x="13533" y="20952"/>
                  </a:cubicBezTo>
                  <a:lnTo>
                    <a:pt x="13550" y="20925"/>
                  </a:lnTo>
                  <a:lnTo>
                    <a:pt x="13550" y="20930"/>
                  </a:lnTo>
                  <a:cubicBezTo>
                    <a:pt x="13872" y="20543"/>
                    <a:pt x="13592" y="20146"/>
                    <a:pt x="13511" y="19754"/>
                  </a:cubicBezTo>
                  <a:cubicBezTo>
                    <a:pt x="13555" y="19576"/>
                    <a:pt x="13614" y="19394"/>
                    <a:pt x="13694" y="19211"/>
                  </a:cubicBezTo>
                  <a:cubicBezTo>
                    <a:pt x="13930" y="18991"/>
                    <a:pt x="14071" y="18728"/>
                    <a:pt x="14076" y="18395"/>
                  </a:cubicBezTo>
                  <a:cubicBezTo>
                    <a:pt x="14098" y="18358"/>
                    <a:pt x="14113" y="18314"/>
                    <a:pt x="14135" y="18277"/>
                  </a:cubicBezTo>
                  <a:cubicBezTo>
                    <a:pt x="14291" y="18271"/>
                    <a:pt x="14323" y="18132"/>
                    <a:pt x="14349" y="17997"/>
                  </a:cubicBezTo>
                  <a:lnTo>
                    <a:pt x="14349" y="17997"/>
                  </a:lnTo>
                  <a:cubicBezTo>
                    <a:pt x="14344" y="18003"/>
                    <a:pt x="14339" y="18008"/>
                    <a:pt x="14334" y="18014"/>
                  </a:cubicBezTo>
                  <a:lnTo>
                    <a:pt x="14349" y="17992"/>
                  </a:lnTo>
                  <a:lnTo>
                    <a:pt x="14349" y="17997"/>
                  </a:lnTo>
                  <a:cubicBezTo>
                    <a:pt x="14731" y="17654"/>
                    <a:pt x="14726" y="17148"/>
                    <a:pt x="14882" y="16708"/>
                  </a:cubicBezTo>
                  <a:cubicBezTo>
                    <a:pt x="15026" y="16300"/>
                    <a:pt x="15102" y="15876"/>
                    <a:pt x="15182" y="15445"/>
                  </a:cubicBezTo>
                  <a:cubicBezTo>
                    <a:pt x="15263" y="15279"/>
                    <a:pt x="15338" y="15107"/>
                    <a:pt x="15440" y="14941"/>
                  </a:cubicBezTo>
                  <a:cubicBezTo>
                    <a:pt x="15871" y="14205"/>
                    <a:pt x="16466" y="14425"/>
                    <a:pt x="17036" y="14322"/>
                  </a:cubicBezTo>
                  <a:cubicBezTo>
                    <a:pt x="17142" y="14404"/>
                    <a:pt x="17248" y="14446"/>
                    <a:pt x="17351" y="14446"/>
                  </a:cubicBezTo>
                  <a:cubicBezTo>
                    <a:pt x="17579" y="14446"/>
                    <a:pt x="17791" y="14239"/>
                    <a:pt x="17954" y="13813"/>
                  </a:cubicBezTo>
                  <a:cubicBezTo>
                    <a:pt x="18019" y="13640"/>
                    <a:pt x="18073" y="13464"/>
                    <a:pt x="18127" y="13286"/>
                  </a:cubicBezTo>
                  <a:cubicBezTo>
                    <a:pt x="18282" y="12969"/>
                    <a:pt x="18417" y="12636"/>
                    <a:pt x="18556" y="12335"/>
                  </a:cubicBezTo>
                  <a:cubicBezTo>
                    <a:pt x="18965" y="11475"/>
                    <a:pt x="19164" y="11949"/>
                    <a:pt x="19776" y="11589"/>
                  </a:cubicBezTo>
                  <a:cubicBezTo>
                    <a:pt x="20270" y="11304"/>
                    <a:pt x="20570" y="10525"/>
                    <a:pt x="20759" y="9859"/>
                  </a:cubicBezTo>
                  <a:cubicBezTo>
                    <a:pt x="20835" y="9772"/>
                    <a:pt x="20904" y="9681"/>
                    <a:pt x="20947" y="9574"/>
                  </a:cubicBezTo>
                  <a:cubicBezTo>
                    <a:pt x="20989" y="9472"/>
                    <a:pt x="21011" y="9358"/>
                    <a:pt x="21011" y="9229"/>
                  </a:cubicBezTo>
                  <a:cubicBezTo>
                    <a:pt x="21016" y="8720"/>
                    <a:pt x="21113" y="8237"/>
                    <a:pt x="21247" y="7753"/>
                  </a:cubicBezTo>
                  <a:cubicBezTo>
                    <a:pt x="21378" y="7409"/>
                    <a:pt x="21564" y="7140"/>
                    <a:pt x="21839" y="7140"/>
                  </a:cubicBezTo>
                  <a:cubicBezTo>
                    <a:pt x="21938" y="7140"/>
                    <a:pt x="22048" y="7175"/>
                    <a:pt x="22172" y="7253"/>
                  </a:cubicBezTo>
                  <a:cubicBezTo>
                    <a:pt x="22714" y="7592"/>
                    <a:pt x="23230" y="7876"/>
                    <a:pt x="23843" y="8064"/>
                  </a:cubicBezTo>
                  <a:cubicBezTo>
                    <a:pt x="23968" y="8103"/>
                    <a:pt x="24094" y="8121"/>
                    <a:pt x="24211" y="8121"/>
                  </a:cubicBezTo>
                  <a:cubicBezTo>
                    <a:pt x="24239" y="8121"/>
                    <a:pt x="24267" y="8120"/>
                    <a:pt x="24294" y="8118"/>
                  </a:cubicBezTo>
                  <a:cubicBezTo>
                    <a:pt x="24340" y="8134"/>
                    <a:pt x="24384" y="8142"/>
                    <a:pt x="24425" y="8142"/>
                  </a:cubicBezTo>
                  <a:cubicBezTo>
                    <a:pt x="24545" y="8142"/>
                    <a:pt x="24642" y="8076"/>
                    <a:pt x="24718" y="7967"/>
                  </a:cubicBezTo>
                  <a:cubicBezTo>
                    <a:pt x="24917" y="7838"/>
                    <a:pt x="25067" y="7635"/>
                    <a:pt x="25137" y="7377"/>
                  </a:cubicBezTo>
                  <a:cubicBezTo>
                    <a:pt x="25169" y="7248"/>
                    <a:pt x="25127" y="7146"/>
                    <a:pt x="25057" y="7076"/>
                  </a:cubicBezTo>
                  <a:cubicBezTo>
                    <a:pt x="25105" y="6995"/>
                    <a:pt x="25159" y="6925"/>
                    <a:pt x="25223" y="6876"/>
                  </a:cubicBezTo>
                  <a:cubicBezTo>
                    <a:pt x="25229" y="6802"/>
                    <a:pt x="25239" y="6732"/>
                    <a:pt x="25256" y="6678"/>
                  </a:cubicBezTo>
                  <a:cubicBezTo>
                    <a:pt x="25276" y="6619"/>
                    <a:pt x="25283" y="6554"/>
                    <a:pt x="25276" y="6490"/>
                  </a:cubicBezTo>
                  <a:lnTo>
                    <a:pt x="25276" y="6490"/>
                  </a:lnTo>
                  <a:cubicBezTo>
                    <a:pt x="25157" y="6498"/>
                    <a:pt x="25032" y="6517"/>
                    <a:pt x="24913" y="6517"/>
                  </a:cubicBezTo>
                  <a:cubicBezTo>
                    <a:pt x="24867" y="6517"/>
                    <a:pt x="24821" y="6514"/>
                    <a:pt x="24777" y="6506"/>
                  </a:cubicBezTo>
                  <a:cubicBezTo>
                    <a:pt x="24772" y="6517"/>
                    <a:pt x="24772" y="6522"/>
                    <a:pt x="24772" y="6533"/>
                  </a:cubicBezTo>
                  <a:lnTo>
                    <a:pt x="24750" y="6501"/>
                  </a:lnTo>
                  <a:lnTo>
                    <a:pt x="24750" y="6501"/>
                  </a:lnTo>
                  <a:cubicBezTo>
                    <a:pt x="24761" y="6506"/>
                    <a:pt x="24767" y="6506"/>
                    <a:pt x="24777" y="6506"/>
                  </a:cubicBezTo>
                  <a:cubicBezTo>
                    <a:pt x="24869" y="6179"/>
                    <a:pt x="24708" y="5937"/>
                    <a:pt x="24492" y="5716"/>
                  </a:cubicBezTo>
                  <a:lnTo>
                    <a:pt x="24492" y="5716"/>
                  </a:lnTo>
                  <a:cubicBezTo>
                    <a:pt x="24498" y="5723"/>
                    <a:pt x="24498" y="5723"/>
                    <a:pt x="24498" y="5728"/>
                  </a:cubicBezTo>
                  <a:lnTo>
                    <a:pt x="24482" y="5706"/>
                  </a:lnTo>
                  <a:lnTo>
                    <a:pt x="24482" y="5706"/>
                  </a:lnTo>
                  <a:cubicBezTo>
                    <a:pt x="24486" y="5706"/>
                    <a:pt x="24489" y="5708"/>
                    <a:pt x="24491" y="5711"/>
                  </a:cubicBezTo>
                  <a:lnTo>
                    <a:pt x="24491" y="5711"/>
                  </a:lnTo>
                  <a:cubicBezTo>
                    <a:pt x="24429" y="5507"/>
                    <a:pt x="24312" y="5397"/>
                    <a:pt x="24138" y="5397"/>
                  </a:cubicBezTo>
                  <a:cubicBezTo>
                    <a:pt x="24088" y="5397"/>
                    <a:pt x="24032" y="5407"/>
                    <a:pt x="23972" y="5426"/>
                  </a:cubicBezTo>
                  <a:lnTo>
                    <a:pt x="23972" y="5465"/>
                  </a:lnTo>
                  <a:cubicBezTo>
                    <a:pt x="23961" y="5453"/>
                    <a:pt x="23955" y="5443"/>
                    <a:pt x="23944" y="5438"/>
                  </a:cubicBezTo>
                  <a:cubicBezTo>
                    <a:pt x="23955" y="5432"/>
                    <a:pt x="23966" y="5432"/>
                    <a:pt x="23972" y="5426"/>
                  </a:cubicBezTo>
                  <a:cubicBezTo>
                    <a:pt x="24030" y="4966"/>
                    <a:pt x="23963" y="4642"/>
                    <a:pt x="23365" y="4642"/>
                  </a:cubicBezTo>
                  <a:cubicBezTo>
                    <a:pt x="23356" y="4642"/>
                    <a:pt x="23347" y="4642"/>
                    <a:pt x="23337" y="4642"/>
                  </a:cubicBezTo>
                  <a:cubicBezTo>
                    <a:pt x="22389" y="4669"/>
                    <a:pt x="21476" y="4743"/>
                    <a:pt x="20742" y="5438"/>
                  </a:cubicBezTo>
                  <a:lnTo>
                    <a:pt x="20742" y="5438"/>
                  </a:lnTo>
                  <a:cubicBezTo>
                    <a:pt x="20567" y="5447"/>
                    <a:pt x="20480" y="5538"/>
                    <a:pt x="20463" y="5706"/>
                  </a:cubicBezTo>
                  <a:cubicBezTo>
                    <a:pt x="20474" y="5706"/>
                    <a:pt x="20480" y="5706"/>
                    <a:pt x="20485" y="5701"/>
                  </a:cubicBezTo>
                  <a:lnTo>
                    <a:pt x="20485" y="5701"/>
                  </a:lnTo>
                  <a:lnTo>
                    <a:pt x="20463" y="5728"/>
                  </a:lnTo>
                  <a:lnTo>
                    <a:pt x="20463" y="5706"/>
                  </a:lnTo>
                  <a:cubicBezTo>
                    <a:pt x="20265" y="5733"/>
                    <a:pt x="20173" y="5845"/>
                    <a:pt x="20211" y="6060"/>
                  </a:cubicBezTo>
                  <a:cubicBezTo>
                    <a:pt x="19944" y="5919"/>
                    <a:pt x="19701" y="5842"/>
                    <a:pt x="19474" y="5842"/>
                  </a:cubicBezTo>
                  <a:cubicBezTo>
                    <a:pt x="19193" y="5842"/>
                    <a:pt x="18935" y="5959"/>
                    <a:pt x="18685" y="6211"/>
                  </a:cubicBezTo>
                  <a:cubicBezTo>
                    <a:pt x="18621" y="6281"/>
                    <a:pt x="18556" y="6356"/>
                    <a:pt x="18497" y="6437"/>
                  </a:cubicBezTo>
                  <a:cubicBezTo>
                    <a:pt x="18030" y="7060"/>
                    <a:pt x="17411" y="7565"/>
                    <a:pt x="16863" y="8118"/>
                  </a:cubicBezTo>
                  <a:cubicBezTo>
                    <a:pt x="16808" y="8104"/>
                    <a:pt x="16755" y="8098"/>
                    <a:pt x="16706" y="8098"/>
                  </a:cubicBezTo>
                  <a:cubicBezTo>
                    <a:pt x="16501" y="8098"/>
                    <a:pt x="16342" y="8207"/>
                    <a:pt x="16208" y="8376"/>
                  </a:cubicBezTo>
                  <a:cubicBezTo>
                    <a:pt x="16208" y="8376"/>
                    <a:pt x="16214" y="8376"/>
                    <a:pt x="16214" y="8381"/>
                  </a:cubicBezTo>
                  <a:lnTo>
                    <a:pt x="16193" y="8391"/>
                  </a:lnTo>
                  <a:cubicBezTo>
                    <a:pt x="16198" y="8386"/>
                    <a:pt x="16203" y="8381"/>
                    <a:pt x="16208" y="8376"/>
                  </a:cubicBezTo>
                  <a:cubicBezTo>
                    <a:pt x="15510" y="7871"/>
                    <a:pt x="15252" y="6829"/>
                    <a:pt x="15489" y="6001"/>
                  </a:cubicBezTo>
                  <a:cubicBezTo>
                    <a:pt x="15387" y="5824"/>
                    <a:pt x="15258" y="5663"/>
                    <a:pt x="15085" y="5545"/>
                  </a:cubicBezTo>
                  <a:cubicBezTo>
                    <a:pt x="15026" y="5502"/>
                    <a:pt x="14968" y="5465"/>
                    <a:pt x="14904" y="5432"/>
                  </a:cubicBezTo>
                  <a:cubicBezTo>
                    <a:pt x="14865" y="5416"/>
                    <a:pt x="14833" y="5405"/>
                    <a:pt x="14795" y="5389"/>
                  </a:cubicBezTo>
                  <a:cubicBezTo>
                    <a:pt x="13474" y="5582"/>
                    <a:pt x="12147" y="5775"/>
                    <a:pt x="10831" y="6033"/>
                  </a:cubicBezTo>
                  <a:cubicBezTo>
                    <a:pt x="10689" y="6061"/>
                    <a:pt x="10563" y="6075"/>
                    <a:pt x="10451" y="6075"/>
                  </a:cubicBezTo>
                  <a:cubicBezTo>
                    <a:pt x="9913" y="6075"/>
                    <a:pt x="9694" y="5758"/>
                    <a:pt x="9595" y="5153"/>
                  </a:cubicBezTo>
                  <a:cubicBezTo>
                    <a:pt x="9316" y="3444"/>
                    <a:pt x="9015" y="1731"/>
                    <a:pt x="8730" y="22"/>
                  </a:cubicBezTo>
                  <a:cubicBezTo>
                    <a:pt x="8683" y="6"/>
                    <a:pt x="8639" y="0"/>
                    <a:pt x="8591"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33"/>
            <p:cNvSpPr/>
            <p:nvPr/>
          </p:nvSpPr>
          <p:spPr>
            <a:xfrm>
              <a:off x="5648325" y="3196075"/>
              <a:ext cx="711700" cy="537400"/>
            </a:xfrm>
            <a:custGeom>
              <a:avLst/>
              <a:gdLst/>
              <a:ahLst/>
              <a:cxnLst/>
              <a:rect l="l" t="t" r="r" b="b"/>
              <a:pathLst>
                <a:path w="28468" h="21496" extrusionOk="0">
                  <a:moveTo>
                    <a:pt x="7075" y="10638"/>
                  </a:moveTo>
                  <a:lnTo>
                    <a:pt x="7080" y="10645"/>
                  </a:lnTo>
                  <a:lnTo>
                    <a:pt x="7080" y="10645"/>
                  </a:lnTo>
                  <a:cubicBezTo>
                    <a:pt x="7078" y="10643"/>
                    <a:pt x="7077" y="10640"/>
                    <a:pt x="7075" y="10638"/>
                  </a:cubicBezTo>
                  <a:close/>
                  <a:moveTo>
                    <a:pt x="7881" y="11175"/>
                  </a:moveTo>
                  <a:lnTo>
                    <a:pt x="7881" y="11175"/>
                  </a:lnTo>
                  <a:lnTo>
                    <a:pt x="7881" y="11175"/>
                  </a:lnTo>
                  <a:cubicBezTo>
                    <a:pt x="7887" y="11181"/>
                    <a:pt x="7893" y="11186"/>
                    <a:pt x="7898" y="11192"/>
                  </a:cubicBezTo>
                  <a:cubicBezTo>
                    <a:pt x="7893" y="11192"/>
                    <a:pt x="7887" y="11197"/>
                    <a:pt x="7876" y="11197"/>
                  </a:cubicBezTo>
                  <a:cubicBezTo>
                    <a:pt x="7881" y="11192"/>
                    <a:pt x="7881" y="11181"/>
                    <a:pt x="7881" y="11175"/>
                  </a:cubicBezTo>
                  <a:close/>
                  <a:moveTo>
                    <a:pt x="14823" y="18127"/>
                  </a:moveTo>
                  <a:cubicBezTo>
                    <a:pt x="14833" y="18127"/>
                    <a:pt x="14833" y="18133"/>
                    <a:pt x="14843" y="18133"/>
                  </a:cubicBezTo>
                  <a:lnTo>
                    <a:pt x="14823" y="18133"/>
                  </a:lnTo>
                  <a:lnTo>
                    <a:pt x="14823" y="18127"/>
                  </a:lnTo>
                  <a:close/>
                  <a:moveTo>
                    <a:pt x="11964" y="1"/>
                  </a:moveTo>
                  <a:cubicBezTo>
                    <a:pt x="11588" y="55"/>
                    <a:pt x="11196" y="168"/>
                    <a:pt x="10814" y="248"/>
                  </a:cubicBezTo>
                  <a:cubicBezTo>
                    <a:pt x="10417" y="345"/>
                    <a:pt x="10020" y="437"/>
                    <a:pt x="9622" y="533"/>
                  </a:cubicBezTo>
                  <a:cubicBezTo>
                    <a:pt x="9166" y="482"/>
                    <a:pt x="8713" y="455"/>
                    <a:pt x="8262" y="455"/>
                  </a:cubicBezTo>
                  <a:cubicBezTo>
                    <a:pt x="7139" y="455"/>
                    <a:pt x="6036" y="628"/>
                    <a:pt x="4963" y="1053"/>
                  </a:cubicBezTo>
                  <a:lnTo>
                    <a:pt x="4963" y="1053"/>
                  </a:lnTo>
                  <a:cubicBezTo>
                    <a:pt x="4965" y="1051"/>
                    <a:pt x="4965" y="1047"/>
                    <a:pt x="4965" y="1044"/>
                  </a:cubicBezTo>
                  <a:cubicBezTo>
                    <a:pt x="4921" y="1041"/>
                    <a:pt x="4878" y="1039"/>
                    <a:pt x="4836" y="1039"/>
                  </a:cubicBezTo>
                  <a:cubicBezTo>
                    <a:pt x="4484" y="1039"/>
                    <a:pt x="4215" y="1154"/>
                    <a:pt x="4148" y="1580"/>
                  </a:cubicBezTo>
                  <a:cubicBezTo>
                    <a:pt x="4154" y="1580"/>
                    <a:pt x="4159" y="1580"/>
                    <a:pt x="4164" y="1587"/>
                  </a:cubicBezTo>
                  <a:lnTo>
                    <a:pt x="4142" y="1602"/>
                  </a:lnTo>
                  <a:cubicBezTo>
                    <a:pt x="4148" y="1592"/>
                    <a:pt x="4148" y="1587"/>
                    <a:pt x="4148" y="1580"/>
                  </a:cubicBezTo>
                  <a:cubicBezTo>
                    <a:pt x="4069" y="1550"/>
                    <a:pt x="3999" y="1536"/>
                    <a:pt x="3938" y="1536"/>
                  </a:cubicBezTo>
                  <a:cubicBezTo>
                    <a:pt x="3751" y="1536"/>
                    <a:pt x="3645" y="1672"/>
                    <a:pt x="3606" y="1919"/>
                  </a:cubicBezTo>
                  <a:cubicBezTo>
                    <a:pt x="3192" y="2086"/>
                    <a:pt x="2778" y="2257"/>
                    <a:pt x="2364" y="2430"/>
                  </a:cubicBezTo>
                  <a:cubicBezTo>
                    <a:pt x="2026" y="2472"/>
                    <a:pt x="1687" y="2515"/>
                    <a:pt x="1349" y="2564"/>
                  </a:cubicBezTo>
                  <a:cubicBezTo>
                    <a:pt x="1247" y="2703"/>
                    <a:pt x="1156" y="2849"/>
                    <a:pt x="1080" y="2983"/>
                  </a:cubicBezTo>
                  <a:cubicBezTo>
                    <a:pt x="1042" y="3042"/>
                    <a:pt x="1010" y="3095"/>
                    <a:pt x="973" y="3149"/>
                  </a:cubicBezTo>
                  <a:cubicBezTo>
                    <a:pt x="968" y="3160"/>
                    <a:pt x="962" y="3171"/>
                    <a:pt x="957" y="3182"/>
                  </a:cubicBezTo>
                  <a:cubicBezTo>
                    <a:pt x="1107" y="3268"/>
                    <a:pt x="1188" y="3434"/>
                    <a:pt x="1209" y="3714"/>
                  </a:cubicBezTo>
                  <a:cubicBezTo>
                    <a:pt x="1215" y="3714"/>
                    <a:pt x="1220" y="3714"/>
                    <a:pt x="1225" y="3719"/>
                  </a:cubicBezTo>
                  <a:cubicBezTo>
                    <a:pt x="1220" y="3724"/>
                    <a:pt x="1215" y="3730"/>
                    <a:pt x="1209" y="3735"/>
                  </a:cubicBezTo>
                  <a:lnTo>
                    <a:pt x="1209" y="3714"/>
                  </a:lnTo>
                  <a:cubicBezTo>
                    <a:pt x="1135" y="3686"/>
                    <a:pt x="1069" y="3672"/>
                    <a:pt x="1010" y="3672"/>
                  </a:cubicBezTo>
                  <a:cubicBezTo>
                    <a:pt x="845" y="3672"/>
                    <a:pt x="735" y="3780"/>
                    <a:pt x="672" y="3982"/>
                  </a:cubicBezTo>
                  <a:cubicBezTo>
                    <a:pt x="683" y="3982"/>
                    <a:pt x="688" y="3977"/>
                    <a:pt x="693" y="3977"/>
                  </a:cubicBezTo>
                  <a:lnTo>
                    <a:pt x="693" y="3977"/>
                  </a:lnTo>
                  <a:lnTo>
                    <a:pt x="667" y="4004"/>
                  </a:lnTo>
                  <a:cubicBezTo>
                    <a:pt x="672" y="3993"/>
                    <a:pt x="672" y="3987"/>
                    <a:pt x="672" y="3982"/>
                  </a:cubicBezTo>
                  <a:lnTo>
                    <a:pt x="672" y="3982"/>
                  </a:lnTo>
                  <a:cubicBezTo>
                    <a:pt x="415" y="4074"/>
                    <a:pt x="409" y="4299"/>
                    <a:pt x="403" y="4520"/>
                  </a:cubicBezTo>
                  <a:cubicBezTo>
                    <a:pt x="415" y="4513"/>
                    <a:pt x="420" y="4513"/>
                    <a:pt x="425" y="4508"/>
                  </a:cubicBezTo>
                  <a:lnTo>
                    <a:pt x="425" y="4508"/>
                  </a:lnTo>
                  <a:lnTo>
                    <a:pt x="403" y="4541"/>
                  </a:lnTo>
                  <a:lnTo>
                    <a:pt x="403" y="4520"/>
                  </a:lnTo>
                  <a:lnTo>
                    <a:pt x="403" y="4520"/>
                  </a:lnTo>
                  <a:cubicBezTo>
                    <a:pt x="119" y="4697"/>
                    <a:pt x="1" y="4874"/>
                    <a:pt x="409" y="5051"/>
                  </a:cubicBezTo>
                  <a:cubicBezTo>
                    <a:pt x="409" y="5046"/>
                    <a:pt x="403" y="5041"/>
                    <a:pt x="403" y="5036"/>
                  </a:cubicBezTo>
                  <a:lnTo>
                    <a:pt x="403" y="5036"/>
                  </a:lnTo>
                  <a:lnTo>
                    <a:pt x="425" y="5056"/>
                  </a:lnTo>
                  <a:cubicBezTo>
                    <a:pt x="420" y="5056"/>
                    <a:pt x="415" y="5051"/>
                    <a:pt x="409" y="5051"/>
                  </a:cubicBezTo>
                  <a:lnTo>
                    <a:pt x="409" y="5051"/>
                  </a:lnTo>
                  <a:cubicBezTo>
                    <a:pt x="430" y="5384"/>
                    <a:pt x="645" y="5524"/>
                    <a:pt x="941" y="5584"/>
                  </a:cubicBezTo>
                  <a:cubicBezTo>
                    <a:pt x="935" y="5577"/>
                    <a:pt x="935" y="5577"/>
                    <a:pt x="930" y="5567"/>
                  </a:cubicBezTo>
                  <a:lnTo>
                    <a:pt x="930" y="5567"/>
                  </a:lnTo>
                  <a:lnTo>
                    <a:pt x="961" y="5593"/>
                  </a:lnTo>
                  <a:lnTo>
                    <a:pt x="961" y="5593"/>
                  </a:lnTo>
                  <a:cubicBezTo>
                    <a:pt x="955" y="5589"/>
                    <a:pt x="945" y="5588"/>
                    <a:pt x="941" y="5584"/>
                  </a:cubicBezTo>
                  <a:lnTo>
                    <a:pt x="941" y="5584"/>
                  </a:lnTo>
                  <a:cubicBezTo>
                    <a:pt x="1032" y="5841"/>
                    <a:pt x="1253" y="5857"/>
                    <a:pt x="1473" y="5857"/>
                  </a:cubicBezTo>
                  <a:cubicBezTo>
                    <a:pt x="1473" y="5847"/>
                    <a:pt x="1467" y="5847"/>
                    <a:pt x="1467" y="5835"/>
                  </a:cubicBezTo>
                  <a:lnTo>
                    <a:pt x="1467" y="5835"/>
                  </a:lnTo>
                  <a:lnTo>
                    <a:pt x="1494" y="5857"/>
                  </a:lnTo>
                  <a:lnTo>
                    <a:pt x="1473" y="5857"/>
                  </a:lnTo>
                  <a:cubicBezTo>
                    <a:pt x="1570" y="6115"/>
                    <a:pt x="1795" y="6120"/>
                    <a:pt x="2021" y="6125"/>
                  </a:cubicBezTo>
                  <a:cubicBezTo>
                    <a:pt x="2015" y="6115"/>
                    <a:pt x="2004" y="6110"/>
                    <a:pt x="1999" y="6105"/>
                  </a:cubicBezTo>
                  <a:lnTo>
                    <a:pt x="1999" y="6105"/>
                  </a:lnTo>
                  <a:lnTo>
                    <a:pt x="2031" y="6125"/>
                  </a:lnTo>
                  <a:lnTo>
                    <a:pt x="2021" y="6125"/>
                  </a:lnTo>
                  <a:cubicBezTo>
                    <a:pt x="2493" y="6566"/>
                    <a:pt x="3095" y="6749"/>
                    <a:pt x="3691" y="6931"/>
                  </a:cubicBezTo>
                  <a:cubicBezTo>
                    <a:pt x="3901" y="7087"/>
                    <a:pt x="4218" y="7228"/>
                    <a:pt x="4384" y="7394"/>
                  </a:cubicBezTo>
                  <a:cubicBezTo>
                    <a:pt x="4444" y="7447"/>
                    <a:pt x="4481" y="7506"/>
                    <a:pt x="4491" y="7570"/>
                  </a:cubicBezTo>
                  <a:cubicBezTo>
                    <a:pt x="4717" y="8812"/>
                    <a:pt x="5716" y="9381"/>
                    <a:pt x="6527" y="10122"/>
                  </a:cubicBezTo>
                  <a:cubicBezTo>
                    <a:pt x="6603" y="10424"/>
                    <a:pt x="6797" y="10606"/>
                    <a:pt x="7097" y="10665"/>
                  </a:cubicBezTo>
                  <a:cubicBezTo>
                    <a:pt x="7096" y="10663"/>
                    <a:pt x="7095" y="10661"/>
                    <a:pt x="7093" y="10659"/>
                  </a:cubicBezTo>
                  <a:lnTo>
                    <a:pt x="7093" y="10659"/>
                  </a:lnTo>
                  <a:lnTo>
                    <a:pt x="7102" y="10665"/>
                  </a:lnTo>
                  <a:lnTo>
                    <a:pt x="7097" y="10665"/>
                  </a:lnTo>
                  <a:cubicBezTo>
                    <a:pt x="7178" y="10746"/>
                    <a:pt x="7258" y="10826"/>
                    <a:pt x="7345" y="10907"/>
                  </a:cubicBezTo>
                  <a:lnTo>
                    <a:pt x="7339" y="10907"/>
                  </a:lnTo>
                  <a:cubicBezTo>
                    <a:pt x="7433" y="11086"/>
                    <a:pt x="7540" y="11228"/>
                    <a:pt x="7720" y="11228"/>
                  </a:cubicBezTo>
                  <a:cubicBezTo>
                    <a:pt x="7767" y="11228"/>
                    <a:pt x="7818" y="11218"/>
                    <a:pt x="7876" y="11197"/>
                  </a:cubicBezTo>
                  <a:lnTo>
                    <a:pt x="7876" y="11197"/>
                  </a:lnTo>
                  <a:cubicBezTo>
                    <a:pt x="7837" y="11406"/>
                    <a:pt x="7939" y="11467"/>
                    <a:pt x="8107" y="11467"/>
                  </a:cubicBezTo>
                  <a:cubicBezTo>
                    <a:pt x="8121" y="11467"/>
                    <a:pt x="8136" y="11466"/>
                    <a:pt x="8150" y="11466"/>
                  </a:cubicBezTo>
                  <a:cubicBezTo>
                    <a:pt x="8150" y="11455"/>
                    <a:pt x="8150" y="11450"/>
                    <a:pt x="8145" y="11438"/>
                  </a:cubicBezTo>
                  <a:lnTo>
                    <a:pt x="8145" y="11438"/>
                  </a:lnTo>
                  <a:lnTo>
                    <a:pt x="8171" y="11466"/>
                  </a:lnTo>
                  <a:lnTo>
                    <a:pt x="8150" y="11466"/>
                  </a:lnTo>
                  <a:cubicBezTo>
                    <a:pt x="8295" y="12041"/>
                    <a:pt x="8827" y="11944"/>
                    <a:pt x="9235" y="12051"/>
                  </a:cubicBezTo>
                  <a:cubicBezTo>
                    <a:pt x="9606" y="12443"/>
                    <a:pt x="9842" y="12933"/>
                    <a:pt x="10144" y="13372"/>
                  </a:cubicBezTo>
                  <a:cubicBezTo>
                    <a:pt x="10326" y="13635"/>
                    <a:pt x="10531" y="13883"/>
                    <a:pt x="10804" y="14076"/>
                  </a:cubicBezTo>
                  <a:cubicBezTo>
                    <a:pt x="10879" y="14481"/>
                    <a:pt x="11102" y="14676"/>
                    <a:pt x="11460" y="14676"/>
                  </a:cubicBezTo>
                  <a:cubicBezTo>
                    <a:pt x="11516" y="14676"/>
                    <a:pt x="11575" y="14671"/>
                    <a:pt x="11637" y="14662"/>
                  </a:cubicBezTo>
                  <a:cubicBezTo>
                    <a:pt x="11632" y="14657"/>
                    <a:pt x="11627" y="14651"/>
                    <a:pt x="11620" y="14646"/>
                  </a:cubicBezTo>
                  <a:lnTo>
                    <a:pt x="11620" y="14646"/>
                  </a:lnTo>
                  <a:lnTo>
                    <a:pt x="11632" y="14651"/>
                  </a:lnTo>
                  <a:cubicBezTo>
                    <a:pt x="11637" y="14657"/>
                    <a:pt x="11642" y="14662"/>
                    <a:pt x="11642" y="14662"/>
                  </a:cubicBezTo>
                  <a:lnTo>
                    <a:pt x="11637" y="14662"/>
                  </a:lnTo>
                  <a:cubicBezTo>
                    <a:pt x="12158" y="15205"/>
                    <a:pt x="12217" y="16204"/>
                    <a:pt x="13221" y="16263"/>
                  </a:cubicBezTo>
                  <a:lnTo>
                    <a:pt x="13221" y="16253"/>
                  </a:lnTo>
                  <a:lnTo>
                    <a:pt x="13227" y="16253"/>
                  </a:lnTo>
                  <a:cubicBezTo>
                    <a:pt x="13227" y="16258"/>
                    <a:pt x="13232" y="16258"/>
                    <a:pt x="13232" y="16263"/>
                  </a:cubicBezTo>
                  <a:lnTo>
                    <a:pt x="13221" y="16263"/>
                  </a:lnTo>
                  <a:cubicBezTo>
                    <a:pt x="13196" y="17312"/>
                    <a:pt x="13426" y="18140"/>
                    <a:pt x="14620" y="18140"/>
                  </a:cubicBezTo>
                  <a:cubicBezTo>
                    <a:pt x="14684" y="18140"/>
                    <a:pt x="14752" y="18138"/>
                    <a:pt x="14823" y="18133"/>
                  </a:cubicBezTo>
                  <a:lnTo>
                    <a:pt x="14823" y="18133"/>
                  </a:lnTo>
                  <a:cubicBezTo>
                    <a:pt x="14736" y="18460"/>
                    <a:pt x="14779" y="18740"/>
                    <a:pt x="15086" y="18933"/>
                  </a:cubicBezTo>
                  <a:lnTo>
                    <a:pt x="15086" y="18917"/>
                  </a:lnTo>
                  <a:lnTo>
                    <a:pt x="15108" y="18949"/>
                  </a:lnTo>
                  <a:cubicBezTo>
                    <a:pt x="15101" y="18944"/>
                    <a:pt x="15096" y="18938"/>
                    <a:pt x="15086" y="18933"/>
                  </a:cubicBezTo>
                  <a:lnTo>
                    <a:pt x="15086" y="18933"/>
                  </a:lnTo>
                  <a:cubicBezTo>
                    <a:pt x="15054" y="19534"/>
                    <a:pt x="15220" y="20099"/>
                    <a:pt x="15445" y="20647"/>
                  </a:cubicBezTo>
                  <a:lnTo>
                    <a:pt x="15445" y="20652"/>
                  </a:lnTo>
                  <a:cubicBezTo>
                    <a:pt x="15676" y="20786"/>
                    <a:pt x="15907" y="20927"/>
                    <a:pt x="16133" y="21066"/>
                  </a:cubicBezTo>
                  <a:cubicBezTo>
                    <a:pt x="16149" y="21076"/>
                    <a:pt x="16171" y="21088"/>
                    <a:pt x="16187" y="21098"/>
                  </a:cubicBezTo>
                  <a:cubicBezTo>
                    <a:pt x="16259" y="21284"/>
                    <a:pt x="16391" y="21319"/>
                    <a:pt x="16526" y="21319"/>
                  </a:cubicBezTo>
                  <a:cubicBezTo>
                    <a:pt x="16605" y="21319"/>
                    <a:pt x="16684" y="21307"/>
                    <a:pt x="16753" y="21307"/>
                  </a:cubicBezTo>
                  <a:cubicBezTo>
                    <a:pt x="16814" y="21307"/>
                    <a:pt x="16866" y="21316"/>
                    <a:pt x="16901" y="21351"/>
                  </a:cubicBezTo>
                  <a:cubicBezTo>
                    <a:pt x="16881" y="21398"/>
                    <a:pt x="16859" y="21447"/>
                    <a:pt x="16837" y="21495"/>
                  </a:cubicBezTo>
                  <a:cubicBezTo>
                    <a:pt x="17057" y="21404"/>
                    <a:pt x="17235" y="21270"/>
                    <a:pt x="17379" y="21114"/>
                  </a:cubicBezTo>
                  <a:cubicBezTo>
                    <a:pt x="17632" y="20840"/>
                    <a:pt x="17788" y="20508"/>
                    <a:pt x="17912" y="20238"/>
                  </a:cubicBezTo>
                  <a:cubicBezTo>
                    <a:pt x="17982" y="20089"/>
                    <a:pt x="18046" y="19943"/>
                    <a:pt x="18116" y="19831"/>
                  </a:cubicBezTo>
                  <a:cubicBezTo>
                    <a:pt x="18277" y="19578"/>
                    <a:pt x="18406" y="19308"/>
                    <a:pt x="18535" y="19051"/>
                  </a:cubicBezTo>
                  <a:cubicBezTo>
                    <a:pt x="18793" y="18530"/>
                    <a:pt x="19034" y="18036"/>
                    <a:pt x="19415" y="17832"/>
                  </a:cubicBezTo>
                  <a:cubicBezTo>
                    <a:pt x="21097" y="16930"/>
                    <a:pt x="22296" y="15559"/>
                    <a:pt x="23450" y="14238"/>
                  </a:cubicBezTo>
                  <a:cubicBezTo>
                    <a:pt x="24074" y="13523"/>
                    <a:pt x="24724" y="12782"/>
                    <a:pt x="25427" y="12148"/>
                  </a:cubicBezTo>
                  <a:cubicBezTo>
                    <a:pt x="25787" y="11820"/>
                    <a:pt x="25777" y="11418"/>
                    <a:pt x="25770" y="11175"/>
                  </a:cubicBezTo>
                  <a:cubicBezTo>
                    <a:pt x="25770" y="11128"/>
                    <a:pt x="25765" y="11084"/>
                    <a:pt x="25770" y="11041"/>
                  </a:cubicBezTo>
                  <a:cubicBezTo>
                    <a:pt x="25879" y="9187"/>
                    <a:pt x="26507" y="7990"/>
                    <a:pt x="27748" y="7265"/>
                  </a:cubicBezTo>
                  <a:cubicBezTo>
                    <a:pt x="28044" y="7087"/>
                    <a:pt x="28188" y="6894"/>
                    <a:pt x="28247" y="6705"/>
                  </a:cubicBezTo>
                  <a:cubicBezTo>
                    <a:pt x="28252" y="6690"/>
                    <a:pt x="28247" y="6668"/>
                    <a:pt x="28252" y="6652"/>
                  </a:cubicBezTo>
                  <a:lnTo>
                    <a:pt x="28259" y="6647"/>
                  </a:lnTo>
                  <a:cubicBezTo>
                    <a:pt x="28452" y="6539"/>
                    <a:pt x="28468" y="6281"/>
                    <a:pt x="28328" y="6125"/>
                  </a:cubicBezTo>
                  <a:cubicBezTo>
                    <a:pt x="27969" y="5733"/>
                    <a:pt x="27479" y="5519"/>
                    <a:pt x="27049" y="5202"/>
                  </a:cubicBezTo>
                  <a:cubicBezTo>
                    <a:pt x="26201" y="4573"/>
                    <a:pt x="25373" y="3913"/>
                    <a:pt x="24488" y="3327"/>
                  </a:cubicBezTo>
                  <a:cubicBezTo>
                    <a:pt x="23385" y="2601"/>
                    <a:pt x="22107" y="1490"/>
                    <a:pt x="20866" y="1044"/>
                  </a:cubicBezTo>
                  <a:cubicBezTo>
                    <a:pt x="20831" y="1032"/>
                    <a:pt x="20799" y="1027"/>
                    <a:pt x="20768" y="1027"/>
                  </a:cubicBezTo>
                  <a:cubicBezTo>
                    <a:pt x="20741" y="1027"/>
                    <a:pt x="20717" y="1031"/>
                    <a:pt x="20694" y="1039"/>
                  </a:cubicBezTo>
                  <a:cubicBezTo>
                    <a:pt x="20676" y="1037"/>
                    <a:pt x="20657" y="1036"/>
                    <a:pt x="20637" y="1036"/>
                  </a:cubicBezTo>
                  <a:cubicBezTo>
                    <a:pt x="20323" y="1036"/>
                    <a:pt x="19965" y="1272"/>
                    <a:pt x="19641" y="1312"/>
                  </a:cubicBezTo>
                  <a:cubicBezTo>
                    <a:pt x="19400" y="1361"/>
                    <a:pt x="19163" y="1451"/>
                    <a:pt x="18932" y="1548"/>
                  </a:cubicBezTo>
                  <a:cubicBezTo>
                    <a:pt x="18793" y="1607"/>
                    <a:pt x="18653" y="1667"/>
                    <a:pt x="18513" y="1721"/>
                  </a:cubicBezTo>
                  <a:cubicBezTo>
                    <a:pt x="18421" y="1758"/>
                    <a:pt x="18325" y="1790"/>
                    <a:pt x="18228" y="1823"/>
                  </a:cubicBezTo>
                  <a:cubicBezTo>
                    <a:pt x="18051" y="1877"/>
                    <a:pt x="17868" y="1911"/>
                    <a:pt x="17677" y="1911"/>
                  </a:cubicBezTo>
                  <a:cubicBezTo>
                    <a:pt x="17562" y="1911"/>
                    <a:pt x="17443" y="1899"/>
                    <a:pt x="17320" y="1870"/>
                  </a:cubicBezTo>
                  <a:cubicBezTo>
                    <a:pt x="17186" y="1752"/>
                    <a:pt x="17043" y="1711"/>
                    <a:pt x="16901" y="1711"/>
                  </a:cubicBezTo>
                  <a:cubicBezTo>
                    <a:pt x="16702" y="1711"/>
                    <a:pt x="16503" y="1790"/>
                    <a:pt x="16321" y="1850"/>
                  </a:cubicBezTo>
                  <a:cubicBezTo>
                    <a:pt x="16064" y="1932"/>
                    <a:pt x="15825" y="1975"/>
                    <a:pt x="15603" y="1975"/>
                  </a:cubicBezTo>
                  <a:cubicBezTo>
                    <a:pt x="15362" y="1975"/>
                    <a:pt x="15142" y="1924"/>
                    <a:pt x="14947" y="1818"/>
                  </a:cubicBezTo>
                  <a:lnTo>
                    <a:pt x="14908" y="1818"/>
                  </a:lnTo>
                  <a:cubicBezTo>
                    <a:pt x="14903" y="1806"/>
                    <a:pt x="14903" y="1801"/>
                    <a:pt x="14898" y="1790"/>
                  </a:cubicBezTo>
                  <a:cubicBezTo>
                    <a:pt x="14656" y="1645"/>
                    <a:pt x="14451" y="1409"/>
                    <a:pt x="14290" y="1071"/>
                  </a:cubicBezTo>
                  <a:cubicBezTo>
                    <a:pt x="14290" y="1071"/>
                    <a:pt x="14295" y="1065"/>
                    <a:pt x="14302" y="1065"/>
                  </a:cubicBezTo>
                  <a:cubicBezTo>
                    <a:pt x="14218" y="871"/>
                    <a:pt x="14101" y="746"/>
                    <a:pt x="13923" y="746"/>
                  </a:cubicBezTo>
                  <a:cubicBezTo>
                    <a:pt x="13870" y="746"/>
                    <a:pt x="13812" y="757"/>
                    <a:pt x="13747" y="781"/>
                  </a:cubicBezTo>
                  <a:cubicBezTo>
                    <a:pt x="13754" y="786"/>
                    <a:pt x="13754" y="791"/>
                    <a:pt x="13759" y="802"/>
                  </a:cubicBezTo>
                  <a:lnTo>
                    <a:pt x="13737" y="781"/>
                  </a:lnTo>
                  <a:lnTo>
                    <a:pt x="13747" y="781"/>
                  </a:lnTo>
                  <a:cubicBezTo>
                    <a:pt x="13554" y="479"/>
                    <a:pt x="13345" y="281"/>
                    <a:pt x="13125" y="157"/>
                  </a:cubicBezTo>
                  <a:cubicBezTo>
                    <a:pt x="13001" y="141"/>
                    <a:pt x="12884" y="125"/>
                    <a:pt x="12765" y="114"/>
                  </a:cubicBezTo>
                  <a:cubicBezTo>
                    <a:pt x="12490" y="77"/>
                    <a:pt x="12222" y="45"/>
                    <a:pt x="11964" y="1"/>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33"/>
            <p:cNvSpPr/>
            <p:nvPr/>
          </p:nvSpPr>
          <p:spPr>
            <a:xfrm>
              <a:off x="6515750" y="2274000"/>
              <a:ext cx="212275" cy="434800"/>
            </a:xfrm>
            <a:custGeom>
              <a:avLst/>
              <a:gdLst/>
              <a:ahLst/>
              <a:cxnLst/>
              <a:rect l="l" t="t" r="r" b="b"/>
              <a:pathLst>
                <a:path w="8491" h="17392" extrusionOk="0">
                  <a:moveTo>
                    <a:pt x="1213" y="0"/>
                  </a:moveTo>
                  <a:cubicBezTo>
                    <a:pt x="617" y="0"/>
                    <a:pt x="1" y="488"/>
                    <a:pt x="202" y="1234"/>
                  </a:cubicBezTo>
                  <a:cubicBezTo>
                    <a:pt x="540" y="2491"/>
                    <a:pt x="1110" y="3599"/>
                    <a:pt x="1517" y="4834"/>
                  </a:cubicBezTo>
                  <a:cubicBezTo>
                    <a:pt x="1921" y="6037"/>
                    <a:pt x="1556" y="7552"/>
                    <a:pt x="1872" y="8841"/>
                  </a:cubicBezTo>
                  <a:cubicBezTo>
                    <a:pt x="2189" y="10147"/>
                    <a:pt x="1625" y="11426"/>
                    <a:pt x="1963" y="12758"/>
                  </a:cubicBezTo>
                  <a:cubicBezTo>
                    <a:pt x="2307" y="14107"/>
                    <a:pt x="2060" y="15342"/>
                    <a:pt x="2265" y="16680"/>
                  </a:cubicBezTo>
                  <a:cubicBezTo>
                    <a:pt x="2337" y="17159"/>
                    <a:pt x="2765" y="17392"/>
                    <a:pt x="3197" y="17392"/>
                  </a:cubicBezTo>
                  <a:cubicBezTo>
                    <a:pt x="3468" y="17392"/>
                    <a:pt x="3741" y="17300"/>
                    <a:pt x="3929" y="17120"/>
                  </a:cubicBezTo>
                  <a:cubicBezTo>
                    <a:pt x="6686" y="14466"/>
                    <a:pt x="8405" y="8820"/>
                    <a:pt x="8479" y="5114"/>
                  </a:cubicBezTo>
                  <a:cubicBezTo>
                    <a:pt x="8491" y="4539"/>
                    <a:pt x="7962" y="4114"/>
                    <a:pt x="7442" y="4114"/>
                  </a:cubicBezTo>
                  <a:cubicBezTo>
                    <a:pt x="7203" y="4114"/>
                    <a:pt x="6965" y="4204"/>
                    <a:pt x="6783" y="4410"/>
                  </a:cubicBezTo>
                  <a:cubicBezTo>
                    <a:pt x="6723" y="4416"/>
                    <a:pt x="6664" y="4420"/>
                    <a:pt x="6606" y="4420"/>
                  </a:cubicBezTo>
                  <a:cubicBezTo>
                    <a:pt x="6336" y="4420"/>
                    <a:pt x="6089" y="4349"/>
                    <a:pt x="5863" y="4216"/>
                  </a:cubicBezTo>
                  <a:cubicBezTo>
                    <a:pt x="5783" y="4071"/>
                    <a:pt x="5675" y="3931"/>
                    <a:pt x="5504" y="3819"/>
                  </a:cubicBezTo>
                  <a:cubicBezTo>
                    <a:pt x="5391" y="3748"/>
                    <a:pt x="5278" y="3673"/>
                    <a:pt x="5171" y="3604"/>
                  </a:cubicBezTo>
                  <a:cubicBezTo>
                    <a:pt x="5003" y="3494"/>
                    <a:pt x="4834" y="3447"/>
                    <a:pt x="4671" y="3447"/>
                  </a:cubicBezTo>
                  <a:cubicBezTo>
                    <a:pt x="4547" y="3447"/>
                    <a:pt x="4428" y="3474"/>
                    <a:pt x="4316" y="3523"/>
                  </a:cubicBezTo>
                  <a:cubicBezTo>
                    <a:pt x="4038" y="3373"/>
                    <a:pt x="3753" y="3142"/>
                    <a:pt x="3490" y="2873"/>
                  </a:cubicBezTo>
                  <a:cubicBezTo>
                    <a:pt x="3135" y="2287"/>
                    <a:pt x="2721" y="1718"/>
                    <a:pt x="2265" y="1170"/>
                  </a:cubicBezTo>
                  <a:cubicBezTo>
                    <a:pt x="2216" y="1015"/>
                    <a:pt x="2168" y="864"/>
                    <a:pt x="2124" y="708"/>
                  </a:cubicBezTo>
                  <a:cubicBezTo>
                    <a:pt x="1992" y="214"/>
                    <a:pt x="1607" y="0"/>
                    <a:pt x="1213" y="0"/>
                  </a:cubicBezTo>
                  <a:close/>
                </a:path>
              </a:pathLst>
            </a:cu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5" name="Google Shape;3305;p33"/>
          <p:cNvGrpSpPr/>
          <p:nvPr/>
        </p:nvGrpSpPr>
        <p:grpSpPr>
          <a:xfrm>
            <a:off x="4168359" y="2786468"/>
            <a:ext cx="493271" cy="914139"/>
            <a:chOff x="-812275" y="2841000"/>
            <a:chExt cx="422973" cy="783928"/>
          </a:xfrm>
        </p:grpSpPr>
        <p:sp>
          <p:nvSpPr>
            <p:cNvPr id="3306" name="Google Shape;3306;p33"/>
            <p:cNvSpPr/>
            <p:nvPr/>
          </p:nvSpPr>
          <p:spPr>
            <a:xfrm>
              <a:off x="-740907" y="3211131"/>
              <a:ext cx="306143" cy="413798"/>
            </a:xfrm>
            <a:custGeom>
              <a:avLst/>
              <a:gdLst/>
              <a:ahLst/>
              <a:cxnLst/>
              <a:rect l="l" t="t" r="r" b="b"/>
              <a:pathLst>
                <a:path w="19315" h="26103" extrusionOk="0">
                  <a:moveTo>
                    <a:pt x="0" y="1"/>
                  </a:moveTo>
                  <a:lnTo>
                    <a:pt x="8206" y="25052"/>
                  </a:lnTo>
                  <a:cubicBezTo>
                    <a:pt x="8440" y="25753"/>
                    <a:pt x="9049" y="26103"/>
                    <a:pt x="9653" y="26103"/>
                  </a:cubicBezTo>
                  <a:cubicBezTo>
                    <a:pt x="10258" y="26103"/>
                    <a:pt x="10858" y="25753"/>
                    <a:pt x="11075" y="25052"/>
                  </a:cubicBezTo>
                  <a:lnTo>
                    <a:pt x="19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7" name="Google Shape;3307;p33"/>
            <p:cNvGrpSpPr/>
            <p:nvPr/>
          </p:nvGrpSpPr>
          <p:grpSpPr>
            <a:xfrm>
              <a:off x="-718575" y="3221394"/>
              <a:ext cx="259738" cy="373623"/>
              <a:chOff x="-1409975" y="2057800"/>
              <a:chExt cx="259738" cy="373623"/>
            </a:xfrm>
          </p:grpSpPr>
          <p:sp>
            <p:nvSpPr>
              <p:cNvPr id="3308" name="Google Shape;3308;p33"/>
              <p:cNvSpPr/>
              <p:nvPr/>
            </p:nvSpPr>
            <p:spPr>
              <a:xfrm>
                <a:off x="-1409975" y="2057800"/>
                <a:ext cx="259738" cy="373623"/>
              </a:xfrm>
              <a:custGeom>
                <a:avLst/>
                <a:gdLst/>
                <a:ahLst/>
                <a:cxnLst/>
                <a:rect l="l" t="t" r="r" b="b"/>
                <a:pathLst>
                  <a:path w="19315" h="26187" extrusionOk="0">
                    <a:moveTo>
                      <a:pt x="0" y="1"/>
                    </a:moveTo>
                    <a:lnTo>
                      <a:pt x="8206" y="25085"/>
                    </a:lnTo>
                    <a:cubicBezTo>
                      <a:pt x="8423" y="25819"/>
                      <a:pt x="9048" y="26186"/>
                      <a:pt x="9674" y="26186"/>
                    </a:cubicBezTo>
                    <a:cubicBezTo>
                      <a:pt x="10299" y="26186"/>
                      <a:pt x="10925" y="25819"/>
                      <a:pt x="11142" y="25085"/>
                    </a:cubicBezTo>
                    <a:lnTo>
                      <a:pt x="193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9" name="Google Shape;3309;p33"/>
              <p:cNvGrpSpPr/>
              <p:nvPr/>
            </p:nvGrpSpPr>
            <p:grpSpPr>
              <a:xfrm rot="183616">
                <a:off x="-1388245" y="2080281"/>
                <a:ext cx="206270" cy="314821"/>
                <a:chOff x="5461337" y="4498696"/>
                <a:chExt cx="246353" cy="376085"/>
              </a:xfrm>
            </p:grpSpPr>
            <p:sp>
              <p:nvSpPr>
                <p:cNvPr id="3310" name="Google Shape;3310;p33"/>
                <p:cNvSpPr/>
                <p:nvPr/>
              </p:nvSpPr>
              <p:spPr>
                <a:xfrm>
                  <a:off x="5582450" y="4498700"/>
                  <a:ext cx="98675" cy="112075"/>
                </a:xfrm>
                <a:custGeom>
                  <a:avLst/>
                  <a:gdLst/>
                  <a:ahLst/>
                  <a:cxnLst/>
                  <a:rect l="l" t="t" r="r" b="b"/>
                  <a:pathLst>
                    <a:path w="3947" h="4483" extrusionOk="0">
                      <a:moveTo>
                        <a:pt x="0" y="1"/>
                      </a:moveTo>
                      <a:lnTo>
                        <a:pt x="0" y="1"/>
                      </a:lnTo>
                      <a:cubicBezTo>
                        <a:pt x="536" y="1393"/>
                        <a:pt x="3947" y="4482"/>
                        <a:pt x="3947" y="4482"/>
                      </a:cubicBezTo>
                      <a:cubicBezTo>
                        <a:pt x="2647" y="2915"/>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33"/>
                <p:cNvSpPr/>
                <p:nvPr/>
              </p:nvSpPr>
              <p:spPr>
                <a:xfrm>
                  <a:off x="5535400" y="4528925"/>
                  <a:ext cx="133500" cy="139025"/>
                </a:xfrm>
                <a:custGeom>
                  <a:avLst/>
                  <a:gdLst/>
                  <a:ahLst/>
                  <a:cxnLst/>
                  <a:rect l="l" t="t" r="r" b="b"/>
                  <a:pathLst>
                    <a:path w="5340" h="5561" extrusionOk="0">
                      <a:moveTo>
                        <a:pt x="1" y="0"/>
                      </a:moveTo>
                      <a:lnTo>
                        <a:pt x="1" y="0"/>
                      </a:lnTo>
                      <a:cubicBezTo>
                        <a:pt x="1393" y="1622"/>
                        <a:pt x="5339" y="5560"/>
                        <a:pt x="5339" y="5560"/>
                      </a:cubicBezTo>
                      <a:cubicBezTo>
                        <a:pt x="4368" y="3702"/>
                        <a:pt x="2"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33"/>
                <p:cNvSpPr/>
                <p:nvPr/>
              </p:nvSpPr>
              <p:spPr>
                <a:xfrm>
                  <a:off x="5461337" y="4558006"/>
                  <a:ext cx="213054" cy="191999"/>
                </a:xfrm>
                <a:custGeom>
                  <a:avLst/>
                  <a:gdLst/>
                  <a:ahLst/>
                  <a:cxnLst/>
                  <a:rect l="l" t="t" r="r" b="b"/>
                  <a:pathLst>
                    <a:path w="6815" h="6142" extrusionOk="0">
                      <a:moveTo>
                        <a:pt x="0" y="0"/>
                      </a:moveTo>
                      <a:lnTo>
                        <a:pt x="0" y="0"/>
                      </a:lnTo>
                      <a:cubicBezTo>
                        <a:pt x="1123" y="1391"/>
                        <a:pt x="6805" y="6142"/>
                        <a:pt x="6814" y="6142"/>
                      </a:cubicBezTo>
                      <a:cubicBezTo>
                        <a:pt x="6814" y="6142"/>
                        <a:pt x="6814" y="6141"/>
                        <a:pt x="6814" y="6141"/>
                      </a:cubicBezTo>
                      <a:cubicBezTo>
                        <a:pt x="5614" y="4589"/>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33"/>
                <p:cNvSpPr/>
                <p:nvPr/>
              </p:nvSpPr>
              <p:spPr>
                <a:xfrm>
                  <a:off x="5478266" y="4645202"/>
                  <a:ext cx="170355" cy="159447"/>
                </a:xfrm>
                <a:custGeom>
                  <a:avLst/>
                  <a:gdLst/>
                  <a:ahLst/>
                  <a:cxnLst/>
                  <a:rect l="l" t="t" r="r" b="b"/>
                  <a:pathLst>
                    <a:path w="5607" h="5248" extrusionOk="0">
                      <a:moveTo>
                        <a:pt x="1" y="1"/>
                      </a:moveTo>
                      <a:lnTo>
                        <a:pt x="1" y="1"/>
                      </a:lnTo>
                      <a:cubicBezTo>
                        <a:pt x="1530" y="1523"/>
                        <a:pt x="5606" y="5247"/>
                        <a:pt x="5606" y="5247"/>
                      </a:cubicBezTo>
                      <a:cubicBezTo>
                        <a:pt x="4712" y="3618"/>
                        <a:pt x="1" y="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33"/>
                <p:cNvSpPr/>
                <p:nvPr/>
              </p:nvSpPr>
              <p:spPr>
                <a:xfrm>
                  <a:off x="5528543" y="4759505"/>
                  <a:ext cx="112072" cy="115277"/>
                </a:xfrm>
                <a:custGeom>
                  <a:avLst/>
                  <a:gdLst/>
                  <a:ahLst/>
                  <a:cxnLst/>
                  <a:rect l="l" t="t" r="r" b="b"/>
                  <a:pathLst>
                    <a:path w="4530" h="4660" extrusionOk="0">
                      <a:moveTo>
                        <a:pt x="1" y="1"/>
                      </a:moveTo>
                      <a:lnTo>
                        <a:pt x="1" y="1"/>
                      </a:lnTo>
                      <a:cubicBezTo>
                        <a:pt x="1" y="1"/>
                        <a:pt x="1" y="1"/>
                        <a:pt x="2" y="2"/>
                      </a:cubicBezTo>
                      <a:cubicBezTo>
                        <a:pt x="1394" y="1433"/>
                        <a:pt x="4529" y="4660"/>
                        <a:pt x="4529" y="4660"/>
                      </a:cubicBezTo>
                      <a:cubicBezTo>
                        <a:pt x="3646" y="2938"/>
                        <a:pt x="26"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33"/>
                <p:cNvSpPr/>
                <p:nvPr/>
              </p:nvSpPr>
              <p:spPr>
                <a:xfrm>
                  <a:off x="5476969" y="4498696"/>
                  <a:ext cx="124623" cy="163113"/>
                </a:xfrm>
                <a:custGeom>
                  <a:avLst/>
                  <a:gdLst/>
                  <a:ahLst/>
                  <a:cxnLst/>
                  <a:rect l="l" t="t" r="r" b="b"/>
                  <a:pathLst>
                    <a:path w="4039" h="5286" extrusionOk="0">
                      <a:moveTo>
                        <a:pt x="4038" y="1"/>
                      </a:moveTo>
                      <a:lnTo>
                        <a:pt x="4038" y="1"/>
                      </a:lnTo>
                      <a:cubicBezTo>
                        <a:pt x="2554" y="1163"/>
                        <a:pt x="0" y="5285"/>
                        <a:pt x="0" y="5285"/>
                      </a:cubicBezTo>
                      <a:cubicBezTo>
                        <a:pt x="941" y="4345"/>
                        <a:pt x="4038" y="1"/>
                        <a:pt x="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33"/>
                <p:cNvSpPr/>
                <p:nvPr/>
              </p:nvSpPr>
              <p:spPr>
                <a:xfrm>
                  <a:off x="5509104" y="4535226"/>
                  <a:ext cx="130520" cy="190798"/>
                </a:xfrm>
                <a:custGeom>
                  <a:avLst/>
                  <a:gdLst/>
                  <a:ahLst/>
                  <a:cxnLst/>
                  <a:rect l="l" t="t" r="r" b="b"/>
                  <a:pathLst>
                    <a:path w="4887" h="7144" extrusionOk="0">
                      <a:moveTo>
                        <a:pt x="4887" y="1"/>
                      </a:moveTo>
                      <a:lnTo>
                        <a:pt x="4887" y="1"/>
                      </a:lnTo>
                      <a:cubicBezTo>
                        <a:pt x="2967" y="1958"/>
                        <a:pt x="0" y="7144"/>
                        <a:pt x="0" y="7144"/>
                      </a:cubicBezTo>
                      <a:cubicBezTo>
                        <a:pt x="719" y="6157"/>
                        <a:pt x="4886" y="1"/>
                        <a:pt x="48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33"/>
                <p:cNvSpPr/>
                <p:nvPr/>
              </p:nvSpPr>
              <p:spPr>
                <a:xfrm>
                  <a:off x="5546702" y="4548151"/>
                  <a:ext cx="160987" cy="256496"/>
                </a:xfrm>
                <a:custGeom>
                  <a:avLst/>
                  <a:gdLst/>
                  <a:ahLst/>
                  <a:cxnLst/>
                  <a:rect l="l" t="t" r="r" b="b"/>
                  <a:pathLst>
                    <a:path w="5377" h="8567" extrusionOk="0">
                      <a:moveTo>
                        <a:pt x="5377" y="1"/>
                      </a:moveTo>
                      <a:lnTo>
                        <a:pt x="5377" y="1"/>
                      </a:lnTo>
                      <a:cubicBezTo>
                        <a:pt x="3495" y="2066"/>
                        <a:pt x="0" y="8566"/>
                        <a:pt x="0" y="8566"/>
                      </a:cubicBezTo>
                      <a:cubicBezTo>
                        <a:pt x="941" y="7129"/>
                        <a:pt x="5376" y="2"/>
                        <a:pt x="5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33"/>
                <p:cNvSpPr/>
                <p:nvPr/>
              </p:nvSpPr>
              <p:spPr>
                <a:xfrm>
                  <a:off x="5582921" y="4713795"/>
                  <a:ext cx="91508" cy="153772"/>
                </a:xfrm>
                <a:custGeom>
                  <a:avLst/>
                  <a:gdLst/>
                  <a:ahLst/>
                  <a:cxnLst/>
                  <a:rect l="l" t="t" r="r" b="b"/>
                  <a:pathLst>
                    <a:path w="4215" h="7083" extrusionOk="0">
                      <a:moveTo>
                        <a:pt x="4215" y="1"/>
                      </a:moveTo>
                      <a:lnTo>
                        <a:pt x="4215" y="1"/>
                      </a:lnTo>
                      <a:cubicBezTo>
                        <a:pt x="2418" y="1752"/>
                        <a:pt x="1" y="7082"/>
                        <a:pt x="1" y="7082"/>
                      </a:cubicBezTo>
                      <a:cubicBezTo>
                        <a:pt x="850" y="5652"/>
                        <a:pt x="4215" y="1"/>
                        <a:pt x="4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19" name="Google Shape;3319;p33"/>
            <p:cNvSpPr/>
            <p:nvPr/>
          </p:nvSpPr>
          <p:spPr>
            <a:xfrm>
              <a:off x="-628822" y="3268243"/>
              <a:ext cx="16" cy="16"/>
            </a:xfrm>
            <a:custGeom>
              <a:avLst/>
              <a:gdLst/>
              <a:ahLst/>
              <a:cxnLst/>
              <a:rect l="l" t="t" r="r" b="b"/>
              <a:pathLst>
                <a:path w="1" h="1" extrusionOk="0">
                  <a:moveTo>
                    <a:pt x="0" y="0"/>
                  </a:moveTo>
                  <a:close/>
                </a:path>
              </a:pathLst>
            </a:custGeom>
            <a:solidFill>
              <a:srgbClr val="F27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33"/>
            <p:cNvSpPr/>
            <p:nvPr/>
          </p:nvSpPr>
          <p:spPr>
            <a:xfrm>
              <a:off x="-812275" y="2841000"/>
              <a:ext cx="422973" cy="430744"/>
            </a:xfrm>
            <a:custGeom>
              <a:avLst/>
              <a:gdLst/>
              <a:ahLst/>
              <a:cxnLst/>
              <a:rect l="l" t="t" r="r" b="b"/>
              <a:pathLst>
                <a:path w="26686" h="27172" extrusionOk="0">
                  <a:moveTo>
                    <a:pt x="13343" y="1"/>
                  </a:moveTo>
                  <a:lnTo>
                    <a:pt x="13343" y="1"/>
                  </a:lnTo>
                  <a:cubicBezTo>
                    <a:pt x="13677" y="901"/>
                    <a:pt x="13810" y="2069"/>
                    <a:pt x="10841" y="2836"/>
                  </a:cubicBezTo>
                  <a:cubicBezTo>
                    <a:pt x="8339" y="3470"/>
                    <a:pt x="6805" y="5738"/>
                    <a:pt x="7906" y="7773"/>
                  </a:cubicBezTo>
                  <a:lnTo>
                    <a:pt x="7772" y="7773"/>
                  </a:lnTo>
                  <a:cubicBezTo>
                    <a:pt x="3803" y="7773"/>
                    <a:pt x="1601" y="12310"/>
                    <a:pt x="4070" y="15445"/>
                  </a:cubicBezTo>
                  <a:cubicBezTo>
                    <a:pt x="0" y="17914"/>
                    <a:pt x="1668" y="24185"/>
                    <a:pt x="6438" y="24318"/>
                  </a:cubicBezTo>
                  <a:cubicBezTo>
                    <a:pt x="7139" y="26175"/>
                    <a:pt x="8863" y="27171"/>
                    <a:pt x="10601" y="27171"/>
                  </a:cubicBezTo>
                  <a:cubicBezTo>
                    <a:pt x="11922" y="27171"/>
                    <a:pt x="13250" y="26596"/>
                    <a:pt x="14144" y="25386"/>
                  </a:cubicBezTo>
                  <a:cubicBezTo>
                    <a:pt x="15051" y="26596"/>
                    <a:pt x="16382" y="27171"/>
                    <a:pt x="17703" y="27171"/>
                  </a:cubicBezTo>
                  <a:cubicBezTo>
                    <a:pt x="19441" y="27171"/>
                    <a:pt x="21162" y="26175"/>
                    <a:pt x="21882" y="24318"/>
                  </a:cubicBezTo>
                  <a:cubicBezTo>
                    <a:pt x="24484" y="24251"/>
                    <a:pt x="26552" y="22117"/>
                    <a:pt x="26552" y="19515"/>
                  </a:cubicBezTo>
                  <a:cubicBezTo>
                    <a:pt x="26552" y="17847"/>
                    <a:pt x="25685" y="16312"/>
                    <a:pt x="24251" y="15412"/>
                  </a:cubicBezTo>
                  <a:cubicBezTo>
                    <a:pt x="26686" y="12310"/>
                    <a:pt x="24484" y="7773"/>
                    <a:pt x="20515" y="7773"/>
                  </a:cubicBezTo>
                  <a:lnTo>
                    <a:pt x="20315" y="7773"/>
                  </a:lnTo>
                  <a:cubicBezTo>
                    <a:pt x="20915" y="6272"/>
                    <a:pt x="20415" y="4404"/>
                    <a:pt x="18113" y="2369"/>
                  </a:cubicBezTo>
                  <a:cubicBezTo>
                    <a:pt x="16779" y="1135"/>
                    <a:pt x="15144" y="334"/>
                    <a:pt x="13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33"/>
            <p:cNvSpPr/>
            <p:nvPr/>
          </p:nvSpPr>
          <p:spPr>
            <a:xfrm>
              <a:off x="-709272" y="2988339"/>
              <a:ext cx="292258" cy="128706"/>
            </a:xfrm>
            <a:custGeom>
              <a:avLst/>
              <a:gdLst/>
              <a:ahLst/>
              <a:cxnLst/>
              <a:rect l="l" t="t" r="r" b="b"/>
              <a:pathLst>
                <a:path w="18439" h="8119" extrusionOk="0">
                  <a:moveTo>
                    <a:pt x="14900" y="0"/>
                  </a:moveTo>
                  <a:cubicBezTo>
                    <a:pt x="14708" y="0"/>
                    <a:pt x="14512" y="26"/>
                    <a:pt x="14316" y="79"/>
                  </a:cubicBezTo>
                  <a:cubicBezTo>
                    <a:pt x="13782" y="246"/>
                    <a:pt x="13282" y="513"/>
                    <a:pt x="12815" y="880"/>
                  </a:cubicBezTo>
                  <a:cubicBezTo>
                    <a:pt x="11581" y="1791"/>
                    <a:pt x="10282" y="2194"/>
                    <a:pt x="8868" y="2194"/>
                  </a:cubicBezTo>
                  <a:cubicBezTo>
                    <a:pt x="7799" y="2194"/>
                    <a:pt x="6664" y="1963"/>
                    <a:pt x="5443" y="1547"/>
                  </a:cubicBezTo>
                  <a:cubicBezTo>
                    <a:pt x="4976" y="1347"/>
                    <a:pt x="4509" y="1213"/>
                    <a:pt x="4009" y="1146"/>
                  </a:cubicBezTo>
                  <a:cubicBezTo>
                    <a:pt x="3938" y="1139"/>
                    <a:pt x="3867" y="1135"/>
                    <a:pt x="3798" y="1135"/>
                  </a:cubicBezTo>
                  <a:cubicBezTo>
                    <a:pt x="1660" y="1135"/>
                    <a:pt x="1" y="4512"/>
                    <a:pt x="2908" y="6450"/>
                  </a:cubicBezTo>
                  <a:cubicBezTo>
                    <a:pt x="4737" y="7645"/>
                    <a:pt x="6727" y="8118"/>
                    <a:pt x="8620" y="8118"/>
                  </a:cubicBezTo>
                  <a:cubicBezTo>
                    <a:pt x="11904" y="8118"/>
                    <a:pt x="14896" y="6694"/>
                    <a:pt x="16251" y="5149"/>
                  </a:cubicBezTo>
                  <a:cubicBezTo>
                    <a:pt x="18438" y="2658"/>
                    <a:pt x="16862" y="0"/>
                    <a:pt x="149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33"/>
            <p:cNvSpPr/>
            <p:nvPr/>
          </p:nvSpPr>
          <p:spPr>
            <a:xfrm>
              <a:off x="-709716" y="3108318"/>
              <a:ext cx="310581" cy="135380"/>
            </a:xfrm>
            <a:custGeom>
              <a:avLst/>
              <a:gdLst/>
              <a:ahLst/>
              <a:cxnLst/>
              <a:rect l="l" t="t" r="r" b="b"/>
              <a:pathLst>
                <a:path w="19595" h="8540" extrusionOk="0">
                  <a:moveTo>
                    <a:pt x="16079" y="1"/>
                  </a:moveTo>
                  <a:cubicBezTo>
                    <a:pt x="15881" y="1"/>
                    <a:pt x="15680" y="27"/>
                    <a:pt x="15478" y="82"/>
                  </a:cubicBezTo>
                  <a:cubicBezTo>
                    <a:pt x="14944" y="249"/>
                    <a:pt x="14444" y="516"/>
                    <a:pt x="13977" y="849"/>
                  </a:cubicBezTo>
                  <a:cubicBezTo>
                    <a:pt x="12663" y="1681"/>
                    <a:pt x="11169" y="2064"/>
                    <a:pt x="9444" y="2064"/>
                  </a:cubicBezTo>
                  <a:cubicBezTo>
                    <a:pt x="8193" y="2064"/>
                    <a:pt x="6819" y="1862"/>
                    <a:pt x="5304" y="1483"/>
                  </a:cubicBezTo>
                  <a:cubicBezTo>
                    <a:pt x="4616" y="1319"/>
                    <a:pt x="4082" y="1208"/>
                    <a:pt x="3609" y="1208"/>
                  </a:cubicBezTo>
                  <a:cubicBezTo>
                    <a:pt x="3028" y="1208"/>
                    <a:pt x="2539" y="1375"/>
                    <a:pt x="1969" y="1817"/>
                  </a:cubicBezTo>
                  <a:cubicBezTo>
                    <a:pt x="0" y="3284"/>
                    <a:pt x="1201" y="6520"/>
                    <a:pt x="3503" y="7354"/>
                  </a:cubicBezTo>
                  <a:cubicBezTo>
                    <a:pt x="4066" y="7546"/>
                    <a:pt x="4658" y="7642"/>
                    <a:pt x="5249" y="7642"/>
                  </a:cubicBezTo>
                  <a:cubicBezTo>
                    <a:pt x="6095" y="7642"/>
                    <a:pt x="6941" y="7446"/>
                    <a:pt x="7706" y="7054"/>
                  </a:cubicBezTo>
                  <a:cubicBezTo>
                    <a:pt x="8636" y="8066"/>
                    <a:pt x="9896" y="8539"/>
                    <a:pt x="11125" y="8539"/>
                  </a:cubicBezTo>
                  <a:cubicBezTo>
                    <a:pt x="12892" y="8539"/>
                    <a:pt x="14593" y="7558"/>
                    <a:pt x="15145" y="5786"/>
                  </a:cubicBezTo>
                  <a:cubicBezTo>
                    <a:pt x="15286" y="5809"/>
                    <a:pt x="15427" y="5820"/>
                    <a:pt x="15566" y="5820"/>
                  </a:cubicBezTo>
                  <a:cubicBezTo>
                    <a:pt x="16254" y="5820"/>
                    <a:pt x="16914" y="5551"/>
                    <a:pt x="17413" y="5052"/>
                  </a:cubicBezTo>
                  <a:cubicBezTo>
                    <a:pt x="19594" y="2568"/>
                    <a:pt x="18033" y="1"/>
                    <a:pt x="16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33"/>
            <p:cNvSpPr/>
            <p:nvPr/>
          </p:nvSpPr>
          <p:spPr>
            <a:xfrm>
              <a:off x="-769958" y="2841000"/>
              <a:ext cx="362157" cy="343857"/>
            </a:xfrm>
            <a:custGeom>
              <a:avLst/>
              <a:gdLst/>
              <a:ahLst/>
              <a:cxnLst/>
              <a:rect l="l" t="t" r="r" b="b"/>
              <a:pathLst>
                <a:path w="22849" h="21691" extrusionOk="0">
                  <a:moveTo>
                    <a:pt x="10706" y="1"/>
                  </a:moveTo>
                  <a:cubicBezTo>
                    <a:pt x="11040" y="901"/>
                    <a:pt x="11173" y="2102"/>
                    <a:pt x="8171" y="2869"/>
                  </a:cubicBezTo>
                  <a:cubicBezTo>
                    <a:pt x="5669" y="3503"/>
                    <a:pt x="4168" y="5738"/>
                    <a:pt x="5269" y="7773"/>
                  </a:cubicBezTo>
                  <a:lnTo>
                    <a:pt x="5136" y="7773"/>
                  </a:lnTo>
                  <a:cubicBezTo>
                    <a:pt x="2968" y="7773"/>
                    <a:pt x="299" y="9307"/>
                    <a:pt x="32" y="12910"/>
                  </a:cubicBezTo>
                  <a:cubicBezTo>
                    <a:pt x="0" y="13226"/>
                    <a:pt x="239" y="14052"/>
                    <a:pt x="974" y="14052"/>
                  </a:cubicBezTo>
                  <a:cubicBezTo>
                    <a:pt x="1014" y="14052"/>
                    <a:pt x="1056" y="14049"/>
                    <a:pt x="1100" y="14044"/>
                  </a:cubicBezTo>
                  <a:cubicBezTo>
                    <a:pt x="1900" y="13911"/>
                    <a:pt x="1433" y="12676"/>
                    <a:pt x="2167" y="12510"/>
                  </a:cubicBezTo>
                  <a:cubicBezTo>
                    <a:pt x="2209" y="12499"/>
                    <a:pt x="2251" y="12494"/>
                    <a:pt x="2291" y="12494"/>
                  </a:cubicBezTo>
                  <a:cubicBezTo>
                    <a:pt x="2629" y="12494"/>
                    <a:pt x="2882" y="12849"/>
                    <a:pt x="3001" y="13177"/>
                  </a:cubicBezTo>
                  <a:cubicBezTo>
                    <a:pt x="3134" y="13610"/>
                    <a:pt x="2934" y="14111"/>
                    <a:pt x="2867" y="14578"/>
                  </a:cubicBezTo>
                  <a:cubicBezTo>
                    <a:pt x="2674" y="15450"/>
                    <a:pt x="2855" y="16416"/>
                    <a:pt x="3805" y="16416"/>
                  </a:cubicBezTo>
                  <a:cubicBezTo>
                    <a:pt x="3837" y="16416"/>
                    <a:pt x="3869" y="16415"/>
                    <a:pt x="3902" y="16412"/>
                  </a:cubicBezTo>
                  <a:cubicBezTo>
                    <a:pt x="4969" y="16346"/>
                    <a:pt x="4669" y="15212"/>
                    <a:pt x="4435" y="14711"/>
                  </a:cubicBezTo>
                  <a:cubicBezTo>
                    <a:pt x="4235" y="14211"/>
                    <a:pt x="4268" y="13677"/>
                    <a:pt x="4569" y="13244"/>
                  </a:cubicBezTo>
                  <a:cubicBezTo>
                    <a:pt x="4752" y="12938"/>
                    <a:pt x="5075" y="12772"/>
                    <a:pt x="5410" y="12772"/>
                  </a:cubicBezTo>
                  <a:cubicBezTo>
                    <a:pt x="5441" y="12772"/>
                    <a:pt x="5472" y="12774"/>
                    <a:pt x="5503" y="12777"/>
                  </a:cubicBezTo>
                  <a:cubicBezTo>
                    <a:pt x="6503" y="12777"/>
                    <a:pt x="7037" y="13744"/>
                    <a:pt x="7271" y="14611"/>
                  </a:cubicBezTo>
                  <a:cubicBezTo>
                    <a:pt x="7471" y="15579"/>
                    <a:pt x="7404" y="16613"/>
                    <a:pt x="7037" y="17547"/>
                  </a:cubicBezTo>
                  <a:cubicBezTo>
                    <a:pt x="6704" y="18481"/>
                    <a:pt x="6437" y="19715"/>
                    <a:pt x="6670" y="20649"/>
                  </a:cubicBezTo>
                  <a:cubicBezTo>
                    <a:pt x="6822" y="21179"/>
                    <a:pt x="7260" y="21690"/>
                    <a:pt x="7797" y="21690"/>
                  </a:cubicBezTo>
                  <a:cubicBezTo>
                    <a:pt x="7969" y="21690"/>
                    <a:pt x="8152" y="21638"/>
                    <a:pt x="8338" y="21516"/>
                  </a:cubicBezTo>
                  <a:cubicBezTo>
                    <a:pt x="9405" y="20849"/>
                    <a:pt x="8872" y="19114"/>
                    <a:pt x="8638" y="18414"/>
                  </a:cubicBezTo>
                  <a:cubicBezTo>
                    <a:pt x="8038" y="16346"/>
                    <a:pt x="8405" y="13577"/>
                    <a:pt x="10239" y="12310"/>
                  </a:cubicBezTo>
                  <a:cubicBezTo>
                    <a:pt x="10815" y="11908"/>
                    <a:pt x="11490" y="11708"/>
                    <a:pt x="12171" y="11708"/>
                  </a:cubicBezTo>
                  <a:cubicBezTo>
                    <a:pt x="12793" y="11708"/>
                    <a:pt x="13418" y="11875"/>
                    <a:pt x="13975" y="12209"/>
                  </a:cubicBezTo>
                  <a:cubicBezTo>
                    <a:pt x="16077" y="13410"/>
                    <a:pt x="16077" y="16212"/>
                    <a:pt x="15810" y="18280"/>
                  </a:cubicBezTo>
                  <a:cubicBezTo>
                    <a:pt x="15743" y="18781"/>
                    <a:pt x="15543" y="19214"/>
                    <a:pt x="15476" y="19715"/>
                  </a:cubicBezTo>
                  <a:cubicBezTo>
                    <a:pt x="15376" y="20215"/>
                    <a:pt x="15343" y="20949"/>
                    <a:pt x="15943" y="21183"/>
                  </a:cubicBezTo>
                  <a:cubicBezTo>
                    <a:pt x="16055" y="21212"/>
                    <a:pt x="16168" y="21227"/>
                    <a:pt x="16279" y="21227"/>
                  </a:cubicBezTo>
                  <a:cubicBezTo>
                    <a:pt x="16668" y="21227"/>
                    <a:pt x="17037" y="21045"/>
                    <a:pt x="17244" y="20682"/>
                  </a:cubicBezTo>
                  <a:cubicBezTo>
                    <a:pt x="17878" y="19748"/>
                    <a:pt x="17678" y="18614"/>
                    <a:pt x="17478" y="17580"/>
                  </a:cubicBezTo>
                  <a:cubicBezTo>
                    <a:pt x="17278" y="16713"/>
                    <a:pt x="17078" y="15845"/>
                    <a:pt x="16777" y="14978"/>
                  </a:cubicBezTo>
                  <a:cubicBezTo>
                    <a:pt x="16511" y="14077"/>
                    <a:pt x="15943" y="13077"/>
                    <a:pt x="16844" y="12310"/>
                  </a:cubicBezTo>
                  <a:cubicBezTo>
                    <a:pt x="17137" y="12060"/>
                    <a:pt x="17501" y="11940"/>
                    <a:pt x="17866" y="11940"/>
                  </a:cubicBezTo>
                  <a:cubicBezTo>
                    <a:pt x="18330" y="11940"/>
                    <a:pt x="18795" y="12136"/>
                    <a:pt x="19112" y="12510"/>
                  </a:cubicBezTo>
                  <a:cubicBezTo>
                    <a:pt x="19846" y="13310"/>
                    <a:pt x="19679" y="14144"/>
                    <a:pt x="19446" y="15112"/>
                  </a:cubicBezTo>
                  <a:cubicBezTo>
                    <a:pt x="19346" y="15378"/>
                    <a:pt x="19446" y="15979"/>
                    <a:pt x="19713" y="16146"/>
                  </a:cubicBezTo>
                  <a:cubicBezTo>
                    <a:pt x="19822" y="16214"/>
                    <a:pt x="19951" y="16248"/>
                    <a:pt x="20089" y="16248"/>
                  </a:cubicBezTo>
                  <a:cubicBezTo>
                    <a:pt x="20624" y="16248"/>
                    <a:pt x="21274" y="15720"/>
                    <a:pt x="21247" y="14578"/>
                  </a:cubicBezTo>
                  <a:cubicBezTo>
                    <a:pt x="21181" y="13911"/>
                    <a:pt x="20947" y="13277"/>
                    <a:pt x="20580" y="12743"/>
                  </a:cubicBezTo>
                  <a:cubicBezTo>
                    <a:pt x="20380" y="12343"/>
                    <a:pt x="20080" y="12009"/>
                    <a:pt x="19880" y="11609"/>
                  </a:cubicBezTo>
                  <a:cubicBezTo>
                    <a:pt x="19746" y="11376"/>
                    <a:pt x="19746" y="11075"/>
                    <a:pt x="19880" y="10842"/>
                  </a:cubicBezTo>
                  <a:cubicBezTo>
                    <a:pt x="19982" y="10688"/>
                    <a:pt x="20123" y="10613"/>
                    <a:pt x="20276" y="10613"/>
                  </a:cubicBezTo>
                  <a:cubicBezTo>
                    <a:pt x="20620" y="10613"/>
                    <a:pt x="21029" y="10993"/>
                    <a:pt x="21214" y="11709"/>
                  </a:cubicBezTo>
                  <a:cubicBezTo>
                    <a:pt x="21406" y="12476"/>
                    <a:pt x="21751" y="12845"/>
                    <a:pt x="22190" y="12845"/>
                  </a:cubicBezTo>
                  <a:cubicBezTo>
                    <a:pt x="22209" y="12845"/>
                    <a:pt x="22229" y="12845"/>
                    <a:pt x="22248" y="12843"/>
                  </a:cubicBezTo>
                  <a:cubicBezTo>
                    <a:pt x="22582" y="12843"/>
                    <a:pt x="22848" y="12410"/>
                    <a:pt x="22682" y="11809"/>
                  </a:cubicBezTo>
                  <a:cubicBezTo>
                    <a:pt x="21873" y="8823"/>
                    <a:pt x="19469" y="7723"/>
                    <a:pt x="17985" y="7723"/>
                  </a:cubicBezTo>
                  <a:cubicBezTo>
                    <a:pt x="17878" y="7723"/>
                    <a:pt x="17775" y="7728"/>
                    <a:pt x="17678" y="7740"/>
                  </a:cubicBezTo>
                  <a:cubicBezTo>
                    <a:pt x="18245" y="6238"/>
                    <a:pt x="17745" y="4404"/>
                    <a:pt x="15476" y="2369"/>
                  </a:cubicBezTo>
                  <a:cubicBezTo>
                    <a:pt x="14142" y="1168"/>
                    <a:pt x="12474" y="334"/>
                    <a:pt x="107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33"/>
            <p:cNvSpPr/>
            <p:nvPr/>
          </p:nvSpPr>
          <p:spPr>
            <a:xfrm>
              <a:off x="-623972" y="2853697"/>
              <a:ext cx="126816" cy="148601"/>
            </a:xfrm>
            <a:custGeom>
              <a:avLst/>
              <a:gdLst/>
              <a:ahLst/>
              <a:cxnLst/>
              <a:rect l="l" t="t" r="r" b="b"/>
              <a:pathLst>
                <a:path w="8001" h="9374" extrusionOk="0">
                  <a:moveTo>
                    <a:pt x="2263" y="0"/>
                  </a:moveTo>
                  <a:cubicBezTo>
                    <a:pt x="4331" y="2335"/>
                    <a:pt x="2930" y="3703"/>
                    <a:pt x="1062" y="5938"/>
                  </a:cubicBezTo>
                  <a:cubicBezTo>
                    <a:pt x="0" y="7242"/>
                    <a:pt x="1338" y="9374"/>
                    <a:pt x="3671" y="9374"/>
                  </a:cubicBezTo>
                  <a:cubicBezTo>
                    <a:pt x="3903" y="9374"/>
                    <a:pt x="4146" y="9352"/>
                    <a:pt x="4397" y="9307"/>
                  </a:cubicBezTo>
                  <a:cubicBezTo>
                    <a:pt x="6999" y="8873"/>
                    <a:pt x="8000" y="5938"/>
                    <a:pt x="6265" y="3236"/>
                  </a:cubicBezTo>
                  <a:cubicBezTo>
                    <a:pt x="5331" y="1735"/>
                    <a:pt x="3930" y="601"/>
                    <a:pt x="22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5" name="Google Shape;3325;p33"/>
          <p:cNvGrpSpPr/>
          <p:nvPr/>
        </p:nvGrpSpPr>
        <p:grpSpPr>
          <a:xfrm>
            <a:off x="6064008" y="2437017"/>
            <a:ext cx="493184" cy="795411"/>
            <a:chOff x="-1301343" y="1775880"/>
            <a:chExt cx="479798" cy="773821"/>
          </a:xfrm>
        </p:grpSpPr>
        <p:sp>
          <p:nvSpPr>
            <p:cNvPr id="3326" name="Google Shape;3326;p33"/>
            <p:cNvSpPr/>
            <p:nvPr/>
          </p:nvSpPr>
          <p:spPr>
            <a:xfrm>
              <a:off x="-1218211" y="2126702"/>
              <a:ext cx="313000" cy="422999"/>
            </a:xfrm>
            <a:custGeom>
              <a:avLst/>
              <a:gdLst/>
              <a:ahLst/>
              <a:cxnLst/>
              <a:rect l="l" t="t" r="r" b="b"/>
              <a:pathLst>
                <a:path w="19315" h="26103" extrusionOk="0">
                  <a:moveTo>
                    <a:pt x="1" y="1"/>
                  </a:moveTo>
                  <a:lnTo>
                    <a:pt x="8240" y="25052"/>
                  </a:lnTo>
                  <a:cubicBezTo>
                    <a:pt x="8457" y="25753"/>
                    <a:pt x="9057" y="26103"/>
                    <a:pt x="9662" y="26103"/>
                  </a:cubicBezTo>
                  <a:cubicBezTo>
                    <a:pt x="10266" y="26103"/>
                    <a:pt x="10875" y="25753"/>
                    <a:pt x="11108" y="25052"/>
                  </a:cubicBezTo>
                  <a:lnTo>
                    <a:pt x="19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7" name="Google Shape;3327;p33"/>
            <p:cNvGrpSpPr/>
            <p:nvPr/>
          </p:nvGrpSpPr>
          <p:grpSpPr>
            <a:xfrm>
              <a:off x="-1191912" y="2145119"/>
              <a:ext cx="259738" cy="373623"/>
              <a:chOff x="-1409975" y="2057800"/>
              <a:chExt cx="259738" cy="373623"/>
            </a:xfrm>
          </p:grpSpPr>
          <p:sp>
            <p:nvSpPr>
              <p:cNvPr id="3328" name="Google Shape;3328;p33"/>
              <p:cNvSpPr/>
              <p:nvPr/>
            </p:nvSpPr>
            <p:spPr>
              <a:xfrm>
                <a:off x="-1409975" y="2057800"/>
                <a:ext cx="259738" cy="373623"/>
              </a:xfrm>
              <a:custGeom>
                <a:avLst/>
                <a:gdLst/>
                <a:ahLst/>
                <a:cxnLst/>
                <a:rect l="l" t="t" r="r" b="b"/>
                <a:pathLst>
                  <a:path w="19315" h="26187" extrusionOk="0">
                    <a:moveTo>
                      <a:pt x="0" y="1"/>
                    </a:moveTo>
                    <a:lnTo>
                      <a:pt x="8206" y="25085"/>
                    </a:lnTo>
                    <a:cubicBezTo>
                      <a:pt x="8423" y="25819"/>
                      <a:pt x="9048" y="26186"/>
                      <a:pt x="9674" y="26186"/>
                    </a:cubicBezTo>
                    <a:cubicBezTo>
                      <a:pt x="10299" y="26186"/>
                      <a:pt x="10925" y="25819"/>
                      <a:pt x="11142" y="25085"/>
                    </a:cubicBezTo>
                    <a:lnTo>
                      <a:pt x="193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9" name="Google Shape;3329;p33"/>
              <p:cNvGrpSpPr/>
              <p:nvPr/>
            </p:nvGrpSpPr>
            <p:grpSpPr>
              <a:xfrm rot="183616">
                <a:off x="-1388245" y="2080281"/>
                <a:ext cx="206270" cy="314821"/>
                <a:chOff x="5461337" y="4498696"/>
                <a:chExt cx="246353" cy="376085"/>
              </a:xfrm>
            </p:grpSpPr>
            <p:sp>
              <p:nvSpPr>
                <p:cNvPr id="3330" name="Google Shape;3330;p33"/>
                <p:cNvSpPr/>
                <p:nvPr/>
              </p:nvSpPr>
              <p:spPr>
                <a:xfrm>
                  <a:off x="5582450" y="4498700"/>
                  <a:ext cx="98675" cy="112075"/>
                </a:xfrm>
                <a:custGeom>
                  <a:avLst/>
                  <a:gdLst/>
                  <a:ahLst/>
                  <a:cxnLst/>
                  <a:rect l="l" t="t" r="r" b="b"/>
                  <a:pathLst>
                    <a:path w="3947" h="4483" extrusionOk="0">
                      <a:moveTo>
                        <a:pt x="0" y="1"/>
                      </a:moveTo>
                      <a:lnTo>
                        <a:pt x="0" y="1"/>
                      </a:lnTo>
                      <a:cubicBezTo>
                        <a:pt x="536" y="1393"/>
                        <a:pt x="3947" y="4482"/>
                        <a:pt x="3947" y="4482"/>
                      </a:cubicBezTo>
                      <a:cubicBezTo>
                        <a:pt x="2647" y="2915"/>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33"/>
                <p:cNvSpPr/>
                <p:nvPr/>
              </p:nvSpPr>
              <p:spPr>
                <a:xfrm>
                  <a:off x="5535400" y="4528925"/>
                  <a:ext cx="133500" cy="139025"/>
                </a:xfrm>
                <a:custGeom>
                  <a:avLst/>
                  <a:gdLst/>
                  <a:ahLst/>
                  <a:cxnLst/>
                  <a:rect l="l" t="t" r="r" b="b"/>
                  <a:pathLst>
                    <a:path w="5340" h="5561" extrusionOk="0">
                      <a:moveTo>
                        <a:pt x="1" y="0"/>
                      </a:moveTo>
                      <a:lnTo>
                        <a:pt x="1" y="0"/>
                      </a:lnTo>
                      <a:cubicBezTo>
                        <a:pt x="1393" y="1622"/>
                        <a:pt x="5339" y="5560"/>
                        <a:pt x="5339" y="5560"/>
                      </a:cubicBezTo>
                      <a:cubicBezTo>
                        <a:pt x="4368" y="3702"/>
                        <a:pt x="2"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33"/>
                <p:cNvSpPr/>
                <p:nvPr/>
              </p:nvSpPr>
              <p:spPr>
                <a:xfrm>
                  <a:off x="5461337" y="4558006"/>
                  <a:ext cx="213054" cy="191999"/>
                </a:xfrm>
                <a:custGeom>
                  <a:avLst/>
                  <a:gdLst/>
                  <a:ahLst/>
                  <a:cxnLst/>
                  <a:rect l="l" t="t" r="r" b="b"/>
                  <a:pathLst>
                    <a:path w="6815" h="6142" extrusionOk="0">
                      <a:moveTo>
                        <a:pt x="0" y="0"/>
                      </a:moveTo>
                      <a:lnTo>
                        <a:pt x="0" y="0"/>
                      </a:lnTo>
                      <a:cubicBezTo>
                        <a:pt x="1123" y="1391"/>
                        <a:pt x="6805" y="6142"/>
                        <a:pt x="6814" y="6142"/>
                      </a:cubicBezTo>
                      <a:cubicBezTo>
                        <a:pt x="6814" y="6142"/>
                        <a:pt x="6814" y="6141"/>
                        <a:pt x="6814" y="6141"/>
                      </a:cubicBezTo>
                      <a:cubicBezTo>
                        <a:pt x="5614" y="4589"/>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33"/>
                <p:cNvSpPr/>
                <p:nvPr/>
              </p:nvSpPr>
              <p:spPr>
                <a:xfrm>
                  <a:off x="5478266" y="4645202"/>
                  <a:ext cx="170355" cy="159447"/>
                </a:xfrm>
                <a:custGeom>
                  <a:avLst/>
                  <a:gdLst/>
                  <a:ahLst/>
                  <a:cxnLst/>
                  <a:rect l="l" t="t" r="r" b="b"/>
                  <a:pathLst>
                    <a:path w="5607" h="5248" extrusionOk="0">
                      <a:moveTo>
                        <a:pt x="1" y="1"/>
                      </a:moveTo>
                      <a:lnTo>
                        <a:pt x="1" y="1"/>
                      </a:lnTo>
                      <a:cubicBezTo>
                        <a:pt x="1530" y="1523"/>
                        <a:pt x="5606" y="5247"/>
                        <a:pt x="5606" y="5247"/>
                      </a:cubicBezTo>
                      <a:cubicBezTo>
                        <a:pt x="4712" y="3618"/>
                        <a:pt x="1" y="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33"/>
                <p:cNvSpPr/>
                <p:nvPr/>
              </p:nvSpPr>
              <p:spPr>
                <a:xfrm>
                  <a:off x="5528543" y="4759505"/>
                  <a:ext cx="112072" cy="115277"/>
                </a:xfrm>
                <a:custGeom>
                  <a:avLst/>
                  <a:gdLst/>
                  <a:ahLst/>
                  <a:cxnLst/>
                  <a:rect l="l" t="t" r="r" b="b"/>
                  <a:pathLst>
                    <a:path w="4530" h="4660" extrusionOk="0">
                      <a:moveTo>
                        <a:pt x="1" y="1"/>
                      </a:moveTo>
                      <a:lnTo>
                        <a:pt x="1" y="1"/>
                      </a:lnTo>
                      <a:cubicBezTo>
                        <a:pt x="1" y="1"/>
                        <a:pt x="1" y="1"/>
                        <a:pt x="2" y="2"/>
                      </a:cubicBezTo>
                      <a:cubicBezTo>
                        <a:pt x="1394" y="1433"/>
                        <a:pt x="4529" y="4660"/>
                        <a:pt x="4529" y="4660"/>
                      </a:cubicBezTo>
                      <a:cubicBezTo>
                        <a:pt x="3646" y="2938"/>
                        <a:pt x="26"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33"/>
                <p:cNvSpPr/>
                <p:nvPr/>
              </p:nvSpPr>
              <p:spPr>
                <a:xfrm>
                  <a:off x="5476969" y="4498696"/>
                  <a:ext cx="124623" cy="163113"/>
                </a:xfrm>
                <a:custGeom>
                  <a:avLst/>
                  <a:gdLst/>
                  <a:ahLst/>
                  <a:cxnLst/>
                  <a:rect l="l" t="t" r="r" b="b"/>
                  <a:pathLst>
                    <a:path w="4039" h="5286" extrusionOk="0">
                      <a:moveTo>
                        <a:pt x="4038" y="1"/>
                      </a:moveTo>
                      <a:lnTo>
                        <a:pt x="4038" y="1"/>
                      </a:lnTo>
                      <a:cubicBezTo>
                        <a:pt x="2554" y="1163"/>
                        <a:pt x="0" y="5285"/>
                        <a:pt x="0" y="5285"/>
                      </a:cubicBezTo>
                      <a:cubicBezTo>
                        <a:pt x="941" y="4345"/>
                        <a:pt x="4038" y="1"/>
                        <a:pt x="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33"/>
                <p:cNvSpPr/>
                <p:nvPr/>
              </p:nvSpPr>
              <p:spPr>
                <a:xfrm>
                  <a:off x="5509104" y="4535226"/>
                  <a:ext cx="130520" cy="190798"/>
                </a:xfrm>
                <a:custGeom>
                  <a:avLst/>
                  <a:gdLst/>
                  <a:ahLst/>
                  <a:cxnLst/>
                  <a:rect l="l" t="t" r="r" b="b"/>
                  <a:pathLst>
                    <a:path w="4887" h="7144" extrusionOk="0">
                      <a:moveTo>
                        <a:pt x="4887" y="1"/>
                      </a:moveTo>
                      <a:lnTo>
                        <a:pt x="4887" y="1"/>
                      </a:lnTo>
                      <a:cubicBezTo>
                        <a:pt x="2967" y="1958"/>
                        <a:pt x="0" y="7144"/>
                        <a:pt x="0" y="7144"/>
                      </a:cubicBezTo>
                      <a:cubicBezTo>
                        <a:pt x="719" y="6157"/>
                        <a:pt x="4886" y="1"/>
                        <a:pt x="48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33"/>
                <p:cNvSpPr/>
                <p:nvPr/>
              </p:nvSpPr>
              <p:spPr>
                <a:xfrm>
                  <a:off x="5546702" y="4548151"/>
                  <a:ext cx="160987" cy="256496"/>
                </a:xfrm>
                <a:custGeom>
                  <a:avLst/>
                  <a:gdLst/>
                  <a:ahLst/>
                  <a:cxnLst/>
                  <a:rect l="l" t="t" r="r" b="b"/>
                  <a:pathLst>
                    <a:path w="5377" h="8567" extrusionOk="0">
                      <a:moveTo>
                        <a:pt x="5377" y="1"/>
                      </a:moveTo>
                      <a:lnTo>
                        <a:pt x="5377" y="1"/>
                      </a:lnTo>
                      <a:cubicBezTo>
                        <a:pt x="3495" y="2066"/>
                        <a:pt x="0" y="8566"/>
                        <a:pt x="0" y="8566"/>
                      </a:cubicBezTo>
                      <a:cubicBezTo>
                        <a:pt x="941" y="7129"/>
                        <a:pt x="5376" y="2"/>
                        <a:pt x="5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33"/>
                <p:cNvSpPr/>
                <p:nvPr/>
              </p:nvSpPr>
              <p:spPr>
                <a:xfrm>
                  <a:off x="5582921" y="4713795"/>
                  <a:ext cx="91508" cy="153772"/>
                </a:xfrm>
                <a:custGeom>
                  <a:avLst/>
                  <a:gdLst/>
                  <a:ahLst/>
                  <a:cxnLst/>
                  <a:rect l="l" t="t" r="r" b="b"/>
                  <a:pathLst>
                    <a:path w="4215" h="7083" extrusionOk="0">
                      <a:moveTo>
                        <a:pt x="4215" y="1"/>
                      </a:moveTo>
                      <a:lnTo>
                        <a:pt x="4215" y="1"/>
                      </a:lnTo>
                      <a:cubicBezTo>
                        <a:pt x="2418" y="1752"/>
                        <a:pt x="1" y="7082"/>
                        <a:pt x="1" y="7082"/>
                      </a:cubicBezTo>
                      <a:cubicBezTo>
                        <a:pt x="850" y="5652"/>
                        <a:pt x="4215" y="1"/>
                        <a:pt x="4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9" name="Google Shape;3339;p33"/>
            <p:cNvSpPr/>
            <p:nvPr/>
          </p:nvSpPr>
          <p:spPr>
            <a:xfrm>
              <a:off x="-1103609" y="2185089"/>
              <a:ext cx="16" cy="16"/>
            </a:xfrm>
            <a:custGeom>
              <a:avLst/>
              <a:gdLst/>
              <a:ahLst/>
              <a:cxnLst/>
              <a:rect l="l" t="t" r="r" b="b"/>
              <a:pathLst>
                <a:path w="1" h="1" extrusionOk="0">
                  <a:moveTo>
                    <a:pt x="0" y="0"/>
                  </a:moveTo>
                  <a:close/>
                </a:path>
              </a:pathLst>
            </a:custGeom>
            <a:solidFill>
              <a:srgbClr val="F27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33"/>
            <p:cNvSpPr/>
            <p:nvPr/>
          </p:nvSpPr>
          <p:spPr>
            <a:xfrm>
              <a:off x="-1301343" y="1775880"/>
              <a:ext cx="479798" cy="396245"/>
            </a:xfrm>
            <a:custGeom>
              <a:avLst/>
              <a:gdLst/>
              <a:ahLst/>
              <a:cxnLst/>
              <a:rect l="l" t="t" r="r" b="b"/>
              <a:pathLst>
                <a:path w="29608" h="24452" extrusionOk="0">
                  <a:moveTo>
                    <a:pt x="14804" y="1"/>
                  </a:moveTo>
                  <a:cubicBezTo>
                    <a:pt x="7365" y="1"/>
                    <a:pt x="1862" y="6939"/>
                    <a:pt x="3596" y="14178"/>
                  </a:cubicBezTo>
                  <a:cubicBezTo>
                    <a:pt x="0" y="17123"/>
                    <a:pt x="2281" y="22718"/>
                    <a:pt x="6584" y="22718"/>
                  </a:cubicBezTo>
                  <a:cubicBezTo>
                    <a:pt x="6911" y="22718"/>
                    <a:pt x="7250" y="22685"/>
                    <a:pt x="7599" y="22617"/>
                  </a:cubicBezTo>
                  <a:cubicBezTo>
                    <a:pt x="8544" y="23830"/>
                    <a:pt x="9956" y="24451"/>
                    <a:pt x="11377" y="24451"/>
                  </a:cubicBezTo>
                  <a:cubicBezTo>
                    <a:pt x="12614" y="24451"/>
                    <a:pt x="13857" y="23980"/>
                    <a:pt x="14804" y="23017"/>
                  </a:cubicBezTo>
                  <a:cubicBezTo>
                    <a:pt x="15751" y="23980"/>
                    <a:pt x="16987" y="24451"/>
                    <a:pt x="18220" y="24451"/>
                  </a:cubicBezTo>
                  <a:cubicBezTo>
                    <a:pt x="19635" y="24451"/>
                    <a:pt x="21046" y="23830"/>
                    <a:pt x="22009" y="22617"/>
                  </a:cubicBezTo>
                  <a:cubicBezTo>
                    <a:pt x="22356" y="22685"/>
                    <a:pt x="22693" y="22718"/>
                    <a:pt x="23018" y="22718"/>
                  </a:cubicBezTo>
                  <a:cubicBezTo>
                    <a:pt x="27298" y="22718"/>
                    <a:pt x="29608" y="17123"/>
                    <a:pt x="26012" y="14178"/>
                  </a:cubicBezTo>
                  <a:cubicBezTo>
                    <a:pt x="27713" y="6939"/>
                    <a:pt x="22243" y="1"/>
                    <a:pt x="148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33"/>
            <p:cNvSpPr/>
            <p:nvPr/>
          </p:nvSpPr>
          <p:spPr>
            <a:xfrm>
              <a:off x="-1047394" y="1793722"/>
              <a:ext cx="149329" cy="211443"/>
            </a:xfrm>
            <a:custGeom>
              <a:avLst/>
              <a:gdLst/>
              <a:ahLst/>
              <a:cxnLst/>
              <a:rect l="l" t="t" r="r" b="b"/>
              <a:pathLst>
                <a:path w="9215" h="13048" extrusionOk="0">
                  <a:moveTo>
                    <a:pt x="0" y="1"/>
                  </a:moveTo>
                  <a:lnTo>
                    <a:pt x="0" y="1"/>
                  </a:lnTo>
                  <a:cubicBezTo>
                    <a:pt x="2169" y="2169"/>
                    <a:pt x="3236" y="5204"/>
                    <a:pt x="2902" y="8240"/>
                  </a:cubicBezTo>
                  <a:lnTo>
                    <a:pt x="2902" y="8273"/>
                  </a:lnTo>
                  <a:cubicBezTo>
                    <a:pt x="2869" y="8507"/>
                    <a:pt x="2836" y="8707"/>
                    <a:pt x="2802" y="8940"/>
                  </a:cubicBezTo>
                  <a:cubicBezTo>
                    <a:pt x="2802" y="8974"/>
                    <a:pt x="2802" y="9041"/>
                    <a:pt x="2769" y="9107"/>
                  </a:cubicBezTo>
                  <a:cubicBezTo>
                    <a:pt x="2636" y="10308"/>
                    <a:pt x="2669" y="12143"/>
                    <a:pt x="4270" y="12810"/>
                  </a:cubicBezTo>
                  <a:cubicBezTo>
                    <a:pt x="4675" y="12971"/>
                    <a:pt x="5109" y="13047"/>
                    <a:pt x="5544" y="13047"/>
                  </a:cubicBezTo>
                  <a:cubicBezTo>
                    <a:pt x="7366" y="13047"/>
                    <a:pt x="9215" y="11708"/>
                    <a:pt x="9107" y="9608"/>
                  </a:cubicBezTo>
                  <a:cubicBezTo>
                    <a:pt x="8873" y="5104"/>
                    <a:pt x="5037" y="167"/>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33"/>
            <p:cNvSpPr/>
            <p:nvPr/>
          </p:nvSpPr>
          <p:spPr>
            <a:xfrm>
              <a:off x="-1181620" y="2022812"/>
              <a:ext cx="324894" cy="122007"/>
            </a:xfrm>
            <a:custGeom>
              <a:avLst/>
              <a:gdLst/>
              <a:ahLst/>
              <a:cxnLst/>
              <a:rect l="l" t="t" r="r" b="b"/>
              <a:pathLst>
                <a:path w="20049" h="7529" extrusionOk="0">
                  <a:moveTo>
                    <a:pt x="16531" y="1"/>
                  </a:moveTo>
                  <a:cubicBezTo>
                    <a:pt x="15468" y="1"/>
                    <a:pt x="14121" y="685"/>
                    <a:pt x="12253" y="1108"/>
                  </a:cubicBezTo>
                  <a:cubicBezTo>
                    <a:pt x="11217" y="1358"/>
                    <a:pt x="9989" y="1493"/>
                    <a:pt x="8571" y="1493"/>
                  </a:cubicBezTo>
                  <a:cubicBezTo>
                    <a:pt x="7340" y="1493"/>
                    <a:pt x="5966" y="1392"/>
                    <a:pt x="4447" y="1175"/>
                  </a:cubicBezTo>
                  <a:cubicBezTo>
                    <a:pt x="4347" y="1166"/>
                    <a:pt x="4248" y="1162"/>
                    <a:pt x="4150" y="1162"/>
                  </a:cubicBezTo>
                  <a:cubicBezTo>
                    <a:pt x="1528" y="1162"/>
                    <a:pt x="0" y="4118"/>
                    <a:pt x="1512" y="6112"/>
                  </a:cubicBezTo>
                  <a:cubicBezTo>
                    <a:pt x="2274" y="7096"/>
                    <a:pt x="3308" y="7528"/>
                    <a:pt x="4444" y="7528"/>
                  </a:cubicBezTo>
                  <a:cubicBezTo>
                    <a:pt x="5697" y="7528"/>
                    <a:pt x="7074" y="7003"/>
                    <a:pt x="8350" y="6112"/>
                  </a:cubicBezTo>
                  <a:cubicBezTo>
                    <a:pt x="9217" y="7070"/>
                    <a:pt x="10281" y="7455"/>
                    <a:pt x="11270" y="7455"/>
                  </a:cubicBezTo>
                  <a:cubicBezTo>
                    <a:pt x="12792" y="7455"/>
                    <a:pt x="14139" y="6543"/>
                    <a:pt x="14321" y="5411"/>
                  </a:cubicBezTo>
                  <a:cubicBezTo>
                    <a:pt x="14820" y="5563"/>
                    <a:pt x="15286" y="5631"/>
                    <a:pt x="15716" y="5631"/>
                  </a:cubicBezTo>
                  <a:cubicBezTo>
                    <a:pt x="18877" y="5631"/>
                    <a:pt x="20049" y="1919"/>
                    <a:pt x="17523" y="274"/>
                  </a:cubicBezTo>
                  <a:cubicBezTo>
                    <a:pt x="17219" y="80"/>
                    <a:pt x="16891" y="1"/>
                    <a:pt x="1653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3" name="Google Shape;3343;p33"/>
          <p:cNvGrpSpPr/>
          <p:nvPr/>
        </p:nvGrpSpPr>
        <p:grpSpPr>
          <a:xfrm>
            <a:off x="2406946" y="2632591"/>
            <a:ext cx="446858" cy="945025"/>
            <a:chOff x="-1498693" y="1590923"/>
            <a:chExt cx="411889" cy="871071"/>
          </a:xfrm>
        </p:grpSpPr>
        <p:sp>
          <p:nvSpPr>
            <p:cNvPr id="3344" name="Google Shape;3344;p33"/>
            <p:cNvSpPr/>
            <p:nvPr/>
          </p:nvSpPr>
          <p:spPr>
            <a:xfrm>
              <a:off x="-1429279" y="2058321"/>
              <a:ext cx="297741" cy="403673"/>
            </a:xfrm>
            <a:custGeom>
              <a:avLst/>
              <a:gdLst/>
              <a:ahLst/>
              <a:cxnLst/>
              <a:rect l="l" t="t" r="r" b="b"/>
              <a:pathLst>
                <a:path w="19315" h="26187" extrusionOk="0">
                  <a:moveTo>
                    <a:pt x="0" y="1"/>
                  </a:moveTo>
                  <a:lnTo>
                    <a:pt x="8206" y="25085"/>
                  </a:lnTo>
                  <a:cubicBezTo>
                    <a:pt x="8423" y="25819"/>
                    <a:pt x="9048" y="26186"/>
                    <a:pt x="9674" y="26186"/>
                  </a:cubicBezTo>
                  <a:cubicBezTo>
                    <a:pt x="10299" y="26186"/>
                    <a:pt x="10925" y="25819"/>
                    <a:pt x="11142" y="25085"/>
                  </a:cubicBezTo>
                  <a:lnTo>
                    <a:pt x="193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5" name="Google Shape;3345;p33"/>
            <p:cNvGrpSpPr/>
            <p:nvPr/>
          </p:nvGrpSpPr>
          <p:grpSpPr>
            <a:xfrm>
              <a:off x="-1409975" y="2057800"/>
              <a:ext cx="259738" cy="373623"/>
              <a:chOff x="-1409975" y="2057800"/>
              <a:chExt cx="259738" cy="373623"/>
            </a:xfrm>
          </p:grpSpPr>
          <p:sp>
            <p:nvSpPr>
              <p:cNvPr id="3346" name="Google Shape;3346;p33"/>
              <p:cNvSpPr/>
              <p:nvPr/>
            </p:nvSpPr>
            <p:spPr>
              <a:xfrm>
                <a:off x="-1409975" y="2057800"/>
                <a:ext cx="259738" cy="373623"/>
              </a:xfrm>
              <a:custGeom>
                <a:avLst/>
                <a:gdLst/>
                <a:ahLst/>
                <a:cxnLst/>
                <a:rect l="l" t="t" r="r" b="b"/>
                <a:pathLst>
                  <a:path w="19315" h="26187" extrusionOk="0">
                    <a:moveTo>
                      <a:pt x="0" y="1"/>
                    </a:moveTo>
                    <a:lnTo>
                      <a:pt x="8206" y="25085"/>
                    </a:lnTo>
                    <a:cubicBezTo>
                      <a:pt x="8423" y="25819"/>
                      <a:pt x="9048" y="26186"/>
                      <a:pt x="9674" y="26186"/>
                    </a:cubicBezTo>
                    <a:cubicBezTo>
                      <a:pt x="10299" y="26186"/>
                      <a:pt x="10925" y="25819"/>
                      <a:pt x="11142" y="25085"/>
                    </a:cubicBezTo>
                    <a:lnTo>
                      <a:pt x="193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47" name="Google Shape;3347;p33"/>
              <p:cNvGrpSpPr/>
              <p:nvPr/>
            </p:nvGrpSpPr>
            <p:grpSpPr>
              <a:xfrm rot="183616">
                <a:off x="-1388245" y="2080281"/>
                <a:ext cx="206270" cy="314821"/>
                <a:chOff x="5461337" y="4498696"/>
                <a:chExt cx="246353" cy="376085"/>
              </a:xfrm>
            </p:grpSpPr>
            <p:sp>
              <p:nvSpPr>
                <p:cNvPr id="3348" name="Google Shape;3348;p33"/>
                <p:cNvSpPr/>
                <p:nvPr/>
              </p:nvSpPr>
              <p:spPr>
                <a:xfrm>
                  <a:off x="5582450" y="4498700"/>
                  <a:ext cx="98675" cy="112075"/>
                </a:xfrm>
                <a:custGeom>
                  <a:avLst/>
                  <a:gdLst/>
                  <a:ahLst/>
                  <a:cxnLst/>
                  <a:rect l="l" t="t" r="r" b="b"/>
                  <a:pathLst>
                    <a:path w="3947" h="4483" extrusionOk="0">
                      <a:moveTo>
                        <a:pt x="0" y="1"/>
                      </a:moveTo>
                      <a:lnTo>
                        <a:pt x="0" y="1"/>
                      </a:lnTo>
                      <a:cubicBezTo>
                        <a:pt x="536" y="1393"/>
                        <a:pt x="3947" y="4482"/>
                        <a:pt x="3947" y="4482"/>
                      </a:cubicBezTo>
                      <a:cubicBezTo>
                        <a:pt x="2647" y="2915"/>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33"/>
                <p:cNvSpPr/>
                <p:nvPr/>
              </p:nvSpPr>
              <p:spPr>
                <a:xfrm>
                  <a:off x="5535400" y="4528925"/>
                  <a:ext cx="133500" cy="139025"/>
                </a:xfrm>
                <a:custGeom>
                  <a:avLst/>
                  <a:gdLst/>
                  <a:ahLst/>
                  <a:cxnLst/>
                  <a:rect l="l" t="t" r="r" b="b"/>
                  <a:pathLst>
                    <a:path w="5340" h="5561" extrusionOk="0">
                      <a:moveTo>
                        <a:pt x="1" y="0"/>
                      </a:moveTo>
                      <a:lnTo>
                        <a:pt x="1" y="0"/>
                      </a:lnTo>
                      <a:cubicBezTo>
                        <a:pt x="1393" y="1622"/>
                        <a:pt x="5339" y="5560"/>
                        <a:pt x="5339" y="5560"/>
                      </a:cubicBezTo>
                      <a:cubicBezTo>
                        <a:pt x="4368" y="3702"/>
                        <a:pt x="2"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33"/>
                <p:cNvSpPr/>
                <p:nvPr/>
              </p:nvSpPr>
              <p:spPr>
                <a:xfrm>
                  <a:off x="5461337" y="4558006"/>
                  <a:ext cx="213054" cy="191999"/>
                </a:xfrm>
                <a:custGeom>
                  <a:avLst/>
                  <a:gdLst/>
                  <a:ahLst/>
                  <a:cxnLst/>
                  <a:rect l="l" t="t" r="r" b="b"/>
                  <a:pathLst>
                    <a:path w="6815" h="6142" extrusionOk="0">
                      <a:moveTo>
                        <a:pt x="0" y="0"/>
                      </a:moveTo>
                      <a:lnTo>
                        <a:pt x="0" y="0"/>
                      </a:lnTo>
                      <a:cubicBezTo>
                        <a:pt x="1123" y="1391"/>
                        <a:pt x="6805" y="6142"/>
                        <a:pt x="6814" y="6142"/>
                      </a:cubicBezTo>
                      <a:cubicBezTo>
                        <a:pt x="6814" y="6142"/>
                        <a:pt x="6814" y="6141"/>
                        <a:pt x="6814" y="6141"/>
                      </a:cubicBezTo>
                      <a:cubicBezTo>
                        <a:pt x="5614" y="4589"/>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33"/>
                <p:cNvSpPr/>
                <p:nvPr/>
              </p:nvSpPr>
              <p:spPr>
                <a:xfrm>
                  <a:off x="5478266" y="4645202"/>
                  <a:ext cx="170355" cy="159447"/>
                </a:xfrm>
                <a:custGeom>
                  <a:avLst/>
                  <a:gdLst/>
                  <a:ahLst/>
                  <a:cxnLst/>
                  <a:rect l="l" t="t" r="r" b="b"/>
                  <a:pathLst>
                    <a:path w="5607" h="5248" extrusionOk="0">
                      <a:moveTo>
                        <a:pt x="1" y="1"/>
                      </a:moveTo>
                      <a:lnTo>
                        <a:pt x="1" y="1"/>
                      </a:lnTo>
                      <a:cubicBezTo>
                        <a:pt x="1530" y="1523"/>
                        <a:pt x="5606" y="5247"/>
                        <a:pt x="5606" y="5247"/>
                      </a:cubicBezTo>
                      <a:cubicBezTo>
                        <a:pt x="4712" y="3618"/>
                        <a:pt x="1" y="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33"/>
                <p:cNvSpPr/>
                <p:nvPr/>
              </p:nvSpPr>
              <p:spPr>
                <a:xfrm>
                  <a:off x="5528543" y="4759505"/>
                  <a:ext cx="112072" cy="115277"/>
                </a:xfrm>
                <a:custGeom>
                  <a:avLst/>
                  <a:gdLst/>
                  <a:ahLst/>
                  <a:cxnLst/>
                  <a:rect l="l" t="t" r="r" b="b"/>
                  <a:pathLst>
                    <a:path w="4530" h="4660" extrusionOk="0">
                      <a:moveTo>
                        <a:pt x="1" y="1"/>
                      </a:moveTo>
                      <a:lnTo>
                        <a:pt x="1" y="1"/>
                      </a:lnTo>
                      <a:cubicBezTo>
                        <a:pt x="1" y="1"/>
                        <a:pt x="1" y="1"/>
                        <a:pt x="2" y="2"/>
                      </a:cubicBezTo>
                      <a:cubicBezTo>
                        <a:pt x="1394" y="1433"/>
                        <a:pt x="4529" y="4660"/>
                        <a:pt x="4529" y="4660"/>
                      </a:cubicBezTo>
                      <a:cubicBezTo>
                        <a:pt x="3646" y="2938"/>
                        <a:pt x="26"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33"/>
                <p:cNvSpPr/>
                <p:nvPr/>
              </p:nvSpPr>
              <p:spPr>
                <a:xfrm>
                  <a:off x="5476969" y="4498696"/>
                  <a:ext cx="124623" cy="163113"/>
                </a:xfrm>
                <a:custGeom>
                  <a:avLst/>
                  <a:gdLst/>
                  <a:ahLst/>
                  <a:cxnLst/>
                  <a:rect l="l" t="t" r="r" b="b"/>
                  <a:pathLst>
                    <a:path w="4039" h="5286" extrusionOk="0">
                      <a:moveTo>
                        <a:pt x="4038" y="1"/>
                      </a:moveTo>
                      <a:lnTo>
                        <a:pt x="4038" y="1"/>
                      </a:lnTo>
                      <a:cubicBezTo>
                        <a:pt x="2554" y="1163"/>
                        <a:pt x="0" y="5285"/>
                        <a:pt x="0" y="5285"/>
                      </a:cubicBezTo>
                      <a:cubicBezTo>
                        <a:pt x="941" y="4345"/>
                        <a:pt x="4038" y="1"/>
                        <a:pt x="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33"/>
                <p:cNvSpPr/>
                <p:nvPr/>
              </p:nvSpPr>
              <p:spPr>
                <a:xfrm>
                  <a:off x="5509104" y="4535226"/>
                  <a:ext cx="130520" cy="190798"/>
                </a:xfrm>
                <a:custGeom>
                  <a:avLst/>
                  <a:gdLst/>
                  <a:ahLst/>
                  <a:cxnLst/>
                  <a:rect l="l" t="t" r="r" b="b"/>
                  <a:pathLst>
                    <a:path w="4887" h="7144" extrusionOk="0">
                      <a:moveTo>
                        <a:pt x="4887" y="1"/>
                      </a:moveTo>
                      <a:lnTo>
                        <a:pt x="4887" y="1"/>
                      </a:lnTo>
                      <a:cubicBezTo>
                        <a:pt x="2967" y="1958"/>
                        <a:pt x="0" y="7144"/>
                        <a:pt x="0" y="7144"/>
                      </a:cubicBezTo>
                      <a:cubicBezTo>
                        <a:pt x="719" y="6157"/>
                        <a:pt x="4886" y="1"/>
                        <a:pt x="48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33"/>
                <p:cNvSpPr/>
                <p:nvPr/>
              </p:nvSpPr>
              <p:spPr>
                <a:xfrm>
                  <a:off x="5546702" y="4548151"/>
                  <a:ext cx="160987" cy="256496"/>
                </a:xfrm>
                <a:custGeom>
                  <a:avLst/>
                  <a:gdLst/>
                  <a:ahLst/>
                  <a:cxnLst/>
                  <a:rect l="l" t="t" r="r" b="b"/>
                  <a:pathLst>
                    <a:path w="5377" h="8567" extrusionOk="0">
                      <a:moveTo>
                        <a:pt x="5377" y="1"/>
                      </a:moveTo>
                      <a:lnTo>
                        <a:pt x="5377" y="1"/>
                      </a:lnTo>
                      <a:cubicBezTo>
                        <a:pt x="3495" y="2066"/>
                        <a:pt x="0" y="8566"/>
                        <a:pt x="0" y="8566"/>
                      </a:cubicBezTo>
                      <a:cubicBezTo>
                        <a:pt x="941" y="7129"/>
                        <a:pt x="5376" y="2"/>
                        <a:pt x="5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33"/>
                <p:cNvSpPr/>
                <p:nvPr/>
              </p:nvSpPr>
              <p:spPr>
                <a:xfrm>
                  <a:off x="5582921" y="4713795"/>
                  <a:ext cx="91508" cy="153772"/>
                </a:xfrm>
                <a:custGeom>
                  <a:avLst/>
                  <a:gdLst/>
                  <a:ahLst/>
                  <a:cxnLst/>
                  <a:rect l="l" t="t" r="r" b="b"/>
                  <a:pathLst>
                    <a:path w="4215" h="7083" extrusionOk="0">
                      <a:moveTo>
                        <a:pt x="4215" y="1"/>
                      </a:moveTo>
                      <a:lnTo>
                        <a:pt x="4215" y="1"/>
                      </a:lnTo>
                      <a:cubicBezTo>
                        <a:pt x="2418" y="1752"/>
                        <a:pt x="1" y="7082"/>
                        <a:pt x="1" y="7082"/>
                      </a:cubicBezTo>
                      <a:cubicBezTo>
                        <a:pt x="850" y="5652"/>
                        <a:pt x="4215" y="1"/>
                        <a:pt x="4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57" name="Google Shape;3357;p33"/>
            <p:cNvSpPr/>
            <p:nvPr/>
          </p:nvSpPr>
          <p:spPr>
            <a:xfrm>
              <a:off x="-1492018" y="1627426"/>
              <a:ext cx="204156" cy="410856"/>
            </a:xfrm>
            <a:custGeom>
              <a:avLst/>
              <a:gdLst/>
              <a:ahLst/>
              <a:cxnLst/>
              <a:rect l="l" t="t" r="r" b="b"/>
              <a:pathLst>
                <a:path w="13244" h="26653" extrusionOk="0">
                  <a:moveTo>
                    <a:pt x="2369" y="0"/>
                  </a:moveTo>
                  <a:lnTo>
                    <a:pt x="1" y="1001"/>
                  </a:lnTo>
                  <a:lnTo>
                    <a:pt x="10875" y="26653"/>
                  </a:lnTo>
                  <a:lnTo>
                    <a:pt x="13243" y="25652"/>
                  </a:lnTo>
                  <a:lnTo>
                    <a:pt x="236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33"/>
            <p:cNvSpPr/>
            <p:nvPr/>
          </p:nvSpPr>
          <p:spPr>
            <a:xfrm>
              <a:off x="-1476588" y="1642856"/>
              <a:ext cx="37551" cy="59656"/>
            </a:xfrm>
            <a:custGeom>
              <a:avLst/>
              <a:gdLst/>
              <a:ahLst/>
              <a:cxnLst/>
              <a:rect l="l" t="t" r="r" b="b"/>
              <a:pathLst>
                <a:path w="2436" h="3870" extrusionOk="0">
                  <a:moveTo>
                    <a:pt x="1802" y="0"/>
                  </a:moveTo>
                  <a:lnTo>
                    <a:pt x="0" y="2335"/>
                  </a:lnTo>
                  <a:lnTo>
                    <a:pt x="634" y="3870"/>
                  </a:lnTo>
                  <a:lnTo>
                    <a:pt x="2435" y="1535"/>
                  </a:lnTo>
                  <a:lnTo>
                    <a:pt x="18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33"/>
            <p:cNvSpPr/>
            <p:nvPr/>
          </p:nvSpPr>
          <p:spPr>
            <a:xfrm>
              <a:off x="-1453958" y="1696331"/>
              <a:ext cx="37551" cy="59656"/>
            </a:xfrm>
            <a:custGeom>
              <a:avLst/>
              <a:gdLst/>
              <a:ahLst/>
              <a:cxnLst/>
              <a:rect l="l" t="t" r="r" b="b"/>
              <a:pathLst>
                <a:path w="2436" h="3870" extrusionOk="0">
                  <a:moveTo>
                    <a:pt x="1801" y="0"/>
                  </a:moveTo>
                  <a:lnTo>
                    <a:pt x="0" y="2335"/>
                  </a:lnTo>
                  <a:lnTo>
                    <a:pt x="634" y="3870"/>
                  </a:lnTo>
                  <a:lnTo>
                    <a:pt x="2435" y="1535"/>
                  </a:lnTo>
                  <a:lnTo>
                    <a:pt x="1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33"/>
            <p:cNvSpPr/>
            <p:nvPr/>
          </p:nvSpPr>
          <p:spPr>
            <a:xfrm>
              <a:off x="-1431345" y="1749805"/>
              <a:ext cx="37551" cy="59147"/>
            </a:xfrm>
            <a:custGeom>
              <a:avLst/>
              <a:gdLst/>
              <a:ahLst/>
              <a:cxnLst/>
              <a:rect l="l" t="t" r="r" b="b"/>
              <a:pathLst>
                <a:path w="2436" h="3837" extrusionOk="0">
                  <a:moveTo>
                    <a:pt x="1802" y="0"/>
                  </a:moveTo>
                  <a:lnTo>
                    <a:pt x="1" y="2335"/>
                  </a:lnTo>
                  <a:lnTo>
                    <a:pt x="635" y="3836"/>
                  </a:lnTo>
                  <a:lnTo>
                    <a:pt x="2436" y="1501"/>
                  </a:lnTo>
                  <a:lnTo>
                    <a:pt x="18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33"/>
            <p:cNvSpPr/>
            <p:nvPr/>
          </p:nvSpPr>
          <p:spPr>
            <a:xfrm>
              <a:off x="-1408715" y="1803280"/>
              <a:ext cx="37551" cy="59147"/>
            </a:xfrm>
            <a:custGeom>
              <a:avLst/>
              <a:gdLst/>
              <a:ahLst/>
              <a:cxnLst/>
              <a:rect l="l" t="t" r="r" b="b"/>
              <a:pathLst>
                <a:path w="2436" h="3837" extrusionOk="0">
                  <a:moveTo>
                    <a:pt x="1802" y="1"/>
                  </a:moveTo>
                  <a:lnTo>
                    <a:pt x="1" y="2336"/>
                  </a:lnTo>
                  <a:lnTo>
                    <a:pt x="634" y="3837"/>
                  </a:lnTo>
                  <a:lnTo>
                    <a:pt x="2436" y="1502"/>
                  </a:lnTo>
                  <a:lnTo>
                    <a:pt x="1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33"/>
            <p:cNvSpPr/>
            <p:nvPr/>
          </p:nvSpPr>
          <p:spPr>
            <a:xfrm>
              <a:off x="-1386086" y="1856246"/>
              <a:ext cx="37551" cy="59656"/>
            </a:xfrm>
            <a:custGeom>
              <a:avLst/>
              <a:gdLst/>
              <a:ahLst/>
              <a:cxnLst/>
              <a:rect l="l" t="t" r="r" b="b"/>
              <a:pathLst>
                <a:path w="2436" h="3870" extrusionOk="0">
                  <a:moveTo>
                    <a:pt x="1802" y="0"/>
                  </a:moveTo>
                  <a:lnTo>
                    <a:pt x="0" y="2335"/>
                  </a:lnTo>
                  <a:lnTo>
                    <a:pt x="634" y="3870"/>
                  </a:lnTo>
                  <a:lnTo>
                    <a:pt x="2435" y="1535"/>
                  </a:lnTo>
                  <a:lnTo>
                    <a:pt x="1802" y="0"/>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33"/>
            <p:cNvSpPr/>
            <p:nvPr/>
          </p:nvSpPr>
          <p:spPr>
            <a:xfrm>
              <a:off x="-1363472" y="1909721"/>
              <a:ext cx="37566" cy="59656"/>
            </a:xfrm>
            <a:custGeom>
              <a:avLst/>
              <a:gdLst/>
              <a:ahLst/>
              <a:cxnLst/>
              <a:rect l="l" t="t" r="r" b="b"/>
              <a:pathLst>
                <a:path w="2437" h="3870" extrusionOk="0">
                  <a:moveTo>
                    <a:pt x="1802" y="1"/>
                  </a:moveTo>
                  <a:lnTo>
                    <a:pt x="1" y="2336"/>
                  </a:lnTo>
                  <a:lnTo>
                    <a:pt x="635" y="3870"/>
                  </a:lnTo>
                  <a:lnTo>
                    <a:pt x="2436" y="1535"/>
                  </a:lnTo>
                  <a:lnTo>
                    <a:pt x="1802" y="1"/>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33"/>
            <p:cNvSpPr/>
            <p:nvPr/>
          </p:nvSpPr>
          <p:spPr>
            <a:xfrm>
              <a:off x="-1340843" y="1963195"/>
              <a:ext cx="37551" cy="59147"/>
            </a:xfrm>
            <a:custGeom>
              <a:avLst/>
              <a:gdLst/>
              <a:ahLst/>
              <a:cxnLst/>
              <a:rect l="l" t="t" r="r" b="b"/>
              <a:pathLst>
                <a:path w="2436" h="3837" extrusionOk="0">
                  <a:moveTo>
                    <a:pt x="1802" y="1"/>
                  </a:moveTo>
                  <a:lnTo>
                    <a:pt x="1" y="2336"/>
                  </a:lnTo>
                  <a:lnTo>
                    <a:pt x="634" y="3837"/>
                  </a:lnTo>
                  <a:lnTo>
                    <a:pt x="2436" y="1535"/>
                  </a:lnTo>
                  <a:lnTo>
                    <a:pt x="1802" y="1"/>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33"/>
            <p:cNvSpPr/>
            <p:nvPr/>
          </p:nvSpPr>
          <p:spPr>
            <a:xfrm>
              <a:off x="-1373754" y="1590923"/>
              <a:ext cx="99781" cy="430911"/>
            </a:xfrm>
            <a:custGeom>
              <a:avLst/>
              <a:gdLst/>
              <a:ahLst/>
              <a:cxnLst/>
              <a:rect l="l" t="t" r="r" b="b"/>
              <a:pathLst>
                <a:path w="6473" h="27954" extrusionOk="0">
                  <a:moveTo>
                    <a:pt x="2536" y="0"/>
                  </a:moveTo>
                  <a:lnTo>
                    <a:pt x="1" y="367"/>
                  </a:lnTo>
                  <a:lnTo>
                    <a:pt x="3904" y="27953"/>
                  </a:lnTo>
                  <a:lnTo>
                    <a:pt x="6472" y="27620"/>
                  </a:lnTo>
                  <a:lnTo>
                    <a:pt x="25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33"/>
            <p:cNvSpPr/>
            <p:nvPr/>
          </p:nvSpPr>
          <p:spPr>
            <a:xfrm>
              <a:off x="-1368097" y="1607880"/>
              <a:ext cx="39617" cy="52981"/>
            </a:xfrm>
            <a:custGeom>
              <a:avLst/>
              <a:gdLst/>
              <a:ahLst/>
              <a:cxnLst/>
              <a:rect l="l" t="t" r="r" b="b"/>
              <a:pathLst>
                <a:path w="2570" h="3437" extrusionOk="0">
                  <a:moveTo>
                    <a:pt x="2336" y="1"/>
                  </a:moveTo>
                  <a:lnTo>
                    <a:pt x="1" y="1802"/>
                  </a:lnTo>
                  <a:lnTo>
                    <a:pt x="234" y="3437"/>
                  </a:lnTo>
                  <a:lnTo>
                    <a:pt x="2569" y="1635"/>
                  </a:lnTo>
                  <a:lnTo>
                    <a:pt x="23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33"/>
            <p:cNvSpPr/>
            <p:nvPr/>
          </p:nvSpPr>
          <p:spPr>
            <a:xfrm>
              <a:off x="-1359865" y="1665470"/>
              <a:ext cx="39601" cy="52473"/>
            </a:xfrm>
            <a:custGeom>
              <a:avLst/>
              <a:gdLst/>
              <a:ahLst/>
              <a:cxnLst/>
              <a:rect l="l" t="t" r="r" b="b"/>
              <a:pathLst>
                <a:path w="2569" h="3404" extrusionOk="0">
                  <a:moveTo>
                    <a:pt x="2335" y="1"/>
                  </a:moveTo>
                  <a:lnTo>
                    <a:pt x="0" y="1769"/>
                  </a:lnTo>
                  <a:lnTo>
                    <a:pt x="234" y="3403"/>
                  </a:lnTo>
                  <a:lnTo>
                    <a:pt x="2569" y="1635"/>
                  </a:lnTo>
                  <a:lnTo>
                    <a:pt x="23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33"/>
            <p:cNvSpPr/>
            <p:nvPr/>
          </p:nvSpPr>
          <p:spPr>
            <a:xfrm>
              <a:off x="-1351634" y="1722552"/>
              <a:ext cx="39601" cy="52981"/>
            </a:xfrm>
            <a:custGeom>
              <a:avLst/>
              <a:gdLst/>
              <a:ahLst/>
              <a:cxnLst/>
              <a:rect l="l" t="t" r="r" b="b"/>
              <a:pathLst>
                <a:path w="2569" h="3437" extrusionOk="0">
                  <a:moveTo>
                    <a:pt x="2335" y="0"/>
                  </a:moveTo>
                  <a:lnTo>
                    <a:pt x="0" y="1802"/>
                  </a:lnTo>
                  <a:lnTo>
                    <a:pt x="200" y="3436"/>
                  </a:lnTo>
                  <a:lnTo>
                    <a:pt x="2569" y="1635"/>
                  </a:lnTo>
                  <a:lnTo>
                    <a:pt x="23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33"/>
            <p:cNvSpPr/>
            <p:nvPr/>
          </p:nvSpPr>
          <p:spPr>
            <a:xfrm>
              <a:off x="-1343926" y="1780142"/>
              <a:ext cx="39617" cy="52457"/>
            </a:xfrm>
            <a:custGeom>
              <a:avLst/>
              <a:gdLst/>
              <a:ahLst/>
              <a:cxnLst/>
              <a:rect l="l" t="t" r="r" b="b"/>
              <a:pathLst>
                <a:path w="2570" h="3403" extrusionOk="0">
                  <a:moveTo>
                    <a:pt x="2336" y="0"/>
                  </a:moveTo>
                  <a:lnTo>
                    <a:pt x="1" y="1768"/>
                  </a:lnTo>
                  <a:lnTo>
                    <a:pt x="234" y="3403"/>
                  </a:lnTo>
                  <a:lnTo>
                    <a:pt x="2569" y="1635"/>
                  </a:lnTo>
                  <a:lnTo>
                    <a:pt x="2336" y="0"/>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33"/>
            <p:cNvSpPr/>
            <p:nvPr/>
          </p:nvSpPr>
          <p:spPr>
            <a:xfrm>
              <a:off x="-1335695" y="1837224"/>
              <a:ext cx="39601" cy="52966"/>
            </a:xfrm>
            <a:custGeom>
              <a:avLst/>
              <a:gdLst/>
              <a:ahLst/>
              <a:cxnLst/>
              <a:rect l="l" t="t" r="r" b="b"/>
              <a:pathLst>
                <a:path w="2569" h="3436" extrusionOk="0">
                  <a:moveTo>
                    <a:pt x="2335" y="0"/>
                  </a:moveTo>
                  <a:lnTo>
                    <a:pt x="0" y="1801"/>
                  </a:lnTo>
                  <a:lnTo>
                    <a:pt x="234" y="3436"/>
                  </a:lnTo>
                  <a:lnTo>
                    <a:pt x="2569" y="1635"/>
                  </a:lnTo>
                  <a:lnTo>
                    <a:pt x="2335" y="0"/>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33"/>
            <p:cNvSpPr/>
            <p:nvPr/>
          </p:nvSpPr>
          <p:spPr>
            <a:xfrm>
              <a:off x="-1327478" y="1894814"/>
              <a:ext cx="39617" cy="52966"/>
            </a:xfrm>
            <a:custGeom>
              <a:avLst/>
              <a:gdLst/>
              <a:ahLst/>
              <a:cxnLst/>
              <a:rect l="l" t="t" r="r" b="b"/>
              <a:pathLst>
                <a:path w="2570" h="3436" extrusionOk="0">
                  <a:moveTo>
                    <a:pt x="2336" y="0"/>
                  </a:moveTo>
                  <a:lnTo>
                    <a:pt x="1" y="1801"/>
                  </a:lnTo>
                  <a:lnTo>
                    <a:pt x="234" y="3436"/>
                  </a:lnTo>
                  <a:lnTo>
                    <a:pt x="2569" y="1635"/>
                  </a:lnTo>
                  <a:lnTo>
                    <a:pt x="2336" y="0"/>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33"/>
            <p:cNvSpPr/>
            <p:nvPr/>
          </p:nvSpPr>
          <p:spPr>
            <a:xfrm>
              <a:off x="-1319247" y="1952405"/>
              <a:ext cx="39617" cy="52457"/>
            </a:xfrm>
            <a:custGeom>
              <a:avLst/>
              <a:gdLst/>
              <a:ahLst/>
              <a:cxnLst/>
              <a:rect l="l" t="t" r="r" b="b"/>
              <a:pathLst>
                <a:path w="2570" h="3403" extrusionOk="0">
                  <a:moveTo>
                    <a:pt x="2336" y="0"/>
                  </a:moveTo>
                  <a:lnTo>
                    <a:pt x="1" y="1768"/>
                  </a:lnTo>
                  <a:lnTo>
                    <a:pt x="234" y="3403"/>
                  </a:lnTo>
                  <a:lnTo>
                    <a:pt x="2569" y="1635"/>
                  </a:lnTo>
                  <a:lnTo>
                    <a:pt x="2336" y="0"/>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33"/>
            <p:cNvSpPr/>
            <p:nvPr/>
          </p:nvSpPr>
          <p:spPr>
            <a:xfrm>
              <a:off x="-1320280" y="2113861"/>
              <a:ext cx="15" cy="15"/>
            </a:xfrm>
            <a:custGeom>
              <a:avLst/>
              <a:gdLst/>
              <a:ahLst/>
              <a:cxnLst/>
              <a:rect l="l" t="t" r="r" b="b"/>
              <a:pathLst>
                <a:path w="1" h="1" extrusionOk="0">
                  <a:moveTo>
                    <a:pt x="1" y="0"/>
                  </a:moveTo>
                  <a:close/>
                </a:path>
              </a:pathLst>
            </a:custGeom>
            <a:solidFill>
              <a:srgbClr val="F27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33"/>
            <p:cNvSpPr/>
            <p:nvPr/>
          </p:nvSpPr>
          <p:spPr>
            <a:xfrm>
              <a:off x="-1498693" y="1698905"/>
              <a:ext cx="411889" cy="418841"/>
            </a:xfrm>
            <a:custGeom>
              <a:avLst/>
              <a:gdLst/>
              <a:ahLst/>
              <a:cxnLst/>
              <a:rect l="l" t="t" r="r" b="b"/>
              <a:pathLst>
                <a:path w="26720" h="27171" extrusionOk="0">
                  <a:moveTo>
                    <a:pt x="13376" y="0"/>
                  </a:moveTo>
                  <a:cubicBezTo>
                    <a:pt x="13710" y="901"/>
                    <a:pt x="13843" y="2102"/>
                    <a:pt x="10841" y="2869"/>
                  </a:cubicBezTo>
                  <a:cubicBezTo>
                    <a:pt x="8339" y="3503"/>
                    <a:pt x="6838" y="5737"/>
                    <a:pt x="7939" y="7772"/>
                  </a:cubicBezTo>
                  <a:lnTo>
                    <a:pt x="7806" y="7772"/>
                  </a:lnTo>
                  <a:cubicBezTo>
                    <a:pt x="3836" y="7772"/>
                    <a:pt x="1635" y="12309"/>
                    <a:pt x="4070" y="15411"/>
                  </a:cubicBezTo>
                  <a:cubicBezTo>
                    <a:pt x="0" y="17913"/>
                    <a:pt x="1668" y="24184"/>
                    <a:pt x="6438" y="24317"/>
                  </a:cubicBezTo>
                  <a:cubicBezTo>
                    <a:pt x="7158" y="26175"/>
                    <a:pt x="8879" y="27171"/>
                    <a:pt x="10617" y="27171"/>
                  </a:cubicBezTo>
                  <a:cubicBezTo>
                    <a:pt x="11939" y="27171"/>
                    <a:pt x="13269" y="26595"/>
                    <a:pt x="14177" y="25385"/>
                  </a:cubicBezTo>
                  <a:cubicBezTo>
                    <a:pt x="15079" y="26588"/>
                    <a:pt x="16399" y="27157"/>
                    <a:pt x="17709" y="27157"/>
                  </a:cubicBezTo>
                  <a:cubicBezTo>
                    <a:pt x="19452" y="27157"/>
                    <a:pt x="21178" y="26150"/>
                    <a:pt x="21882" y="24284"/>
                  </a:cubicBezTo>
                  <a:cubicBezTo>
                    <a:pt x="24484" y="24217"/>
                    <a:pt x="26552" y="22083"/>
                    <a:pt x="26552" y="19481"/>
                  </a:cubicBezTo>
                  <a:cubicBezTo>
                    <a:pt x="26552" y="17813"/>
                    <a:pt x="25685" y="16278"/>
                    <a:pt x="24284" y="15411"/>
                  </a:cubicBezTo>
                  <a:cubicBezTo>
                    <a:pt x="26719" y="12309"/>
                    <a:pt x="24484" y="7739"/>
                    <a:pt x="20548" y="7739"/>
                  </a:cubicBezTo>
                  <a:lnTo>
                    <a:pt x="20348" y="7739"/>
                  </a:lnTo>
                  <a:cubicBezTo>
                    <a:pt x="20948" y="6271"/>
                    <a:pt x="20415" y="4370"/>
                    <a:pt x="18146" y="2335"/>
                  </a:cubicBezTo>
                  <a:cubicBezTo>
                    <a:pt x="16812" y="1134"/>
                    <a:pt x="15144" y="334"/>
                    <a:pt x="13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33"/>
            <p:cNvSpPr/>
            <p:nvPr/>
          </p:nvSpPr>
          <p:spPr>
            <a:xfrm>
              <a:off x="-1398310" y="1842157"/>
              <a:ext cx="284515" cy="125016"/>
            </a:xfrm>
            <a:custGeom>
              <a:avLst/>
              <a:gdLst/>
              <a:ahLst/>
              <a:cxnLst/>
              <a:rect l="l" t="t" r="r" b="b"/>
              <a:pathLst>
                <a:path w="18457" h="8110" extrusionOk="0">
                  <a:moveTo>
                    <a:pt x="14918" y="1"/>
                  </a:moveTo>
                  <a:cubicBezTo>
                    <a:pt x="14726" y="1"/>
                    <a:pt x="14531" y="26"/>
                    <a:pt x="14336" y="80"/>
                  </a:cubicBezTo>
                  <a:cubicBezTo>
                    <a:pt x="13769" y="247"/>
                    <a:pt x="13269" y="514"/>
                    <a:pt x="12835" y="848"/>
                  </a:cubicBezTo>
                  <a:cubicBezTo>
                    <a:pt x="11596" y="1782"/>
                    <a:pt x="10291" y="2193"/>
                    <a:pt x="8864" y="2193"/>
                  </a:cubicBezTo>
                  <a:cubicBezTo>
                    <a:pt x="7795" y="2193"/>
                    <a:pt x="6659" y="1962"/>
                    <a:pt x="5430" y="1548"/>
                  </a:cubicBezTo>
                  <a:cubicBezTo>
                    <a:pt x="4963" y="1348"/>
                    <a:pt x="4496" y="1215"/>
                    <a:pt x="4029" y="1148"/>
                  </a:cubicBezTo>
                  <a:cubicBezTo>
                    <a:pt x="3948" y="1138"/>
                    <a:pt x="3868" y="1134"/>
                    <a:pt x="3788" y="1134"/>
                  </a:cubicBezTo>
                  <a:cubicBezTo>
                    <a:pt x="1634" y="1134"/>
                    <a:pt x="1" y="4520"/>
                    <a:pt x="2928" y="6418"/>
                  </a:cubicBezTo>
                  <a:cubicBezTo>
                    <a:pt x="4764" y="7630"/>
                    <a:pt x="6756" y="8109"/>
                    <a:pt x="8651" y="8109"/>
                  </a:cubicBezTo>
                  <a:cubicBezTo>
                    <a:pt x="11921" y="8109"/>
                    <a:pt x="14898" y="6680"/>
                    <a:pt x="16271" y="5117"/>
                  </a:cubicBezTo>
                  <a:cubicBezTo>
                    <a:pt x="18457" y="2628"/>
                    <a:pt x="16858" y="1"/>
                    <a:pt x="149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33"/>
            <p:cNvSpPr/>
            <p:nvPr/>
          </p:nvSpPr>
          <p:spPr>
            <a:xfrm>
              <a:off x="-1398434" y="1958355"/>
              <a:ext cx="301625" cy="131814"/>
            </a:xfrm>
            <a:custGeom>
              <a:avLst/>
              <a:gdLst/>
              <a:ahLst/>
              <a:cxnLst/>
              <a:rect l="l" t="t" r="r" b="b"/>
              <a:pathLst>
                <a:path w="19567" h="8551" extrusionOk="0">
                  <a:moveTo>
                    <a:pt x="16065" y="1"/>
                  </a:moveTo>
                  <a:cubicBezTo>
                    <a:pt x="15872" y="1"/>
                    <a:pt x="15675" y="27"/>
                    <a:pt x="15478" y="81"/>
                  </a:cubicBezTo>
                  <a:cubicBezTo>
                    <a:pt x="14945" y="248"/>
                    <a:pt x="14444" y="515"/>
                    <a:pt x="13977" y="848"/>
                  </a:cubicBezTo>
                  <a:cubicBezTo>
                    <a:pt x="12663" y="1680"/>
                    <a:pt x="11158" y="2063"/>
                    <a:pt x="9424" y="2063"/>
                  </a:cubicBezTo>
                  <a:cubicBezTo>
                    <a:pt x="8165" y="2063"/>
                    <a:pt x="6786" y="1861"/>
                    <a:pt x="5271" y="1482"/>
                  </a:cubicBezTo>
                  <a:cubicBezTo>
                    <a:pt x="4611" y="1321"/>
                    <a:pt x="4087" y="1218"/>
                    <a:pt x="3619" y="1218"/>
                  </a:cubicBezTo>
                  <a:cubicBezTo>
                    <a:pt x="3021" y="1218"/>
                    <a:pt x="2515" y="1386"/>
                    <a:pt x="1935" y="1816"/>
                  </a:cubicBezTo>
                  <a:cubicBezTo>
                    <a:pt x="1" y="3283"/>
                    <a:pt x="1168" y="6519"/>
                    <a:pt x="3470" y="7353"/>
                  </a:cubicBezTo>
                  <a:cubicBezTo>
                    <a:pt x="4054" y="7562"/>
                    <a:pt x="4655" y="7666"/>
                    <a:pt x="5251" y="7666"/>
                  </a:cubicBezTo>
                  <a:cubicBezTo>
                    <a:pt x="6087" y="7666"/>
                    <a:pt x="6914" y="7461"/>
                    <a:pt x="7673" y="7053"/>
                  </a:cubicBezTo>
                  <a:cubicBezTo>
                    <a:pt x="8609" y="8072"/>
                    <a:pt x="9887" y="8551"/>
                    <a:pt x="11127" y="8551"/>
                  </a:cubicBezTo>
                  <a:cubicBezTo>
                    <a:pt x="12892" y="8551"/>
                    <a:pt x="14583" y="7581"/>
                    <a:pt x="15111" y="5819"/>
                  </a:cubicBezTo>
                  <a:cubicBezTo>
                    <a:pt x="15226" y="5832"/>
                    <a:pt x="15341" y="5839"/>
                    <a:pt x="15456" y="5839"/>
                  </a:cubicBezTo>
                  <a:cubicBezTo>
                    <a:pt x="16178" y="5839"/>
                    <a:pt x="16895" y="5569"/>
                    <a:pt x="17413" y="5051"/>
                  </a:cubicBezTo>
                  <a:cubicBezTo>
                    <a:pt x="19566" y="2595"/>
                    <a:pt x="17997" y="1"/>
                    <a:pt x="160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33"/>
            <p:cNvSpPr/>
            <p:nvPr/>
          </p:nvSpPr>
          <p:spPr>
            <a:xfrm>
              <a:off x="-1315609" y="1710728"/>
              <a:ext cx="123382" cy="144886"/>
            </a:xfrm>
            <a:custGeom>
              <a:avLst/>
              <a:gdLst/>
              <a:ahLst/>
              <a:cxnLst/>
              <a:rect l="l" t="t" r="r" b="b"/>
              <a:pathLst>
                <a:path w="8004" h="9399" extrusionOk="0">
                  <a:moveTo>
                    <a:pt x="2300" y="0"/>
                  </a:moveTo>
                  <a:lnTo>
                    <a:pt x="2300" y="0"/>
                  </a:lnTo>
                  <a:cubicBezTo>
                    <a:pt x="4368" y="2369"/>
                    <a:pt x="2934" y="3703"/>
                    <a:pt x="1099" y="5971"/>
                  </a:cubicBezTo>
                  <a:cubicBezTo>
                    <a:pt x="1" y="7253"/>
                    <a:pt x="1386" y="9399"/>
                    <a:pt x="3748" y="9399"/>
                  </a:cubicBezTo>
                  <a:cubicBezTo>
                    <a:pt x="3969" y="9399"/>
                    <a:pt x="4198" y="9380"/>
                    <a:pt x="4435" y="9340"/>
                  </a:cubicBezTo>
                  <a:cubicBezTo>
                    <a:pt x="7003" y="8873"/>
                    <a:pt x="8004" y="5938"/>
                    <a:pt x="6303" y="3269"/>
                  </a:cubicBezTo>
                  <a:cubicBezTo>
                    <a:pt x="5369" y="1735"/>
                    <a:pt x="3968" y="601"/>
                    <a:pt x="23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8" name="Google Shape;3378;p33"/>
          <p:cNvGrpSpPr/>
          <p:nvPr/>
        </p:nvGrpSpPr>
        <p:grpSpPr>
          <a:xfrm>
            <a:off x="5776145" y="3738062"/>
            <a:ext cx="493213" cy="944935"/>
            <a:chOff x="-1091843" y="1726493"/>
            <a:chExt cx="411869" cy="789090"/>
          </a:xfrm>
        </p:grpSpPr>
        <p:sp>
          <p:nvSpPr>
            <p:cNvPr id="3379" name="Google Shape;3379;p33"/>
            <p:cNvSpPr/>
            <p:nvPr/>
          </p:nvSpPr>
          <p:spPr>
            <a:xfrm>
              <a:off x="-1028880" y="2150532"/>
              <a:ext cx="270072" cy="365050"/>
            </a:xfrm>
            <a:custGeom>
              <a:avLst/>
              <a:gdLst/>
              <a:ahLst/>
              <a:cxnLst/>
              <a:rect l="l" t="t" r="r" b="b"/>
              <a:pathLst>
                <a:path w="19315" h="26103" extrusionOk="0">
                  <a:moveTo>
                    <a:pt x="1" y="1"/>
                  </a:moveTo>
                  <a:lnTo>
                    <a:pt x="8240" y="25052"/>
                  </a:lnTo>
                  <a:cubicBezTo>
                    <a:pt x="8457" y="25753"/>
                    <a:pt x="9057" y="26103"/>
                    <a:pt x="9662" y="26103"/>
                  </a:cubicBezTo>
                  <a:cubicBezTo>
                    <a:pt x="10267" y="26103"/>
                    <a:pt x="10875" y="25753"/>
                    <a:pt x="11109" y="25052"/>
                  </a:cubicBezTo>
                  <a:lnTo>
                    <a:pt x="193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0" name="Google Shape;3380;p33"/>
            <p:cNvGrpSpPr/>
            <p:nvPr/>
          </p:nvGrpSpPr>
          <p:grpSpPr>
            <a:xfrm>
              <a:off x="-1025316" y="2111669"/>
              <a:ext cx="259738" cy="373623"/>
              <a:chOff x="-1409975" y="2057800"/>
              <a:chExt cx="259738" cy="373623"/>
            </a:xfrm>
          </p:grpSpPr>
          <p:sp>
            <p:nvSpPr>
              <p:cNvPr id="3381" name="Google Shape;3381;p33"/>
              <p:cNvSpPr/>
              <p:nvPr/>
            </p:nvSpPr>
            <p:spPr>
              <a:xfrm>
                <a:off x="-1409975" y="2057800"/>
                <a:ext cx="259738" cy="373623"/>
              </a:xfrm>
              <a:custGeom>
                <a:avLst/>
                <a:gdLst/>
                <a:ahLst/>
                <a:cxnLst/>
                <a:rect l="l" t="t" r="r" b="b"/>
                <a:pathLst>
                  <a:path w="19315" h="26187" extrusionOk="0">
                    <a:moveTo>
                      <a:pt x="0" y="1"/>
                    </a:moveTo>
                    <a:lnTo>
                      <a:pt x="8206" y="25085"/>
                    </a:lnTo>
                    <a:cubicBezTo>
                      <a:pt x="8423" y="25819"/>
                      <a:pt x="9048" y="26186"/>
                      <a:pt x="9674" y="26186"/>
                    </a:cubicBezTo>
                    <a:cubicBezTo>
                      <a:pt x="10299" y="26186"/>
                      <a:pt x="10925" y="25819"/>
                      <a:pt x="11142" y="25085"/>
                    </a:cubicBezTo>
                    <a:lnTo>
                      <a:pt x="193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2" name="Google Shape;3382;p33"/>
              <p:cNvGrpSpPr/>
              <p:nvPr/>
            </p:nvGrpSpPr>
            <p:grpSpPr>
              <a:xfrm rot="183616">
                <a:off x="-1388245" y="2080281"/>
                <a:ext cx="206270" cy="314821"/>
                <a:chOff x="5461337" y="4498696"/>
                <a:chExt cx="246353" cy="376085"/>
              </a:xfrm>
            </p:grpSpPr>
            <p:sp>
              <p:nvSpPr>
                <p:cNvPr id="3383" name="Google Shape;3383;p33"/>
                <p:cNvSpPr/>
                <p:nvPr/>
              </p:nvSpPr>
              <p:spPr>
                <a:xfrm>
                  <a:off x="5582450" y="4498700"/>
                  <a:ext cx="98675" cy="112075"/>
                </a:xfrm>
                <a:custGeom>
                  <a:avLst/>
                  <a:gdLst/>
                  <a:ahLst/>
                  <a:cxnLst/>
                  <a:rect l="l" t="t" r="r" b="b"/>
                  <a:pathLst>
                    <a:path w="3947" h="4483" extrusionOk="0">
                      <a:moveTo>
                        <a:pt x="0" y="1"/>
                      </a:moveTo>
                      <a:lnTo>
                        <a:pt x="0" y="1"/>
                      </a:lnTo>
                      <a:cubicBezTo>
                        <a:pt x="536" y="1393"/>
                        <a:pt x="3947" y="4482"/>
                        <a:pt x="3947" y="4482"/>
                      </a:cubicBezTo>
                      <a:cubicBezTo>
                        <a:pt x="2647" y="2915"/>
                        <a:pt x="1"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33"/>
                <p:cNvSpPr/>
                <p:nvPr/>
              </p:nvSpPr>
              <p:spPr>
                <a:xfrm>
                  <a:off x="5535400" y="4528925"/>
                  <a:ext cx="133500" cy="139025"/>
                </a:xfrm>
                <a:custGeom>
                  <a:avLst/>
                  <a:gdLst/>
                  <a:ahLst/>
                  <a:cxnLst/>
                  <a:rect l="l" t="t" r="r" b="b"/>
                  <a:pathLst>
                    <a:path w="5340" h="5561" extrusionOk="0">
                      <a:moveTo>
                        <a:pt x="1" y="0"/>
                      </a:moveTo>
                      <a:lnTo>
                        <a:pt x="1" y="0"/>
                      </a:lnTo>
                      <a:cubicBezTo>
                        <a:pt x="1393" y="1622"/>
                        <a:pt x="5339" y="5560"/>
                        <a:pt x="5339" y="5560"/>
                      </a:cubicBezTo>
                      <a:cubicBezTo>
                        <a:pt x="4368" y="3702"/>
                        <a:pt x="2" y="1"/>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33"/>
                <p:cNvSpPr/>
                <p:nvPr/>
              </p:nvSpPr>
              <p:spPr>
                <a:xfrm>
                  <a:off x="5461337" y="4558006"/>
                  <a:ext cx="213054" cy="191999"/>
                </a:xfrm>
                <a:custGeom>
                  <a:avLst/>
                  <a:gdLst/>
                  <a:ahLst/>
                  <a:cxnLst/>
                  <a:rect l="l" t="t" r="r" b="b"/>
                  <a:pathLst>
                    <a:path w="6815" h="6142" extrusionOk="0">
                      <a:moveTo>
                        <a:pt x="0" y="0"/>
                      </a:moveTo>
                      <a:lnTo>
                        <a:pt x="0" y="0"/>
                      </a:lnTo>
                      <a:cubicBezTo>
                        <a:pt x="1123" y="1391"/>
                        <a:pt x="6805" y="6142"/>
                        <a:pt x="6814" y="6142"/>
                      </a:cubicBezTo>
                      <a:cubicBezTo>
                        <a:pt x="6814" y="6142"/>
                        <a:pt x="6814" y="6141"/>
                        <a:pt x="6814" y="6141"/>
                      </a:cubicBezTo>
                      <a:cubicBezTo>
                        <a:pt x="5614" y="4589"/>
                        <a:pt x="1" y="1"/>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33"/>
                <p:cNvSpPr/>
                <p:nvPr/>
              </p:nvSpPr>
              <p:spPr>
                <a:xfrm>
                  <a:off x="5478266" y="4645202"/>
                  <a:ext cx="170355" cy="159447"/>
                </a:xfrm>
                <a:custGeom>
                  <a:avLst/>
                  <a:gdLst/>
                  <a:ahLst/>
                  <a:cxnLst/>
                  <a:rect l="l" t="t" r="r" b="b"/>
                  <a:pathLst>
                    <a:path w="5607" h="5248" extrusionOk="0">
                      <a:moveTo>
                        <a:pt x="1" y="1"/>
                      </a:moveTo>
                      <a:lnTo>
                        <a:pt x="1" y="1"/>
                      </a:lnTo>
                      <a:cubicBezTo>
                        <a:pt x="1530" y="1523"/>
                        <a:pt x="5606" y="5247"/>
                        <a:pt x="5606" y="5247"/>
                      </a:cubicBezTo>
                      <a:cubicBezTo>
                        <a:pt x="4712" y="3618"/>
                        <a:pt x="1" y="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33"/>
                <p:cNvSpPr/>
                <p:nvPr/>
              </p:nvSpPr>
              <p:spPr>
                <a:xfrm>
                  <a:off x="5528543" y="4759505"/>
                  <a:ext cx="112072" cy="115277"/>
                </a:xfrm>
                <a:custGeom>
                  <a:avLst/>
                  <a:gdLst/>
                  <a:ahLst/>
                  <a:cxnLst/>
                  <a:rect l="l" t="t" r="r" b="b"/>
                  <a:pathLst>
                    <a:path w="4530" h="4660" extrusionOk="0">
                      <a:moveTo>
                        <a:pt x="1" y="1"/>
                      </a:moveTo>
                      <a:lnTo>
                        <a:pt x="1" y="1"/>
                      </a:lnTo>
                      <a:cubicBezTo>
                        <a:pt x="1" y="1"/>
                        <a:pt x="1" y="1"/>
                        <a:pt x="2" y="2"/>
                      </a:cubicBezTo>
                      <a:cubicBezTo>
                        <a:pt x="1394" y="1433"/>
                        <a:pt x="4529" y="4660"/>
                        <a:pt x="4529" y="4660"/>
                      </a:cubicBezTo>
                      <a:cubicBezTo>
                        <a:pt x="3646" y="2938"/>
                        <a:pt x="26"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33"/>
                <p:cNvSpPr/>
                <p:nvPr/>
              </p:nvSpPr>
              <p:spPr>
                <a:xfrm>
                  <a:off x="5476969" y="4498696"/>
                  <a:ext cx="124623" cy="163113"/>
                </a:xfrm>
                <a:custGeom>
                  <a:avLst/>
                  <a:gdLst/>
                  <a:ahLst/>
                  <a:cxnLst/>
                  <a:rect l="l" t="t" r="r" b="b"/>
                  <a:pathLst>
                    <a:path w="4039" h="5286" extrusionOk="0">
                      <a:moveTo>
                        <a:pt x="4038" y="1"/>
                      </a:moveTo>
                      <a:lnTo>
                        <a:pt x="4038" y="1"/>
                      </a:lnTo>
                      <a:cubicBezTo>
                        <a:pt x="2554" y="1163"/>
                        <a:pt x="0" y="5285"/>
                        <a:pt x="0" y="5285"/>
                      </a:cubicBezTo>
                      <a:cubicBezTo>
                        <a:pt x="941" y="4345"/>
                        <a:pt x="4038" y="1"/>
                        <a:pt x="4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33"/>
                <p:cNvSpPr/>
                <p:nvPr/>
              </p:nvSpPr>
              <p:spPr>
                <a:xfrm>
                  <a:off x="5509104" y="4535226"/>
                  <a:ext cx="130520" cy="190798"/>
                </a:xfrm>
                <a:custGeom>
                  <a:avLst/>
                  <a:gdLst/>
                  <a:ahLst/>
                  <a:cxnLst/>
                  <a:rect l="l" t="t" r="r" b="b"/>
                  <a:pathLst>
                    <a:path w="4887" h="7144" extrusionOk="0">
                      <a:moveTo>
                        <a:pt x="4887" y="1"/>
                      </a:moveTo>
                      <a:lnTo>
                        <a:pt x="4887" y="1"/>
                      </a:lnTo>
                      <a:cubicBezTo>
                        <a:pt x="2967" y="1958"/>
                        <a:pt x="0" y="7144"/>
                        <a:pt x="0" y="7144"/>
                      </a:cubicBezTo>
                      <a:cubicBezTo>
                        <a:pt x="719" y="6157"/>
                        <a:pt x="4886" y="1"/>
                        <a:pt x="48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33"/>
                <p:cNvSpPr/>
                <p:nvPr/>
              </p:nvSpPr>
              <p:spPr>
                <a:xfrm>
                  <a:off x="5546702" y="4548151"/>
                  <a:ext cx="160987" cy="256496"/>
                </a:xfrm>
                <a:custGeom>
                  <a:avLst/>
                  <a:gdLst/>
                  <a:ahLst/>
                  <a:cxnLst/>
                  <a:rect l="l" t="t" r="r" b="b"/>
                  <a:pathLst>
                    <a:path w="5377" h="8567" extrusionOk="0">
                      <a:moveTo>
                        <a:pt x="5377" y="1"/>
                      </a:moveTo>
                      <a:lnTo>
                        <a:pt x="5377" y="1"/>
                      </a:lnTo>
                      <a:cubicBezTo>
                        <a:pt x="3495" y="2066"/>
                        <a:pt x="0" y="8566"/>
                        <a:pt x="0" y="8566"/>
                      </a:cubicBezTo>
                      <a:cubicBezTo>
                        <a:pt x="941" y="7129"/>
                        <a:pt x="5376" y="2"/>
                        <a:pt x="53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33"/>
                <p:cNvSpPr/>
                <p:nvPr/>
              </p:nvSpPr>
              <p:spPr>
                <a:xfrm>
                  <a:off x="5582921" y="4713795"/>
                  <a:ext cx="91508" cy="153772"/>
                </a:xfrm>
                <a:custGeom>
                  <a:avLst/>
                  <a:gdLst/>
                  <a:ahLst/>
                  <a:cxnLst/>
                  <a:rect l="l" t="t" r="r" b="b"/>
                  <a:pathLst>
                    <a:path w="4215" h="7083" extrusionOk="0">
                      <a:moveTo>
                        <a:pt x="4215" y="1"/>
                      </a:moveTo>
                      <a:lnTo>
                        <a:pt x="4215" y="1"/>
                      </a:lnTo>
                      <a:cubicBezTo>
                        <a:pt x="2418" y="1752"/>
                        <a:pt x="1" y="7082"/>
                        <a:pt x="1" y="7082"/>
                      </a:cubicBezTo>
                      <a:cubicBezTo>
                        <a:pt x="850" y="5652"/>
                        <a:pt x="4215" y="1"/>
                        <a:pt x="42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92" name="Google Shape;3392;p33"/>
            <p:cNvSpPr/>
            <p:nvPr/>
          </p:nvSpPr>
          <p:spPr>
            <a:xfrm>
              <a:off x="-909008" y="1726493"/>
              <a:ext cx="138077" cy="385343"/>
            </a:xfrm>
            <a:custGeom>
              <a:avLst/>
              <a:gdLst/>
              <a:ahLst/>
              <a:cxnLst/>
              <a:rect l="l" t="t" r="r" b="b"/>
              <a:pathLst>
                <a:path w="9875" h="27554" extrusionOk="0">
                  <a:moveTo>
                    <a:pt x="7406" y="0"/>
                  </a:moveTo>
                  <a:lnTo>
                    <a:pt x="1" y="26886"/>
                  </a:lnTo>
                  <a:lnTo>
                    <a:pt x="2469" y="27553"/>
                  </a:lnTo>
                  <a:lnTo>
                    <a:pt x="9874" y="667"/>
                  </a:lnTo>
                  <a:lnTo>
                    <a:pt x="74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33"/>
            <p:cNvSpPr/>
            <p:nvPr/>
          </p:nvSpPr>
          <p:spPr>
            <a:xfrm>
              <a:off x="-821324" y="1751205"/>
              <a:ext cx="46198" cy="32207"/>
            </a:xfrm>
            <a:custGeom>
              <a:avLst/>
              <a:gdLst/>
              <a:ahLst/>
              <a:cxnLst/>
              <a:rect l="l" t="t" r="r" b="b"/>
              <a:pathLst>
                <a:path w="3304" h="2303" extrusionOk="0">
                  <a:moveTo>
                    <a:pt x="3303" y="1"/>
                  </a:moveTo>
                  <a:lnTo>
                    <a:pt x="434" y="701"/>
                  </a:lnTo>
                  <a:lnTo>
                    <a:pt x="1" y="2303"/>
                  </a:lnTo>
                  <a:lnTo>
                    <a:pt x="1" y="2303"/>
                  </a:lnTo>
                  <a:lnTo>
                    <a:pt x="2870" y="1569"/>
                  </a:lnTo>
                  <a:lnTo>
                    <a:pt x="33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33"/>
            <p:cNvSpPr/>
            <p:nvPr/>
          </p:nvSpPr>
          <p:spPr>
            <a:xfrm>
              <a:off x="-835306" y="1801593"/>
              <a:ext cx="46184" cy="32207"/>
            </a:xfrm>
            <a:custGeom>
              <a:avLst/>
              <a:gdLst/>
              <a:ahLst/>
              <a:cxnLst/>
              <a:rect l="l" t="t" r="r" b="b"/>
              <a:pathLst>
                <a:path w="3303" h="2303" extrusionOk="0">
                  <a:moveTo>
                    <a:pt x="3302" y="1"/>
                  </a:moveTo>
                  <a:lnTo>
                    <a:pt x="434" y="734"/>
                  </a:lnTo>
                  <a:lnTo>
                    <a:pt x="0" y="2302"/>
                  </a:lnTo>
                  <a:lnTo>
                    <a:pt x="2869" y="1602"/>
                  </a:lnTo>
                  <a:lnTo>
                    <a:pt x="33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33"/>
            <p:cNvSpPr/>
            <p:nvPr/>
          </p:nvSpPr>
          <p:spPr>
            <a:xfrm>
              <a:off x="-849303" y="1852442"/>
              <a:ext cx="46184" cy="32207"/>
            </a:xfrm>
            <a:custGeom>
              <a:avLst/>
              <a:gdLst/>
              <a:ahLst/>
              <a:cxnLst/>
              <a:rect l="l" t="t" r="r" b="b"/>
              <a:pathLst>
                <a:path w="3303" h="2303" extrusionOk="0">
                  <a:moveTo>
                    <a:pt x="3303" y="0"/>
                  </a:moveTo>
                  <a:lnTo>
                    <a:pt x="467" y="701"/>
                  </a:lnTo>
                  <a:lnTo>
                    <a:pt x="0" y="2302"/>
                  </a:lnTo>
                  <a:lnTo>
                    <a:pt x="2869" y="1602"/>
                  </a:lnTo>
                  <a:lnTo>
                    <a:pt x="33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33"/>
            <p:cNvSpPr/>
            <p:nvPr/>
          </p:nvSpPr>
          <p:spPr>
            <a:xfrm>
              <a:off x="-862824" y="1903292"/>
              <a:ext cx="45723" cy="32207"/>
            </a:xfrm>
            <a:custGeom>
              <a:avLst/>
              <a:gdLst/>
              <a:ahLst/>
              <a:cxnLst/>
              <a:rect l="l" t="t" r="r" b="b"/>
              <a:pathLst>
                <a:path w="3270" h="2303" extrusionOk="0">
                  <a:moveTo>
                    <a:pt x="3269" y="0"/>
                  </a:moveTo>
                  <a:lnTo>
                    <a:pt x="434" y="701"/>
                  </a:lnTo>
                  <a:lnTo>
                    <a:pt x="0" y="2302"/>
                  </a:lnTo>
                  <a:lnTo>
                    <a:pt x="2835" y="1568"/>
                  </a:lnTo>
                  <a:lnTo>
                    <a:pt x="3269" y="0"/>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33"/>
            <p:cNvSpPr/>
            <p:nvPr/>
          </p:nvSpPr>
          <p:spPr>
            <a:xfrm>
              <a:off x="-876820" y="1953666"/>
              <a:ext cx="45723" cy="32207"/>
            </a:xfrm>
            <a:custGeom>
              <a:avLst/>
              <a:gdLst/>
              <a:ahLst/>
              <a:cxnLst/>
              <a:rect l="l" t="t" r="r" b="b"/>
              <a:pathLst>
                <a:path w="3270" h="2303" extrusionOk="0">
                  <a:moveTo>
                    <a:pt x="3269" y="1"/>
                  </a:moveTo>
                  <a:lnTo>
                    <a:pt x="434" y="735"/>
                  </a:lnTo>
                  <a:lnTo>
                    <a:pt x="0" y="2303"/>
                  </a:lnTo>
                  <a:lnTo>
                    <a:pt x="2836" y="1602"/>
                  </a:lnTo>
                  <a:lnTo>
                    <a:pt x="3269" y="1"/>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33"/>
            <p:cNvSpPr/>
            <p:nvPr/>
          </p:nvSpPr>
          <p:spPr>
            <a:xfrm>
              <a:off x="-890817" y="2004515"/>
              <a:ext cx="46184" cy="32207"/>
            </a:xfrm>
            <a:custGeom>
              <a:avLst/>
              <a:gdLst/>
              <a:ahLst/>
              <a:cxnLst/>
              <a:rect l="l" t="t" r="r" b="b"/>
              <a:pathLst>
                <a:path w="3303" h="2303" extrusionOk="0">
                  <a:moveTo>
                    <a:pt x="3303" y="1"/>
                  </a:moveTo>
                  <a:lnTo>
                    <a:pt x="434" y="701"/>
                  </a:lnTo>
                  <a:lnTo>
                    <a:pt x="1" y="2303"/>
                  </a:lnTo>
                  <a:lnTo>
                    <a:pt x="1" y="2303"/>
                  </a:lnTo>
                  <a:lnTo>
                    <a:pt x="2869" y="1602"/>
                  </a:lnTo>
                  <a:lnTo>
                    <a:pt x="3303" y="1"/>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33"/>
            <p:cNvSpPr/>
            <p:nvPr/>
          </p:nvSpPr>
          <p:spPr>
            <a:xfrm>
              <a:off x="-904813" y="2055365"/>
              <a:ext cx="46198" cy="32207"/>
            </a:xfrm>
            <a:custGeom>
              <a:avLst/>
              <a:gdLst/>
              <a:ahLst/>
              <a:cxnLst/>
              <a:rect l="l" t="t" r="r" b="b"/>
              <a:pathLst>
                <a:path w="3304" h="2303" extrusionOk="0">
                  <a:moveTo>
                    <a:pt x="3303" y="1"/>
                  </a:moveTo>
                  <a:lnTo>
                    <a:pt x="435" y="701"/>
                  </a:lnTo>
                  <a:lnTo>
                    <a:pt x="1" y="2303"/>
                  </a:lnTo>
                  <a:lnTo>
                    <a:pt x="2870" y="1569"/>
                  </a:lnTo>
                  <a:lnTo>
                    <a:pt x="3303" y="1"/>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33"/>
            <p:cNvSpPr/>
            <p:nvPr/>
          </p:nvSpPr>
          <p:spPr>
            <a:xfrm>
              <a:off x="-871689" y="1750282"/>
              <a:ext cx="191714" cy="370882"/>
            </a:xfrm>
            <a:custGeom>
              <a:avLst/>
              <a:gdLst/>
              <a:ahLst/>
              <a:cxnLst/>
              <a:rect l="l" t="t" r="r" b="b"/>
              <a:pathLst>
                <a:path w="13711" h="26520" extrusionOk="0">
                  <a:moveTo>
                    <a:pt x="11375" y="0"/>
                  </a:moveTo>
                  <a:lnTo>
                    <a:pt x="0" y="25452"/>
                  </a:lnTo>
                  <a:lnTo>
                    <a:pt x="2369" y="26519"/>
                  </a:lnTo>
                  <a:lnTo>
                    <a:pt x="13710" y="1034"/>
                  </a:lnTo>
                  <a:lnTo>
                    <a:pt x="113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33"/>
            <p:cNvSpPr/>
            <p:nvPr/>
          </p:nvSpPr>
          <p:spPr>
            <a:xfrm>
              <a:off x="-736897" y="1779203"/>
              <a:ext cx="50393" cy="24739"/>
            </a:xfrm>
            <a:custGeom>
              <a:avLst/>
              <a:gdLst/>
              <a:ahLst/>
              <a:cxnLst/>
              <a:rect l="l" t="t" r="r" b="b"/>
              <a:pathLst>
                <a:path w="3604" h="1769" extrusionOk="0">
                  <a:moveTo>
                    <a:pt x="3603" y="0"/>
                  </a:moveTo>
                  <a:lnTo>
                    <a:pt x="701" y="267"/>
                  </a:lnTo>
                  <a:lnTo>
                    <a:pt x="0" y="1768"/>
                  </a:lnTo>
                  <a:lnTo>
                    <a:pt x="0" y="1768"/>
                  </a:lnTo>
                  <a:lnTo>
                    <a:pt x="2936" y="1501"/>
                  </a:lnTo>
                  <a:lnTo>
                    <a:pt x="36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33"/>
            <p:cNvSpPr/>
            <p:nvPr/>
          </p:nvSpPr>
          <p:spPr>
            <a:xfrm>
              <a:off x="-758346" y="1827255"/>
              <a:ext cx="50840" cy="24739"/>
            </a:xfrm>
            <a:custGeom>
              <a:avLst/>
              <a:gdLst/>
              <a:ahLst/>
              <a:cxnLst/>
              <a:rect l="l" t="t" r="r" b="b"/>
              <a:pathLst>
                <a:path w="3636" h="1769" extrusionOk="0">
                  <a:moveTo>
                    <a:pt x="3636" y="0"/>
                  </a:moveTo>
                  <a:lnTo>
                    <a:pt x="701" y="267"/>
                  </a:lnTo>
                  <a:lnTo>
                    <a:pt x="0" y="1768"/>
                  </a:lnTo>
                  <a:lnTo>
                    <a:pt x="2935" y="1501"/>
                  </a:lnTo>
                  <a:lnTo>
                    <a:pt x="36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33"/>
            <p:cNvSpPr/>
            <p:nvPr/>
          </p:nvSpPr>
          <p:spPr>
            <a:xfrm>
              <a:off x="-779348" y="1875294"/>
              <a:ext cx="50393" cy="24739"/>
            </a:xfrm>
            <a:custGeom>
              <a:avLst/>
              <a:gdLst/>
              <a:ahLst/>
              <a:cxnLst/>
              <a:rect l="l" t="t" r="r" b="b"/>
              <a:pathLst>
                <a:path w="3604" h="1769" extrusionOk="0">
                  <a:moveTo>
                    <a:pt x="3604" y="1"/>
                  </a:moveTo>
                  <a:lnTo>
                    <a:pt x="668" y="268"/>
                  </a:lnTo>
                  <a:lnTo>
                    <a:pt x="1" y="1769"/>
                  </a:lnTo>
                  <a:lnTo>
                    <a:pt x="2903" y="1502"/>
                  </a:lnTo>
                  <a:lnTo>
                    <a:pt x="36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33"/>
            <p:cNvSpPr/>
            <p:nvPr/>
          </p:nvSpPr>
          <p:spPr>
            <a:xfrm>
              <a:off x="-800797" y="1923346"/>
              <a:ext cx="50393" cy="24739"/>
            </a:xfrm>
            <a:custGeom>
              <a:avLst/>
              <a:gdLst/>
              <a:ahLst/>
              <a:cxnLst/>
              <a:rect l="l" t="t" r="r" b="b"/>
              <a:pathLst>
                <a:path w="3604" h="1769" extrusionOk="0">
                  <a:moveTo>
                    <a:pt x="3603" y="1"/>
                  </a:moveTo>
                  <a:lnTo>
                    <a:pt x="668" y="268"/>
                  </a:lnTo>
                  <a:lnTo>
                    <a:pt x="1" y="1769"/>
                  </a:lnTo>
                  <a:lnTo>
                    <a:pt x="1" y="1769"/>
                  </a:lnTo>
                  <a:lnTo>
                    <a:pt x="2936" y="1502"/>
                  </a:lnTo>
                  <a:lnTo>
                    <a:pt x="36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33"/>
            <p:cNvSpPr/>
            <p:nvPr/>
          </p:nvSpPr>
          <p:spPr>
            <a:xfrm>
              <a:off x="-822246" y="1971399"/>
              <a:ext cx="50379" cy="24739"/>
            </a:xfrm>
            <a:custGeom>
              <a:avLst/>
              <a:gdLst/>
              <a:ahLst/>
              <a:cxnLst/>
              <a:rect l="l" t="t" r="r" b="b"/>
              <a:pathLst>
                <a:path w="3603" h="1769" extrusionOk="0">
                  <a:moveTo>
                    <a:pt x="3603" y="1"/>
                  </a:moveTo>
                  <a:lnTo>
                    <a:pt x="667" y="267"/>
                  </a:lnTo>
                  <a:lnTo>
                    <a:pt x="0" y="1769"/>
                  </a:lnTo>
                  <a:lnTo>
                    <a:pt x="2936" y="1502"/>
                  </a:lnTo>
                  <a:lnTo>
                    <a:pt x="3603" y="1"/>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33"/>
            <p:cNvSpPr/>
            <p:nvPr/>
          </p:nvSpPr>
          <p:spPr>
            <a:xfrm>
              <a:off x="-843710" y="2019451"/>
              <a:ext cx="50393" cy="24739"/>
            </a:xfrm>
            <a:custGeom>
              <a:avLst/>
              <a:gdLst/>
              <a:ahLst/>
              <a:cxnLst/>
              <a:rect l="l" t="t" r="r" b="b"/>
              <a:pathLst>
                <a:path w="3604" h="1769" extrusionOk="0">
                  <a:moveTo>
                    <a:pt x="3603" y="0"/>
                  </a:moveTo>
                  <a:lnTo>
                    <a:pt x="668" y="267"/>
                  </a:lnTo>
                  <a:lnTo>
                    <a:pt x="1" y="1768"/>
                  </a:lnTo>
                  <a:lnTo>
                    <a:pt x="1" y="1768"/>
                  </a:lnTo>
                  <a:lnTo>
                    <a:pt x="2936" y="1501"/>
                  </a:lnTo>
                  <a:lnTo>
                    <a:pt x="3603" y="0"/>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33"/>
            <p:cNvSpPr/>
            <p:nvPr/>
          </p:nvSpPr>
          <p:spPr>
            <a:xfrm>
              <a:off x="-865159" y="2067028"/>
              <a:ext cx="50379" cy="25215"/>
            </a:xfrm>
            <a:custGeom>
              <a:avLst/>
              <a:gdLst/>
              <a:ahLst/>
              <a:cxnLst/>
              <a:rect l="l" t="t" r="r" b="b"/>
              <a:pathLst>
                <a:path w="3603" h="1803" extrusionOk="0">
                  <a:moveTo>
                    <a:pt x="3603" y="1"/>
                  </a:moveTo>
                  <a:lnTo>
                    <a:pt x="667" y="301"/>
                  </a:lnTo>
                  <a:lnTo>
                    <a:pt x="0" y="1802"/>
                  </a:lnTo>
                  <a:lnTo>
                    <a:pt x="0" y="1802"/>
                  </a:lnTo>
                  <a:lnTo>
                    <a:pt x="2936" y="1535"/>
                  </a:lnTo>
                  <a:lnTo>
                    <a:pt x="3603" y="1"/>
                  </a:lnTo>
                  <a:close/>
                </a:path>
              </a:pathLst>
            </a:custGeom>
            <a:solidFill>
              <a:srgbClr val="7A44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33"/>
            <p:cNvSpPr/>
            <p:nvPr/>
          </p:nvSpPr>
          <p:spPr>
            <a:xfrm>
              <a:off x="-929996" y="2200920"/>
              <a:ext cx="14" cy="14"/>
            </a:xfrm>
            <a:custGeom>
              <a:avLst/>
              <a:gdLst/>
              <a:ahLst/>
              <a:cxnLst/>
              <a:rect l="l" t="t" r="r" b="b"/>
              <a:pathLst>
                <a:path w="1" h="1" extrusionOk="0">
                  <a:moveTo>
                    <a:pt x="1" y="0"/>
                  </a:moveTo>
                  <a:close/>
                </a:path>
              </a:pathLst>
            </a:custGeom>
            <a:solidFill>
              <a:srgbClr val="F274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33"/>
            <p:cNvSpPr/>
            <p:nvPr/>
          </p:nvSpPr>
          <p:spPr>
            <a:xfrm>
              <a:off x="-1091843" y="1823983"/>
              <a:ext cx="373612" cy="379875"/>
            </a:xfrm>
            <a:custGeom>
              <a:avLst/>
              <a:gdLst/>
              <a:ahLst/>
              <a:cxnLst/>
              <a:rect l="l" t="t" r="r" b="b"/>
              <a:pathLst>
                <a:path w="26720" h="27163" extrusionOk="0">
                  <a:moveTo>
                    <a:pt x="13377" y="1"/>
                  </a:moveTo>
                  <a:lnTo>
                    <a:pt x="13377" y="1"/>
                  </a:lnTo>
                  <a:cubicBezTo>
                    <a:pt x="13710" y="901"/>
                    <a:pt x="13844" y="2069"/>
                    <a:pt x="10842" y="2836"/>
                  </a:cubicBezTo>
                  <a:cubicBezTo>
                    <a:pt x="8340" y="3470"/>
                    <a:pt x="6839" y="5738"/>
                    <a:pt x="7940" y="7773"/>
                  </a:cubicBezTo>
                  <a:lnTo>
                    <a:pt x="7806" y="7773"/>
                  </a:lnTo>
                  <a:cubicBezTo>
                    <a:pt x="3837" y="7773"/>
                    <a:pt x="1635" y="12310"/>
                    <a:pt x="4070" y="15412"/>
                  </a:cubicBezTo>
                  <a:cubicBezTo>
                    <a:pt x="1" y="17914"/>
                    <a:pt x="1669" y="24151"/>
                    <a:pt x="6439" y="24285"/>
                  </a:cubicBezTo>
                  <a:cubicBezTo>
                    <a:pt x="7158" y="26158"/>
                    <a:pt x="8876" y="27162"/>
                    <a:pt x="10611" y="27162"/>
                  </a:cubicBezTo>
                  <a:cubicBezTo>
                    <a:pt x="11935" y="27162"/>
                    <a:pt x="13268" y="26579"/>
                    <a:pt x="14177" y="25352"/>
                  </a:cubicBezTo>
                  <a:cubicBezTo>
                    <a:pt x="15072" y="26579"/>
                    <a:pt x="16404" y="27162"/>
                    <a:pt x="17727" y="27162"/>
                  </a:cubicBezTo>
                  <a:cubicBezTo>
                    <a:pt x="19462" y="27162"/>
                    <a:pt x="21183" y="26158"/>
                    <a:pt x="21883" y="24285"/>
                  </a:cubicBezTo>
                  <a:cubicBezTo>
                    <a:pt x="24485" y="24218"/>
                    <a:pt x="26553" y="22117"/>
                    <a:pt x="26553" y="19515"/>
                  </a:cubicBezTo>
                  <a:cubicBezTo>
                    <a:pt x="26553" y="17847"/>
                    <a:pt x="25686" y="16312"/>
                    <a:pt x="24285" y="15412"/>
                  </a:cubicBezTo>
                  <a:cubicBezTo>
                    <a:pt x="26720" y="12310"/>
                    <a:pt x="24485" y="7773"/>
                    <a:pt x="20549" y="7773"/>
                  </a:cubicBezTo>
                  <a:lnTo>
                    <a:pt x="20349" y="7773"/>
                  </a:lnTo>
                  <a:cubicBezTo>
                    <a:pt x="20949" y="6272"/>
                    <a:pt x="20415" y="4404"/>
                    <a:pt x="18147" y="2369"/>
                  </a:cubicBezTo>
                  <a:cubicBezTo>
                    <a:pt x="16813" y="1135"/>
                    <a:pt x="15178" y="334"/>
                    <a:pt x="133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33"/>
            <p:cNvSpPr/>
            <p:nvPr/>
          </p:nvSpPr>
          <p:spPr>
            <a:xfrm>
              <a:off x="-1000943" y="1954071"/>
              <a:ext cx="258383" cy="113446"/>
            </a:xfrm>
            <a:custGeom>
              <a:avLst/>
              <a:gdLst/>
              <a:ahLst/>
              <a:cxnLst/>
              <a:rect l="l" t="t" r="r" b="b"/>
              <a:pathLst>
                <a:path w="18479" h="8112" extrusionOk="0">
                  <a:moveTo>
                    <a:pt x="14902" y="0"/>
                  </a:moveTo>
                  <a:cubicBezTo>
                    <a:pt x="14719" y="0"/>
                    <a:pt x="14533" y="24"/>
                    <a:pt x="14348" y="72"/>
                  </a:cubicBezTo>
                  <a:cubicBezTo>
                    <a:pt x="13781" y="239"/>
                    <a:pt x="13280" y="506"/>
                    <a:pt x="12847" y="873"/>
                  </a:cubicBezTo>
                  <a:cubicBezTo>
                    <a:pt x="11613" y="1784"/>
                    <a:pt x="10314" y="2187"/>
                    <a:pt x="8894" y="2187"/>
                  </a:cubicBezTo>
                  <a:cubicBezTo>
                    <a:pt x="7820" y="2187"/>
                    <a:pt x="6677" y="1956"/>
                    <a:pt x="5442" y="1540"/>
                  </a:cubicBezTo>
                  <a:cubicBezTo>
                    <a:pt x="4975" y="1340"/>
                    <a:pt x="4508" y="1206"/>
                    <a:pt x="4041" y="1139"/>
                  </a:cubicBezTo>
                  <a:cubicBezTo>
                    <a:pt x="3969" y="1132"/>
                    <a:pt x="3897" y="1128"/>
                    <a:pt x="3826" y="1128"/>
                  </a:cubicBezTo>
                  <a:cubicBezTo>
                    <a:pt x="1659" y="1128"/>
                    <a:pt x="0" y="4505"/>
                    <a:pt x="2940" y="6443"/>
                  </a:cubicBezTo>
                  <a:cubicBezTo>
                    <a:pt x="4769" y="7638"/>
                    <a:pt x="6754" y="8111"/>
                    <a:pt x="8643" y="8111"/>
                  </a:cubicBezTo>
                  <a:cubicBezTo>
                    <a:pt x="11920" y="8111"/>
                    <a:pt x="14907" y="6687"/>
                    <a:pt x="16283" y="5142"/>
                  </a:cubicBezTo>
                  <a:cubicBezTo>
                    <a:pt x="18479" y="2641"/>
                    <a:pt x="16854" y="0"/>
                    <a:pt x="149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33"/>
            <p:cNvSpPr/>
            <p:nvPr/>
          </p:nvSpPr>
          <p:spPr>
            <a:xfrm>
              <a:off x="-1000887" y="2059826"/>
              <a:ext cx="273554" cy="119432"/>
            </a:xfrm>
            <a:custGeom>
              <a:avLst/>
              <a:gdLst/>
              <a:ahLst/>
              <a:cxnLst/>
              <a:rect l="l" t="t" r="r" b="b"/>
              <a:pathLst>
                <a:path w="19564" h="8540" extrusionOk="0">
                  <a:moveTo>
                    <a:pt x="16070" y="1"/>
                  </a:moveTo>
                  <a:cubicBezTo>
                    <a:pt x="15875" y="1"/>
                    <a:pt x="15677" y="27"/>
                    <a:pt x="15478" y="82"/>
                  </a:cubicBezTo>
                  <a:cubicBezTo>
                    <a:pt x="14944" y="249"/>
                    <a:pt x="14444" y="516"/>
                    <a:pt x="13977" y="849"/>
                  </a:cubicBezTo>
                  <a:cubicBezTo>
                    <a:pt x="12663" y="1681"/>
                    <a:pt x="11158" y="2064"/>
                    <a:pt x="9424" y="2064"/>
                  </a:cubicBezTo>
                  <a:cubicBezTo>
                    <a:pt x="8165" y="2064"/>
                    <a:pt x="6786" y="1862"/>
                    <a:pt x="5271" y="1483"/>
                  </a:cubicBezTo>
                  <a:cubicBezTo>
                    <a:pt x="4597" y="1319"/>
                    <a:pt x="4065" y="1208"/>
                    <a:pt x="3589" y="1208"/>
                  </a:cubicBezTo>
                  <a:cubicBezTo>
                    <a:pt x="3005" y="1208"/>
                    <a:pt x="2505" y="1375"/>
                    <a:pt x="1935" y="1817"/>
                  </a:cubicBezTo>
                  <a:cubicBezTo>
                    <a:pt x="0" y="3284"/>
                    <a:pt x="1168" y="6520"/>
                    <a:pt x="3469" y="7354"/>
                  </a:cubicBezTo>
                  <a:cubicBezTo>
                    <a:pt x="4046" y="7546"/>
                    <a:pt x="4640" y="7642"/>
                    <a:pt x="5230" y="7642"/>
                  </a:cubicBezTo>
                  <a:cubicBezTo>
                    <a:pt x="6073" y="7642"/>
                    <a:pt x="6907" y="7446"/>
                    <a:pt x="7672" y="7054"/>
                  </a:cubicBezTo>
                  <a:cubicBezTo>
                    <a:pt x="8602" y="8066"/>
                    <a:pt x="9868" y="8539"/>
                    <a:pt x="11101" y="8539"/>
                  </a:cubicBezTo>
                  <a:cubicBezTo>
                    <a:pt x="12875" y="8539"/>
                    <a:pt x="14580" y="7558"/>
                    <a:pt x="15111" y="5786"/>
                  </a:cubicBezTo>
                  <a:cubicBezTo>
                    <a:pt x="15252" y="5809"/>
                    <a:pt x="15394" y="5820"/>
                    <a:pt x="15535" y="5820"/>
                  </a:cubicBezTo>
                  <a:cubicBezTo>
                    <a:pt x="16231" y="5820"/>
                    <a:pt x="16914" y="5551"/>
                    <a:pt x="17413" y="5052"/>
                  </a:cubicBezTo>
                  <a:cubicBezTo>
                    <a:pt x="19564" y="2568"/>
                    <a:pt x="18000" y="1"/>
                    <a:pt x="16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33"/>
            <p:cNvSpPr/>
            <p:nvPr/>
          </p:nvSpPr>
          <p:spPr>
            <a:xfrm>
              <a:off x="-925675" y="1835185"/>
              <a:ext cx="112293" cy="131095"/>
            </a:xfrm>
            <a:custGeom>
              <a:avLst/>
              <a:gdLst/>
              <a:ahLst/>
              <a:cxnLst/>
              <a:rect l="l" t="t" r="r" b="b"/>
              <a:pathLst>
                <a:path w="8031" h="9374" extrusionOk="0">
                  <a:moveTo>
                    <a:pt x="2293" y="0"/>
                  </a:moveTo>
                  <a:lnTo>
                    <a:pt x="2293" y="0"/>
                  </a:lnTo>
                  <a:cubicBezTo>
                    <a:pt x="4362" y="2335"/>
                    <a:pt x="2927" y="3703"/>
                    <a:pt x="1093" y="5938"/>
                  </a:cubicBezTo>
                  <a:cubicBezTo>
                    <a:pt x="1" y="7242"/>
                    <a:pt x="1363" y="9374"/>
                    <a:pt x="3701" y="9374"/>
                  </a:cubicBezTo>
                  <a:cubicBezTo>
                    <a:pt x="3934" y="9374"/>
                    <a:pt x="4177" y="9352"/>
                    <a:pt x="4428" y="9307"/>
                  </a:cubicBezTo>
                  <a:cubicBezTo>
                    <a:pt x="7030" y="8873"/>
                    <a:pt x="8031" y="5938"/>
                    <a:pt x="6296" y="3236"/>
                  </a:cubicBezTo>
                  <a:cubicBezTo>
                    <a:pt x="5362" y="1735"/>
                    <a:pt x="3961" y="601"/>
                    <a:pt x="2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TextBox 260">
            <a:extLst>
              <a:ext uri="{FF2B5EF4-FFF2-40B4-BE49-F238E27FC236}">
                <a16:creationId xmlns:a16="http://schemas.microsoft.com/office/drawing/2014/main" id="{FC07DF42-B0F9-F74C-A211-2CC54BF7BD54}"/>
              </a:ext>
            </a:extLst>
          </p:cNvPr>
          <p:cNvSpPr txBox="1"/>
          <p:nvPr/>
        </p:nvSpPr>
        <p:spPr>
          <a:xfrm>
            <a:off x="832107" y="996209"/>
            <a:ext cx="6200736" cy="523220"/>
          </a:xfrm>
          <a:prstGeom prst="rect">
            <a:avLst/>
          </a:prstGeom>
          <a:noFill/>
        </p:spPr>
        <p:txBody>
          <a:bodyPr wrap="none" rtlCol="0">
            <a:spAutoFit/>
          </a:bodyPr>
          <a:lstStyle/>
          <a:p>
            <a:r>
              <a:rPr lang="en-US" dirty="0"/>
              <a:t>It is preferred to locate Ice Cream trucks at the top 10 crowded stations and </a:t>
            </a:r>
          </a:p>
          <a:p>
            <a:r>
              <a:rPr lang="en-US" dirty="0"/>
              <a:t>provide the most famous flavors in New York</a:t>
            </a:r>
          </a:p>
        </p:txBody>
      </p:sp>
    </p:spTree>
  </p:cSld>
  <p:clrMapOvr>
    <a:masterClrMapping/>
  </p:clrMapOvr>
</p:sld>
</file>

<file path=ppt/theme/theme1.xml><?xml version="1.0" encoding="utf-8"?>
<a:theme xmlns:a="http://schemas.openxmlformats.org/drawingml/2006/main" name="Ice Cream Infographics by Slidesgo">
  <a:themeElements>
    <a:clrScheme name="Simple Light">
      <a:dk1>
        <a:srgbClr val="000000"/>
      </a:dk1>
      <a:lt1>
        <a:srgbClr val="5A2F0C"/>
      </a:lt1>
      <a:dk2>
        <a:srgbClr val="E94653"/>
      </a:dk2>
      <a:lt2>
        <a:srgbClr val="FF8694"/>
      </a:lt2>
      <a:accent1>
        <a:srgbClr val="78CAB6"/>
      </a:accent1>
      <a:accent2>
        <a:srgbClr val="BBE1D9"/>
      </a:accent2>
      <a:accent3>
        <a:srgbClr val="B0CA6B"/>
      </a:accent3>
      <a:accent4>
        <a:srgbClr val="FFBA63"/>
      </a:accent4>
      <a:accent5>
        <a:srgbClr val="DFA873"/>
      </a:accent5>
      <a:accent6>
        <a:srgbClr val="8F5C40"/>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238</Words>
  <Application>Microsoft Macintosh PowerPoint</Application>
  <PresentationFormat>On-screen Show (16:9)</PresentationFormat>
  <Paragraphs>48</Paragraphs>
  <Slides>11</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Fira Sans Extra Condensed Medium</vt:lpstr>
      <vt:lpstr>Fira Sans Extra Condensed</vt:lpstr>
      <vt:lpstr>Roboto</vt:lpstr>
      <vt:lpstr>Ice Cream Infographics by Slidesgo</vt:lpstr>
      <vt:lpstr>Ice Cream Trucks</vt:lpstr>
      <vt:lpstr>Back story </vt:lpstr>
      <vt:lpstr>Tools</vt:lpstr>
      <vt:lpstr>Workflow</vt:lpstr>
      <vt:lpstr>Clean Data set</vt:lpstr>
      <vt:lpstr>Heist Traffic Station with Daily_Entries</vt:lpstr>
      <vt:lpstr>Heist Traffic Station with Daily_Exits</vt:lpstr>
      <vt:lpstr>Heist Traffic Station</vt:lpstr>
      <vt:lpstr>Conclusion</vt:lpstr>
      <vt:lpstr>Future Work</vt:lpstr>
      <vt:lpstr>Thank you</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Ice Cream Trucks</dc:title>
  <cp:lastModifiedBy>Microsoft Office User</cp:lastModifiedBy>
  <cp:revision>6</cp:revision>
  <dcterms:modified xsi:type="dcterms:W3CDTF">2021-10-10T08:50:43Z</dcterms:modified>
</cp:coreProperties>
</file>