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57" r:id="rId4"/>
    <p:sldId id="292" r:id="rId5"/>
    <p:sldId id="282" r:id="rId6"/>
    <p:sldId id="312" r:id="rId7"/>
    <p:sldId id="313" r:id="rId8"/>
    <p:sldId id="269" r:id="rId9"/>
    <p:sldId id="318" r:id="rId10"/>
    <p:sldId id="315" r:id="rId11"/>
  </p:sldIdLst>
  <p:sldSz cx="9144000" cy="5143500" type="screen16x9"/>
  <p:notesSz cx="6858000" cy="9144000"/>
  <p:embeddedFontLst>
    <p:embeddedFont>
      <p:font typeface="Didact Gothic" panose="020B0604020202020204" charset="0"/>
      <p:regular r:id="rId13"/>
    </p:embeddedFont>
    <p:embeddedFont>
      <p:font typeface="Fira Sans Extra Condensed" panose="020B0503050000020004" pitchFamily="34" charset="0"/>
      <p:regular r:id="rId14"/>
      <p:bold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Libre Franklin" pitchFamily="2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Patrick Hand" panose="020B0604020202020204" charset="0"/>
      <p:regular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italic r:id="rId38"/>
    </p:embeddedFont>
    <p:embeddedFont>
      <p:font typeface="Secular One" panose="00000500000000000000" pitchFamily="2" charset="-79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76E545-5B54-4CA7-AADB-3B4B81073E27}">
  <a:tblStyle styleId="{AD76E545-5B54-4CA7-AADB-3B4B81073E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d9c2ec5c2a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d9c2ec5c2a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a1242414e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a1242414e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9131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73150" y="1041800"/>
            <a:ext cx="4050900" cy="2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73150" y="3746350"/>
            <a:ext cx="40509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178282">
            <a:off x="-692430" y="498283"/>
            <a:ext cx="5024607" cy="4505639"/>
          </a:xfrm>
          <a:custGeom>
            <a:avLst/>
            <a:gdLst/>
            <a:ahLst/>
            <a:cxnLst/>
            <a:rect l="l" t="t" r="r" b="b"/>
            <a:pathLst>
              <a:path w="20786" h="14192" extrusionOk="0">
                <a:moveTo>
                  <a:pt x="9769" y="1"/>
                </a:moveTo>
                <a:cubicBezTo>
                  <a:pt x="8018" y="1"/>
                  <a:pt x="6151" y="221"/>
                  <a:pt x="4355" y="576"/>
                </a:cubicBezTo>
                <a:cubicBezTo>
                  <a:pt x="0" y="1441"/>
                  <a:pt x="7629" y="12658"/>
                  <a:pt x="9088" y="13660"/>
                </a:cubicBezTo>
                <a:cubicBezTo>
                  <a:pt x="9605" y="14012"/>
                  <a:pt x="10182" y="14192"/>
                  <a:pt x="10841" y="14192"/>
                </a:cubicBezTo>
                <a:cubicBezTo>
                  <a:pt x="12364" y="14192"/>
                  <a:pt x="14322" y="13230"/>
                  <a:pt x="16979" y="11211"/>
                </a:cubicBezTo>
                <a:cubicBezTo>
                  <a:pt x="20786" y="8318"/>
                  <a:pt x="18846" y="3774"/>
                  <a:pt x="15989" y="1578"/>
                </a:cubicBezTo>
                <a:cubicBezTo>
                  <a:pt x="14514" y="446"/>
                  <a:pt x="12259" y="1"/>
                  <a:pt x="97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/>
          <p:nvPr/>
        </p:nvSpPr>
        <p:spPr>
          <a:xfrm rot="-5400000">
            <a:off x="-2360885" y="2096129"/>
            <a:ext cx="6272886" cy="1551096"/>
          </a:xfrm>
          <a:custGeom>
            <a:avLst/>
            <a:gdLst/>
            <a:ahLst/>
            <a:cxnLst/>
            <a:rect l="l" t="t" r="r" b="b"/>
            <a:pathLst>
              <a:path w="13416" h="3352" extrusionOk="0">
                <a:moveTo>
                  <a:pt x="0" y="0"/>
                </a:moveTo>
                <a:cubicBezTo>
                  <a:pt x="87" y="841"/>
                  <a:pt x="256" y="1666"/>
                  <a:pt x="396" y="2474"/>
                </a:cubicBezTo>
                <a:cubicBezTo>
                  <a:pt x="429" y="2647"/>
                  <a:pt x="462" y="2837"/>
                  <a:pt x="581" y="2973"/>
                </a:cubicBezTo>
                <a:cubicBezTo>
                  <a:pt x="705" y="3109"/>
                  <a:pt x="891" y="3162"/>
                  <a:pt x="1064" y="3212"/>
                </a:cubicBezTo>
                <a:cubicBezTo>
                  <a:pt x="1509" y="3315"/>
                  <a:pt x="1975" y="3331"/>
                  <a:pt x="2437" y="3352"/>
                </a:cubicBezTo>
                <a:cubicBezTo>
                  <a:pt x="3451" y="3352"/>
                  <a:pt x="4482" y="3249"/>
                  <a:pt x="5496" y="3146"/>
                </a:cubicBezTo>
                <a:cubicBezTo>
                  <a:pt x="6700" y="3006"/>
                  <a:pt x="7900" y="2853"/>
                  <a:pt x="9103" y="2696"/>
                </a:cubicBezTo>
                <a:cubicBezTo>
                  <a:pt x="9808" y="2610"/>
                  <a:pt x="10530" y="2527"/>
                  <a:pt x="11235" y="2424"/>
                </a:cubicBezTo>
                <a:cubicBezTo>
                  <a:pt x="11561" y="2371"/>
                  <a:pt x="11903" y="2321"/>
                  <a:pt x="12196" y="2148"/>
                </a:cubicBezTo>
                <a:cubicBezTo>
                  <a:pt x="12847" y="1769"/>
                  <a:pt x="13210" y="792"/>
                  <a:pt x="13399" y="103"/>
                </a:cubicBezTo>
                <a:cubicBezTo>
                  <a:pt x="13399" y="70"/>
                  <a:pt x="13416" y="33"/>
                  <a:pt x="134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5"/>
          <p:cNvSpPr/>
          <p:nvPr/>
        </p:nvSpPr>
        <p:spPr>
          <a:xfrm rot="5400000">
            <a:off x="5232015" y="2096129"/>
            <a:ext cx="6272886" cy="1551096"/>
          </a:xfrm>
          <a:custGeom>
            <a:avLst/>
            <a:gdLst/>
            <a:ahLst/>
            <a:cxnLst/>
            <a:rect l="l" t="t" r="r" b="b"/>
            <a:pathLst>
              <a:path w="13416" h="3352" extrusionOk="0">
                <a:moveTo>
                  <a:pt x="0" y="0"/>
                </a:moveTo>
                <a:cubicBezTo>
                  <a:pt x="87" y="841"/>
                  <a:pt x="256" y="1666"/>
                  <a:pt x="396" y="2474"/>
                </a:cubicBezTo>
                <a:cubicBezTo>
                  <a:pt x="429" y="2647"/>
                  <a:pt x="462" y="2837"/>
                  <a:pt x="581" y="2973"/>
                </a:cubicBezTo>
                <a:cubicBezTo>
                  <a:pt x="705" y="3109"/>
                  <a:pt x="891" y="3162"/>
                  <a:pt x="1064" y="3212"/>
                </a:cubicBezTo>
                <a:cubicBezTo>
                  <a:pt x="1509" y="3315"/>
                  <a:pt x="1975" y="3331"/>
                  <a:pt x="2437" y="3352"/>
                </a:cubicBezTo>
                <a:cubicBezTo>
                  <a:pt x="3451" y="3352"/>
                  <a:pt x="4482" y="3249"/>
                  <a:pt x="5496" y="3146"/>
                </a:cubicBezTo>
                <a:cubicBezTo>
                  <a:pt x="6700" y="3006"/>
                  <a:pt x="7900" y="2853"/>
                  <a:pt x="9103" y="2696"/>
                </a:cubicBezTo>
                <a:cubicBezTo>
                  <a:pt x="9808" y="2610"/>
                  <a:pt x="10530" y="2527"/>
                  <a:pt x="11235" y="2424"/>
                </a:cubicBezTo>
                <a:cubicBezTo>
                  <a:pt x="11561" y="2371"/>
                  <a:pt x="11903" y="2321"/>
                  <a:pt x="12196" y="2148"/>
                </a:cubicBezTo>
                <a:cubicBezTo>
                  <a:pt x="12847" y="1769"/>
                  <a:pt x="13210" y="792"/>
                  <a:pt x="13399" y="103"/>
                </a:cubicBezTo>
                <a:cubicBezTo>
                  <a:pt x="13399" y="70"/>
                  <a:pt x="13416" y="33"/>
                  <a:pt x="134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/>
          <p:nvPr/>
        </p:nvSpPr>
        <p:spPr>
          <a:xfrm rot="-4499998">
            <a:off x="6327051" y="3814403"/>
            <a:ext cx="5091025" cy="4766595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6"/>
          <p:cNvSpPr/>
          <p:nvPr/>
        </p:nvSpPr>
        <p:spPr>
          <a:xfrm rot="-9899998">
            <a:off x="-2398947" y="-2164598"/>
            <a:ext cx="5091025" cy="4766595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66900" y="135925"/>
            <a:ext cx="8810193" cy="4871673"/>
          </a:xfrm>
          <a:custGeom>
            <a:avLst/>
            <a:gdLst/>
            <a:ahLst/>
            <a:cxnLst/>
            <a:rect l="l" t="t" r="r" b="b"/>
            <a:pathLst>
              <a:path w="29898" h="22839" extrusionOk="0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4043225"/>
            <a:ext cx="9144014" cy="1100275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390925" y="1062800"/>
            <a:ext cx="4362300" cy="2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2605375" y="3212650"/>
            <a:ext cx="3933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457825" y="143075"/>
            <a:ext cx="8228089" cy="4857349"/>
          </a:xfrm>
          <a:custGeom>
            <a:avLst/>
            <a:gdLst/>
            <a:ahLst/>
            <a:cxnLst/>
            <a:rect l="l" t="t" r="r" b="b"/>
            <a:pathLst>
              <a:path w="26063" h="22650" extrusionOk="0">
                <a:moveTo>
                  <a:pt x="13375" y="1"/>
                </a:moveTo>
                <a:cubicBezTo>
                  <a:pt x="3971" y="1"/>
                  <a:pt x="468" y="3399"/>
                  <a:pt x="204" y="11317"/>
                </a:cubicBezTo>
                <a:cubicBezTo>
                  <a:pt x="0" y="17542"/>
                  <a:pt x="841" y="22650"/>
                  <a:pt x="13188" y="22650"/>
                </a:cubicBezTo>
                <a:cubicBezTo>
                  <a:pt x="13250" y="22650"/>
                  <a:pt x="13312" y="22650"/>
                  <a:pt x="13375" y="22650"/>
                </a:cubicBezTo>
                <a:cubicBezTo>
                  <a:pt x="22777" y="22598"/>
                  <a:pt x="25910" y="18895"/>
                  <a:pt x="25999" y="11317"/>
                </a:cubicBezTo>
                <a:cubicBezTo>
                  <a:pt x="26063" y="5062"/>
                  <a:pt x="24768" y="1"/>
                  <a:pt x="133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520350" y="2267167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/>
          </p:nvPr>
        </p:nvSpPr>
        <p:spPr>
          <a:xfrm>
            <a:off x="863213" y="1833700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 hasCustomPrompt="1"/>
          </p:nvPr>
        </p:nvSpPr>
        <p:spPr>
          <a:xfrm>
            <a:off x="1520387" y="1309011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5307421" y="2313342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/>
          </p:nvPr>
        </p:nvSpPr>
        <p:spPr>
          <a:xfrm>
            <a:off x="4650237" y="1833700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5307408" y="1308948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520350" y="3904708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/>
          </p:nvPr>
        </p:nvSpPr>
        <p:spPr>
          <a:xfrm>
            <a:off x="863163" y="3471225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 hasCustomPrompt="1"/>
          </p:nvPr>
        </p:nvSpPr>
        <p:spPr>
          <a:xfrm>
            <a:off x="1520362" y="2946489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5307396" y="3904708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/>
          </p:nvPr>
        </p:nvSpPr>
        <p:spPr>
          <a:xfrm>
            <a:off x="4650215" y="3471225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5307408" y="2946489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0"/>
            <a:ext cx="5494007" cy="5143505"/>
          </a:xfrm>
          <a:custGeom>
            <a:avLst/>
            <a:gdLst/>
            <a:ahLst/>
            <a:cxnLst/>
            <a:rect l="l" t="t" r="r" b="b"/>
            <a:pathLst>
              <a:path w="18368" h="12922" extrusionOk="0">
                <a:moveTo>
                  <a:pt x="0" y="1"/>
                </a:moveTo>
                <a:lnTo>
                  <a:pt x="0" y="12835"/>
                </a:lnTo>
                <a:lnTo>
                  <a:pt x="15634" y="12922"/>
                </a:lnTo>
                <a:cubicBezTo>
                  <a:pt x="15634" y="12922"/>
                  <a:pt x="18368" y="9896"/>
                  <a:pt x="16286" y="7113"/>
                </a:cubicBezTo>
                <a:cubicBezTo>
                  <a:pt x="14451" y="4639"/>
                  <a:pt x="12884" y="6944"/>
                  <a:pt x="11012" y="3542"/>
                </a:cubicBezTo>
                <a:cubicBezTo>
                  <a:pt x="9759" y="1275"/>
                  <a:pt x="7442" y="1"/>
                  <a:pt x="74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20101" y="2766875"/>
            <a:ext cx="43017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720000" y="3718325"/>
            <a:ext cx="4301700" cy="7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1600">
                <a:solidFill>
                  <a:srgbClr val="261B2A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 rot="4849900">
            <a:off x="2823308" y="-577668"/>
            <a:ext cx="4425355" cy="6941137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 rot="10800000">
            <a:off x="15" y="2303481"/>
            <a:ext cx="9185310" cy="2840020"/>
          </a:xfrm>
          <a:custGeom>
            <a:avLst/>
            <a:gdLst/>
            <a:ahLst/>
            <a:cxnLst/>
            <a:rect l="l" t="t" r="r" b="b"/>
            <a:pathLst>
              <a:path w="12333" h="4473" extrusionOk="0">
                <a:moveTo>
                  <a:pt x="17" y="0"/>
                </a:moveTo>
                <a:lnTo>
                  <a:pt x="33" y="4041"/>
                </a:lnTo>
                <a:cubicBezTo>
                  <a:pt x="0" y="4090"/>
                  <a:pt x="602" y="4280"/>
                  <a:pt x="652" y="4297"/>
                </a:cubicBezTo>
                <a:cubicBezTo>
                  <a:pt x="775" y="4335"/>
                  <a:pt x="897" y="4355"/>
                  <a:pt x="1019" y="4355"/>
                </a:cubicBezTo>
                <a:cubicBezTo>
                  <a:pt x="1221" y="4355"/>
                  <a:pt x="1420" y="4301"/>
                  <a:pt x="1612" y="4193"/>
                </a:cubicBezTo>
                <a:cubicBezTo>
                  <a:pt x="2198" y="3868"/>
                  <a:pt x="2577" y="3282"/>
                  <a:pt x="3159" y="2940"/>
                </a:cubicBezTo>
                <a:cubicBezTo>
                  <a:pt x="3576" y="2709"/>
                  <a:pt x="4037" y="2592"/>
                  <a:pt x="4498" y="2592"/>
                </a:cubicBezTo>
                <a:cubicBezTo>
                  <a:pt x="4893" y="2592"/>
                  <a:pt x="5287" y="2678"/>
                  <a:pt x="5653" y="2854"/>
                </a:cubicBezTo>
                <a:cubicBezTo>
                  <a:pt x="6131" y="3093"/>
                  <a:pt x="6494" y="3455"/>
                  <a:pt x="6906" y="3781"/>
                </a:cubicBezTo>
                <a:cubicBezTo>
                  <a:pt x="7302" y="4107"/>
                  <a:pt x="7817" y="4433"/>
                  <a:pt x="8333" y="4470"/>
                </a:cubicBezTo>
                <a:cubicBezTo>
                  <a:pt x="8363" y="4472"/>
                  <a:pt x="8393" y="4472"/>
                  <a:pt x="8423" y="4472"/>
                </a:cubicBezTo>
                <a:cubicBezTo>
                  <a:pt x="9185" y="4472"/>
                  <a:pt x="9795" y="3880"/>
                  <a:pt x="10291" y="3352"/>
                </a:cubicBezTo>
                <a:cubicBezTo>
                  <a:pt x="10786" y="2783"/>
                  <a:pt x="11252" y="2186"/>
                  <a:pt x="11648" y="1547"/>
                </a:cubicBezTo>
                <a:cubicBezTo>
                  <a:pt x="11837" y="1221"/>
                  <a:pt x="12006" y="879"/>
                  <a:pt x="12147" y="536"/>
                </a:cubicBezTo>
                <a:cubicBezTo>
                  <a:pt x="12212" y="380"/>
                  <a:pt x="12332" y="0"/>
                  <a:pt x="123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/>
          <p:nvPr/>
        </p:nvSpPr>
        <p:spPr>
          <a:xfrm>
            <a:off x="0" y="3825699"/>
            <a:ext cx="9144014" cy="1317792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4"/>
          <p:cNvSpPr/>
          <p:nvPr/>
        </p:nvSpPr>
        <p:spPr>
          <a:xfrm rot="10800000" flipH="1">
            <a:off x="0" y="-1"/>
            <a:ext cx="9144014" cy="1317792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ecular One"/>
              <a:buNone/>
              <a:defRPr sz="3000" b="1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59" r:id="rId5"/>
    <p:sldLayoutId id="2147483662" r:id="rId6"/>
    <p:sldLayoutId id="2147483666" r:id="rId7"/>
    <p:sldLayoutId id="2147483668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ctrTitle"/>
          </p:nvPr>
        </p:nvSpPr>
        <p:spPr>
          <a:xfrm>
            <a:off x="4373150" y="1041800"/>
            <a:ext cx="4050900" cy="2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Factors affecting Life Expectancy</a:t>
            </a:r>
            <a:endParaRPr sz="4000" dirty="0"/>
          </a:p>
        </p:txBody>
      </p:sp>
      <p:sp>
        <p:nvSpPr>
          <p:cNvPr id="214" name="Google Shape;214;p39"/>
          <p:cNvSpPr txBox="1">
            <a:spLocks noGrp="1"/>
          </p:cNvSpPr>
          <p:nvPr>
            <p:ph type="subTitle" idx="1"/>
          </p:nvPr>
        </p:nvSpPr>
        <p:spPr>
          <a:xfrm>
            <a:off x="4770099" y="3122125"/>
            <a:ext cx="40509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By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Shahad </a:t>
            </a:r>
            <a:r>
              <a:rPr lang="en-US" dirty="0" err="1"/>
              <a:t>Alomayrah</a:t>
            </a:r>
            <a:endParaRPr dirty="0"/>
          </a:p>
        </p:txBody>
      </p:sp>
      <p:grpSp>
        <p:nvGrpSpPr>
          <p:cNvPr id="89" name="Google Shape;48;p15">
            <a:extLst>
              <a:ext uri="{FF2B5EF4-FFF2-40B4-BE49-F238E27FC236}">
                <a16:creationId xmlns:a16="http://schemas.microsoft.com/office/drawing/2014/main" id="{FA9C05C5-FDF1-418A-A3FB-EAE31D5F416A}"/>
              </a:ext>
            </a:extLst>
          </p:cNvPr>
          <p:cNvGrpSpPr/>
          <p:nvPr/>
        </p:nvGrpSpPr>
        <p:grpSpPr>
          <a:xfrm>
            <a:off x="719950" y="970487"/>
            <a:ext cx="2755575" cy="3429358"/>
            <a:chOff x="5479725" y="1004958"/>
            <a:chExt cx="2590800" cy="3224292"/>
          </a:xfrm>
        </p:grpSpPr>
        <p:sp>
          <p:nvSpPr>
            <p:cNvPr id="90" name="Google Shape;49;p15">
              <a:extLst>
                <a:ext uri="{FF2B5EF4-FFF2-40B4-BE49-F238E27FC236}">
                  <a16:creationId xmlns:a16="http://schemas.microsoft.com/office/drawing/2014/main" id="{67621692-0770-4475-B217-B433C54DC4FC}"/>
                </a:ext>
              </a:extLst>
            </p:cNvPr>
            <p:cNvSpPr/>
            <p:nvPr/>
          </p:nvSpPr>
          <p:spPr>
            <a:xfrm>
              <a:off x="5479725" y="4019550"/>
              <a:ext cx="2590800" cy="209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50;p15">
              <a:extLst>
                <a:ext uri="{FF2B5EF4-FFF2-40B4-BE49-F238E27FC236}">
                  <a16:creationId xmlns:a16="http://schemas.microsoft.com/office/drawing/2014/main" id="{A3AE74D7-139B-4305-A36A-2EBBA18B1270}"/>
                </a:ext>
              </a:extLst>
            </p:cNvPr>
            <p:cNvGrpSpPr/>
            <p:nvPr/>
          </p:nvGrpSpPr>
          <p:grpSpPr>
            <a:xfrm>
              <a:off x="5765309" y="1004958"/>
              <a:ext cx="2104983" cy="3133571"/>
              <a:chOff x="1133459" y="1004958"/>
              <a:chExt cx="2104983" cy="3133571"/>
            </a:xfrm>
          </p:grpSpPr>
          <p:grpSp>
            <p:nvGrpSpPr>
              <p:cNvPr id="92" name="Google Shape;51;p15">
                <a:extLst>
                  <a:ext uri="{FF2B5EF4-FFF2-40B4-BE49-F238E27FC236}">
                    <a16:creationId xmlns:a16="http://schemas.microsoft.com/office/drawing/2014/main" id="{03F17E7F-51CF-492D-81F4-0928D9A97C14}"/>
                  </a:ext>
                </a:extLst>
              </p:cNvPr>
              <p:cNvGrpSpPr/>
              <p:nvPr/>
            </p:nvGrpSpPr>
            <p:grpSpPr>
              <a:xfrm>
                <a:off x="2258434" y="1004958"/>
                <a:ext cx="980008" cy="3133571"/>
                <a:chOff x="6644250" y="1835575"/>
                <a:chExt cx="737625" cy="2358550"/>
              </a:xfrm>
            </p:grpSpPr>
            <p:sp>
              <p:nvSpPr>
                <p:cNvPr id="122" name="Google Shape;52;p15">
                  <a:extLst>
                    <a:ext uri="{FF2B5EF4-FFF2-40B4-BE49-F238E27FC236}">
                      <a16:creationId xmlns:a16="http://schemas.microsoft.com/office/drawing/2014/main" id="{3644A859-1040-4A19-956A-0514AF0C576B}"/>
                    </a:ext>
                  </a:extLst>
                </p:cNvPr>
                <p:cNvSpPr/>
                <p:nvPr/>
              </p:nvSpPr>
              <p:spPr>
                <a:xfrm>
                  <a:off x="6694575" y="2358450"/>
                  <a:ext cx="150825" cy="7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3" h="29146" fill="none" extrusionOk="0">
                      <a:moveTo>
                        <a:pt x="6032" y="0"/>
                      </a:moveTo>
                      <a:lnTo>
                        <a:pt x="6032" y="0"/>
                      </a:lnTo>
                      <a:lnTo>
                        <a:pt x="5127" y="2228"/>
                      </a:lnTo>
                      <a:lnTo>
                        <a:pt x="4193" y="4563"/>
                      </a:lnTo>
                      <a:lnTo>
                        <a:pt x="3114" y="7296"/>
                      </a:lnTo>
                      <a:lnTo>
                        <a:pt x="2569" y="8716"/>
                      </a:lnTo>
                      <a:lnTo>
                        <a:pt x="2034" y="10117"/>
                      </a:lnTo>
                      <a:lnTo>
                        <a:pt x="1528" y="11460"/>
                      </a:lnTo>
                      <a:lnTo>
                        <a:pt x="1071" y="12715"/>
                      </a:lnTo>
                      <a:lnTo>
                        <a:pt x="672" y="13833"/>
                      </a:lnTo>
                      <a:lnTo>
                        <a:pt x="507" y="14330"/>
                      </a:lnTo>
                      <a:lnTo>
                        <a:pt x="361" y="14787"/>
                      </a:lnTo>
                      <a:lnTo>
                        <a:pt x="244" y="15186"/>
                      </a:lnTo>
                      <a:lnTo>
                        <a:pt x="147" y="15526"/>
                      </a:lnTo>
                      <a:lnTo>
                        <a:pt x="88" y="15808"/>
                      </a:lnTo>
                      <a:lnTo>
                        <a:pt x="49" y="16022"/>
                      </a:lnTo>
                      <a:lnTo>
                        <a:pt x="49" y="16022"/>
                      </a:lnTo>
                      <a:lnTo>
                        <a:pt x="30" y="16226"/>
                      </a:lnTo>
                      <a:lnTo>
                        <a:pt x="20" y="16489"/>
                      </a:lnTo>
                      <a:lnTo>
                        <a:pt x="10" y="17131"/>
                      </a:lnTo>
                      <a:lnTo>
                        <a:pt x="1" y="17939"/>
                      </a:lnTo>
                      <a:lnTo>
                        <a:pt x="10" y="18882"/>
                      </a:lnTo>
                      <a:lnTo>
                        <a:pt x="30" y="19913"/>
                      </a:lnTo>
                      <a:lnTo>
                        <a:pt x="59" y="21013"/>
                      </a:lnTo>
                      <a:lnTo>
                        <a:pt x="127" y="23299"/>
                      </a:lnTo>
                      <a:lnTo>
                        <a:pt x="215" y="25497"/>
                      </a:lnTo>
                      <a:lnTo>
                        <a:pt x="283" y="27365"/>
                      </a:lnTo>
                      <a:lnTo>
                        <a:pt x="361" y="29145"/>
                      </a:lnTo>
                    </a:path>
                  </a:pathLst>
                </a:custGeom>
                <a:noFill/>
                <a:ln w="79050" cap="rnd" cmpd="sng">
                  <a:solidFill>
                    <a:srgbClr val="D7997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53;p15">
                  <a:extLst>
                    <a:ext uri="{FF2B5EF4-FFF2-40B4-BE49-F238E27FC236}">
                      <a16:creationId xmlns:a16="http://schemas.microsoft.com/office/drawing/2014/main" id="{7F2EB316-72E9-4B71-8123-CFB468026ACE}"/>
                    </a:ext>
                  </a:extLst>
                </p:cNvPr>
                <p:cNvSpPr/>
                <p:nvPr/>
              </p:nvSpPr>
              <p:spPr>
                <a:xfrm>
                  <a:off x="6694575" y="2358450"/>
                  <a:ext cx="150825" cy="5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3" h="20595" fill="none" extrusionOk="0">
                      <a:moveTo>
                        <a:pt x="6032" y="0"/>
                      </a:moveTo>
                      <a:lnTo>
                        <a:pt x="6032" y="0"/>
                      </a:lnTo>
                      <a:lnTo>
                        <a:pt x="5127" y="2228"/>
                      </a:lnTo>
                      <a:lnTo>
                        <a:pt x="4193" y="4563"/>
                      </a:lnTo>
                      <a:lnTo>
                        <a:pt x="3114" y="7296"/>
                      </a:lnTo>
                      <a:lnTo>
                        <a:pt x="2569" y="8716"/>
                      </a:lnTo>
                      <a:lnTo>
                        <a:pt x="2034" y="10117"/>
                      </a:lnTo>
                      <a:lnTo>
                        <a:pt x="1528" y="11460"/>
                      </a:lnTo>
                      <a:lnTo>
                        <a:pt x="1071" y="12715"/>
                      </a:lnTo>
                      <a:lnTo>
                        <a:pt x="672" y="13833"/>
                      </a:lnTo>
                      <a:lnTo>
                        <a:pt x="507" y="14330"/>
                      </a:lnTo>
                      <a:lnTo>
                        <a:pt x="361" y="14787"/>
                      </a:lnTo>
                      <a:lnTo>
                        <a:pt x="244" y="15186"/>
                      </a:lnTo>
                      <a:lnTo>
                        <a:pt x="147" y="15526"/>
                      </a:lnTo>
                      <a:lnTo>
                        <a:pt x="88" y="15808"/>
                      </a:lnTo>
                      <a:lnTo>
                        <a:pt x="49" y="16022"/>
                      </a:lnTo>
                      <a:lnTo>
                        <a:pt x="49" y="16022"/>
                      </a:lnTo>
                      <a:lnTo>
                        <a:pt x="30" y="16324"/>
                      </a:lnTo>
                      <a:lnTo>
                        <a:pt x="10" y="16732"/>
                      </a:lnTo>
                      <a:lnTo>
                        <a:pt x="1" y="17219"/>
                      </a:lnTo>
                      <a:lnTo>
                        <a:pt x="1" y="17783"/>
                      </a:lnTo>
                      <a:lnTo>
                        <a:pt x="20" y="19096"/>
                      </a:lnTo>
                      <a:lnTo>
                        <a:pt x="49" y="20594"/>
                      </a:lnTo>
                    </a:path>
                  </a:pathLst>
                </a:custGeom>
                <a:solidFill>
                  <a:schemeClr val="accent4"/>
                </a:solidFill>
                <a:ln w="9047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54;p15">
                  <a:extLst>
                    <a:ext uri="{FF2B5EF4-FFF2-40B4-BE49-F238E27FC236}">
                      <a16:creationId xmlns:a16="http://schemas.microsoft.com/office/drawing/2014/main" id="{04C98498-4FD8-49CD-AB40-B9300399076B}"/>
                    </a:ext>
                  </a:extLst>
                </p:cNvPr>
                <p:cNvSpPr/>
                <p:nvPr/>
              </p:nvSpPr>
              <p:spPr>
                <a:xfrm>
                  <a:off x="7180725" y="2358450"/>
                  <a:ext cx="150575" cy="7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3" h="29146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906" y="2228"/>
                      </a:lnTo>
                      <a:lnTo>
                        <a:pt x="1840" y="4563"/>
                      </a:lnTo>
                      <a:lnTo>
                        <a:pt x="2919" y="7296"/>
                      </a:lnTo>
                      <a:lnTo>
                        <a:pt x="3464" y="8716"/>
                      </a:lnTo>
                      <a:lnTo>
                        <a:pt x="3999" y="10117"/>
                      </a:lnTo>
                      <a:lnTo>
                        <a:pt x="4505" y="11460"/>
                      </a:lnTo>
                      <a:lnTo>
                        <a:pt x="4962" y="12715"/>
                      </a:lnTo>
                      <a:lnTo>
                        <a:pt x="5351" y="13833"/>
                      </a:lnTo>
                      <a:lnTo>
                        <a:pt x="5517" y="14330"/>
                      </a:lnTo>
                      <a:lnTo>
                        <a:pt x="5663" y="14787"/>
                      </a:lnTo>
                      <a:lnTo>
                        <a:pt x="5789" y="15186"/>
                      </a:lnTo>
                      <a:lnTo>
                        <a:pt x="5877" y="15526"/>
                      </a:lnTo>
                      <a:lnTo>
                        <a:pt x="5945" y="15808"/>
                      </a:lnTo>
                      <a:lnTo>
                        <a:pt x="5984" y="16022"/>
                      </a:lnTo>
                      <a:lnTo>
                        <a:pt x="5984" y="16022"/>
                      </a:lnTo>
                      <a:lnTo>
                        <a:pt x="5993" y="16226"/>
                      </a:lnTo>
                      <a:lnTo>
                        <a:pt x="6013" y="16489"/>
                      </a:lnTo>
                      <a:lnTo>
                        <a:pt x="6023" y="17131"/>
                      </a:lnTo>
                      <a:lnTo>
                        <a:pt x="6023" y="17939"/>
                      </a:lnTo>
                      <a:lnTo>
                        <a:pt x="6013" y="18882"/>
                      </a:lnTo>
                      <a:lnTo>
                        <a:pt x="5993" y="19913"/>
                      </a:lnTo>
                      <a:lnTo>
                        <a:pt x="5964" y="21013"/>
                      </a:lnTo>
                      <a:lnTo>
                        <a:pt x="5896" y="23299"/>
                      </a:lnTo>
                      <a:lnTo>
                        <a:pt x="5818" y="25497"/>
                      </a:lnTo>
                      <a:lnTo>
                        <a:pt x="5740" y="27365"/>
                      </a:lnTo>
                      <a:lnTo>
                        <a:pt x="5663" y="29145"/>
                      </a:lnTo>
                    </a:path>
                  </a:pathLst>
                </a:custGeom>
                <a:noFill/>
                <a:ln w="79050" cap="rnd" cmpd="sng">
                  <a:solidFill>
                    <a:srgbClr val="D7997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55;p15">
                  <a:extLst>
                    <a:ext uri="{FF2B5EF4-FFF2-40B4-BE49-F238E27FC236}">
                      <a16:creationId xmlns:a16="http://schemas.microsoft.com/office/drawing/2014/main" id="{79D963B1-8706-41CA-82FB-578EF7356223}"/>
                    </a:ext>
                  </a:extLst>
                </p:cNvPr>
                <p:cNvSpPr/>
                <p:nvPr/>
              </p:nvSpPr>
              <p:spPr>
                <a:xfrm>
                  <a:off x="6767050" y="1900250"/>
                  <a:ext cx="233025" cy="37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1" h="15060" extrusionOk="0">
                      <a:moveTo>
                        <a:pt x="9320" y="1"/>
                      </a:moveTo>
                      <a:lnTo>
                        <a:pt x="9194" y="59"/>
                      </a:lnTo>
                      <a:lnTo>
                        <a:pt x="8853" y="244"/>
                      </a:lnTo>
                      <a:lnTo>
                        <a:pt x="8328" y="545"/>
                      </a:lnTo>
                      <a:lnTo>
                        <a:pt x="7657" y="954"/>
                      </a:lnTo>
                      <a:lnTo>
                        <a:pt x="7267" y="1187"/>
                      </a:lnTo>
                      <a:lnTo>
                        <a:pt x="6859" y="1450"/>
                      </a:lnTo>
                      <a:lnTo>
                        <a:pt x="6431" y="1742"/>
                      </a:lnTo>
                      <a:lnTo>
                        <a:pt x="5983" y="2053"/>
                      </a:lnTo>
                      <a:lnTo>
                        <a:pt x="5526" y="2374"/>
                      </a:lnTo>
                      <a:lnTo>
                        <a:pt x="5059" y="2724"/>
                      </a:lnTo>
                      <a:lnTo>
                        <a:pt x="4592" y="3094"/>
                      </a:lnTo>
                      <a:lnTo>
                        <a:pt x="4116" y="3483"/>
                      </a:lnTo>
                      <a:lnTo>
                        <a:pt x="3658" y="3892"/>
                      </a:lnTo>
                      <a:lnTo>
                        <a:pt x="3201" y="4310"/>
                      </a:lnTo>
                      <a:lnTo>
                        <a:pt x="2754" y="4748"/>
                      </a:lnTo>
                      <a:lnTo>
                        <a:pt x="2540" y="4972"/>
                      </a:lnTo>
                      <a:lnTo>
                        <a:pt x="2335" y="5195"/>
                      </a:lnTo>
                      <a:lnTo>
                        <a:pt x="2131" y="5429"/>
                      </a:lnTo>
                      <a:lnTo>
                        <a:pt x="1927" y="5662"/>
                      </a:lnTo>
                      <a:lnTo>
                        <a:pt x="1742" y="5896"/>
                      </a:lnTo>
                      <a:lnTo>
                        <a:pt x="1557" y="6139"/>
                      </a:lnTo>
                      <a:lnTo>
                        <a:pt x="1382" y="6382"/>
                      </a:lnTo>
                      <a:lnTo>
                        <a:pt x="1207" y="6625"/>
                      </a:lnTo>
                      <a:lnTo>
                        <a:pt x="1051" y="6878"/>
                      </a:lnTo>
                      <a:lnTo>
                        <a:pt x="896" y="7131"/>
                      </a:lnTo>
                      <a:lnTo>
                        <a:pt x="759" y="7384"/>
                      </a:lnTo>
                      <a:lnTo>
                        <a:pt x="623" y="7637"/>
                      </a:lnTo>
                      <a:lnTo>
                        <a:pt x="507" y="7900"/>
                      </a:lnTo>
                      <a:lnTo>
                        <a:pt x="400" y="8162"/>
                      </a:lnTo>
                      <a:lnTo>
                        <a:pt x="302" y="8425"/>
                      </a:lnTo>
                      <a:lnTo>
                        <a:pt x="215" y="8688"/>
                      </a:lnTo>
                      <a:lnTo>
                        <a:pt x="147" y="8950"/>
                      </a:lnTo>
                      <a:lnTo>
                        <a:pt x="88" y="9223"/>
                      </a:lnTo>
                      <a:lnTo>
                        <a:pt x="49" y="9495"/>
                      </a:lnTo>
                      <a:lnTo>
                        <a:pt x="20" y="9758"/>
                      </a:lnTo>
                      <a:lnTo>
                        <a:pt x="1" y="10030"/>
                      </a:lnTo>
                      <a:lnTo>
                        <a:pt x="1" y="10312"/>
                      </a:lnTo>
                      <a:lnTo>
                        <a:pt x="20" y="10585"/>
                      </a:lnTo>
                      <a:lnTo>
                        <a:pt x="59" y="10857"/>
                      </a:lnTo>
                      <a:lnTo>
                        <a:pt x="108" y="11139"/>
                      </a:lnTo>
                      <a:lnTo>
                        <a:pt x="176" y="11412"/>
                      </a:lnTo>
                      <a:lnTo>
                        <a:pt x="244" y="11635"/>
                      </a:lnTo>
                      <a:lnTo>
                        <a:pt x="322" y="11849"/>
                      </a:lnTo>
                      <a:lnTo>
                        <a:pt x="409" y="12054"/>
                      </a:lnTo>
                      <a:lnTo>
                        <a:pt x="507" y="12248"/>
                      </a:lnTo>
                      <a:lnTo>
                        <a:pt x="604" y="12433"/>
                      </a:lnTo>
                      <a:lnTo>
                        <a:pt x="721" y="12618"/>
                      </a:lnTo>
                      <a:lnTo>
                        <a:pt x="837" y="12793"/>
                      </a:lnTo>
                      <a:lnTo>
                        <a:pt x="964" y="12949"/>
                      </a:lnTo>
                      <a:lnTo>
                        <a:pt x="1090" y="13104"/>
                      </a:lnTo>
                      <a:lnTo>
                        <a:pt x="1236" y="13260"/>
                      </a:lnTo>
                      <a:lnTo>
                        <a:pt x="1382" y="13396"/>
                      </a:lnTo>
                      <a:lnTo>
                        <a:pt x="1528" y="13532"/>
                      </a:lnTo>
                      <a:lnTo>
                        <a:pt x="1684" y="13659"/>
                      </a:lnTo>
                      <a:lnTo>
                        <a:pt x="1849" y="13775"/>
                      </a:lnTo>
                      <a:lnTo>
                        <a:pt x="2014" y="13892"/>
                      </a:lnTo>
                      <a:lnTo>
                        <a:pt x="2180" y="13999"/>
                      </a:lnTo>
                      <a:lnTo>
                        <a:pt x="2355" y="14097"/>
                      </a:lnTo>
                      <a:lnTo>
                        <a:pt x="2540" y="14194"/>
                      </a:lnTo>
                      <a:lnTo>
                        <a:pt x="2715" y="14281"/>
                      </a:lnTo>
                      <a:lnTo>
                        <a:pt x="2900" y="14369"/>
                      </a:lnTo>
                      <a:lnTo>
                        <a:pt x="3094" y="14437"/>
                      </a:lnTo>
                      <a:lnTo>
                        <a:pt x="3279" y="14515"/>
                      </a:lnTo>
                      <a:lnTo>
                        <a:pt x="3668" y="14641"/>
                      </a:lnTo>
                      <a:lnTo>
                        <a:pt x="4067" y="14748"/>
                      </a:lnTo>
                      <a:lnTo>
                        <a:pt x="4466" y="14836"/>
                      </a:lnTo>
                      <a:lnTo>
                        <a:pt x="4865" y="14914"/>
                      </a:lnTo>
                      <a:lnTo>
                        <a:pt x="5263" y="14962"/>
                      </a:lnTo>
                      <a:lnTo>
                        <a:pt x="5653" y="15011"/>
                      </a:lnTo>
                      <a:lnTo>
                        <a:pt x="6042" y="15040"/>
                      </a:lnTo>
                      <a:lnTo>
                        <a:pt x="6421" y="15060"/>
                      </a:lnTo>
                      <a:lnTo>
                        <a:pt x="7472" y="15060"/>
                      </a:lnTo>
                      <a:lnTo>
                        <a:pt x="7783" y="15040"/>
                      </a:lnTo>
                      <a:lnTo>
                        <a:pt x="8085" y="15021"/>
                      </a:lnTo>
                      <a:lnTo>
                        <a:pt x="8590" y="14982"/>
                      </a:lnTo>
                      <a:lnTo>
                        <a:pt x="8980" y="14933"/>
                      </a:lnTo>
                      <a:lnTo>
                        <a:pt x="9320" y="14884"/>
                      </a:lnTo>
                      <a:lnTo>
                        <a:pt x="93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56;p15">
                  <a:extLst>
                    <a:ext uri="{FF2B5EF4-FFF2-40B4-BE49-F238E27FC236}">
                      <a16:creationId xmlns:a16="http://schemas.microsoft.com/office/drawing/2014/main" id="{4F356404-D92A-43A2-8B7D-1ECE4B467BB4}"/>
                    </a:ext>
                  </a:extLst>
                </p:cNvPr>
                <p:cNvSpPr/>
                <p:nvPr/>
              </p:nvSpPr>
              <p:spPr>
                <a:xfrm>
                  <a:off x="7020475" y="1900250"/>
                  <a:ext cx="233000" cy="37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15060" extrusionOk="0">
                      <a:moveTo>
                        <a:pt x="0" y="1"/>
                      </a:moveTo>
                      <a:lnTo>
                        <a:pt x="0" y="14884"/>
                      </a:lnTo>
                      <a:lnTo>
                        <a:pt x="341" y="14933"/>
                      </a:lnTo>
                      <a:lnTo>
                        <a:pt x="730" y="14982"/>
                      </a:lnTo>
                      <a:lnTo>
                        <a:pt x="1236" y="15021"/>
                      </a:lnTo>
                      <a:lnTo>
                        <a:pt x="1528" y="15040"/>
                      </a:lnTo>
                      <a:lnTo>
                        <a:pt x="1849" y="15060"/>
                      </a:lnTo>
                      <a:lnTo>
                        <a:pt x="2899" y="15060"/>
                      </a:lnTo>
                      <a:lnTo>
                        <a:pt x="3279" y="15040"/>
                      </a:lnTo>
                      <a:lnTo>
                        <a:pt x="3668" y="15011"/>
                      </a:lnTo>
                      <a:lnTo>
                        <a:pt x="4057" y="14962"/>
                      </a:lnTo>
                      <a:lnTo>
                        <a:pt x="4456" y="14914"/>
                      </a:lnTo>
                      <a:lnTo>
                        <a:pt x="4854" y="14836"/>
                      </a:lnTo>
                      <a:lnTo>
                        <a:pt x="5253" y="14748"/>
                      </a:lnTo>
                      <a:lnTo>
                        <a:pt x="5652" y="14641"/>
                      </a:lnTo>
                      <a:lnTo>
                        <a:pt x="6041" y="14515"/>
                      </a:lnTo>
                      <a:lnTo>
                        <a:pt x="6226" y="14437"/>
                      </a:lnTo>
                      <a:lnTo>
                        <a:pt x="6421" y="14369"/>
                      </a:lnTo>
                      <a:lnTo>
                        <a:pt x="6606" y="14281"/>
                      </a:lnTo>
                      <a:lnTo>
                        <a:pt x="6781" y="14194"/>
                      </a:lnTo>
                      <a:lnTo>
                        <a:pt x="6965" y="14097"/>
                      </a:lnTo>
                      <a:lnTo>
                        <a:pt x="7141" y="13999"/>
                      </a:lnTo>
                      <a:lnTo>
                        <a:pt x="7306" y="13892"/>
                      </a:lnTo>
                      <a:lnTo>
                        <a:pt x="7471" y="13775"/>
                      </a:lnTo>
                      <a:lnTo>
                        <a:pt x="7637" y="13659"/>
                      </a:lnTo>
                      <a:lnTo>
                        <a:pt x="7792" y="13532"/>
                      </a:lnTo>
                      <a:lnTo>
                        <a:pt x="7938" y="13396"/>
                      </a:lnTo>
                      <a:lnTo>
                        <a:pt x="8084" y="13260"/>
                      </a:lnTo>
                      <a:lnTo>
                        <a:pt x="8220" y="13104"/>
                      </a:lnTo>
                      <a:lnTo>
                        <a:pt x="8357" y="12949"/>
                      </a:lnTo>
                      <a:lnTo>
                        <a:pt x="8483" y="12793"/>
                      </a:lnTo>
                      <a:lnTo>
                        <a:pt x="8600" y="12618"/>
                      </a:lnTo>
                      <a:lnTo>
                        <a:pt x="8707" y="12433"/>
                      </a:lnTo>
                      <a:lnTo>
                        <a:pt x="8814" y="12248"/>
                      </a:lnTo>
                      <a:lnTo>
                        <a:pt x="8911" y="12054"/>
                      </a:lnTo>
                      <a:lnTo>
                        <a:pt x="8999" y="11849"/>
                      </a:lnTo>
                      <a:lnTo>
                        <a:pt x="9076" y="11635"/>
                      </a:lnTo>
                      <a:lnTo>
                        <a:pt x="9145" y="11412"/>
                      </a:lnTo>
                      <a:lnTo>
                        <a:pt x="9213" y="11139"/>
                      </a:lnTo>
                      <a:lnTo>
                        <a:pt x="9261" y="10857"/>
                      </a:lnTo>
                      <a:lnTo>
                        <a:pt x="9300" y="10585"/>
                      </a:lnTo>
                      <a:lnTo>
                        <a:pt x="9320" y="10312"/>
                      </a:lnTo>
                      <a:lnTo>
                        <a:pt x="9320" y="10030"/>
                      </a:lnTo>
                      <a:lnTo>
                        <a:pt x="9300" y="9758"/>
                      </a:lnTo>
                      <a:lnTo>
                        <a:pt x="9271" y="9495"/>
                      </a:lnTo>
                      <a:lnTo>
                        <a:pt x="9232" y="9223"/>
                      </a:lnTo>
                      <a:lnTo>
                        <a:pt x="9174" y="8950"/>
                      </a:lnTo>
                      <a:lnTo>
                        <a:pt x="9106" y="8688"/>
                      </a:lnTo>
                      <a:lnTo>
                        <a:pt x="9018" y="8425"/>
                      </a:lnTo>
                      <a:lnTo>
                        <a:pt x="8921" y="8162"/>
                      </a:lnTo>
                      <a:lnTo>
                        <a:pt x="8814" y="7900"/>
                      </a:lnTo>
                      <a:lnTo>
                        <a:pt x="8697" y="7637"/>
                      </a:lnTo>
                      <a:lnTo>
                        <a:pt x="8561" y="7384"/>
                      </a:lnTo>
                      <a:lnTo>
                        <a:pt x="8425" y="7131"/>
                      </a:lnTo>
                      <a:lnTo>
                        <a:pt x="8269" y="6878"/>
                      </a:lnTo>
                      <a:lnTo>
                        <a:pt x="8113" y="6625"/>
                      </a:lnTo>
                      <a:lnTo>
                        <a:pt x="7938" y="6382"/>
                      </a:lnTo>
                      <a:lnTo>
                        <a:pt x="7763" y="6139"/>
                      </a:lnTo>
                      <a:lnTo>
                        <a:pt x="7578" y="5896"/>
                      </a:lnTo>
                      <a:lnTo>
                        <a:pt x="7393" y="5662"/>
                      </a:lnTo>
                      <a:lnTo>
                        <a:pt x="7189" y="5429"/>
                      </a:lnTo>
                      <a:lnTo>
                        <a:pt x="6985" y="5195"/>
                      </a:lnTo>
                      <a:lnTo>
                        <a:pt x="6781" y="4972"/>
                      </a:lnTo>
                      <a:lnTo>
                        <a:pt x="6567" y="4748"/>
                      </a:lnTo>
                      <a:lnTo>
                        <a:pt x="6119" y="4310"/>
                      </a:lnTo>
                      <a:lnTo>
                        <a:pt x="5662" y="3892"/>
                      </a:lnTo>
                      <a:lnTo>
                        <a:pt x="5205" y="3483"/>
                      </a:lnTo>
                      <a:lnTo>
                        <a:pt x="4728" y="3094"/>
                      </a:lnTo>
                      <a:lnTo>
                        <a:pt x="4261" y="2724"/>
                      </a:lnTo>
                      <a:lnTo>
                        <a:pt x="3794" y="2374"/>
                      </a:lnTo>
                      <a:lnTo>
                        <a:pt x="3337" y="2053"/>
                      </a:lnTo>
                      <a:lnTo>
                        <a:pt x="2889" y="1742"/>
                      </a:lnTo>
                      <a:lnTo>
                        <a:pt x="2461" y="1450"/>
                      </a:lnTo>
                      <a:lnTo>
                        <a:pt x="2053" y="1187"/>
                      </a:lnTo>
                      <a:lnTo>
                        <a:pt x="1664" y="954"/>
                      </a:lnTo>
                      <a:lnTo>
                        <a:pt x="992" y="545"/>
                      </a:lnTo>
                      <a:lnTo>
                        <a:pt x="467" y="244"/>
                      </a:lnTo>
                      <a:lnTo>
                        <a:pt x="127" y="5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57;p15">
                  <a:extLst>
                    <a:ext uri="{FF2B5EF4-FFF2-40B4-BE49-F238E27FC236}">
                      <a16:creationId xmlns:a16="http://schemas.microsoft.com/office/drawing/2014/main" id="{D3F804FF-4D5F-4769-AAEE-C88B116C9807}"/>
                    </a:ext>
                  </a:extLst>
                </p:cNvPr>
                <p:cNvSpPr/>
                <p:nvPr/>
              </p:nvSpPr>
              <p:spPr>
                <a:xfrm>
                  <a:off x="6830525" y="1835575"/>
                  <a:ext cx="359475" cy="31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9" h="12686" extrusionOk="0">
                      <a:moveTo>
                        <a:pt x="7190" y="0"/>
                      </a:moveTo>
                      <a:lnTo>
                        <a:pt x="6820" y="10"/>
                      </a:lnTo>
                      <a:lnTo>
                        <a:pt x="6450" y="29"/>
                      </a:lnTo>
                      <a:lnTo>
                        <a:pt x="6090" y="68"/>
                      </a:lnTo>
                      <a:lnTo>
                        <a:pt x="5740" y="126"/>
                      </a:lnTo>
                      <a:lnTo>
                        <a:pt x="5390" y="195"/>
                      </a:lnTo>
                      <a:lnTo>
                        <a:pt x="5049" y="282"/>
                      </a:lnTo>
                      <a:lnTo>
                        <a:pt x="4719" y="379"/>
                      </a:lnTo>
                      <a:lnTo>
                        <a:pt x="4388" y="496"/>
                      </a:lnTo>
                      <a:lnTo>
                        <a:pt x="4077" y="623"/>
                      </a:lnTo>
                      <a:lnTo>
                        <a:pt x="3765" y="769"/>
                      </a:lnTo>
                      <a:lnTo>
                        <a:pt x="3464" y="914"/>
                      </a:lnTo>
                      <a:lnTo>
                        <a:pt x="3172" y="1080"/>
                      </a:lnTo>
                      <a:lnTo>
                        <a:pt x="2890" y="1255"/>
                      </a:lnTo>
                      <a:lnTo>
                        <a:pt x="2617" y="1449"/>
                      </a:lnTo>
                      <a:lnTo>
                        <a:pt x="2355" y="1644"/>
                      </a:lnTo>
                      <a:lnTo>
                        <a:pt x="2102" y="1858"/>
                      </a:lnTo>
                      <a:lnTo>
                        <a:pt x="1868" y="2082"/>
                      </a:lnTo>
                      <a:lnTo>
                        <a:pt x="1645" y="2306"/>
                      </a:lnTo>
                      <a:lnTo>
                        <a:pt x="1431" y="2549"/>
                      </a:lnTo>
                      <a:lnTo>
                        <a:pt x="1226" y="2792"/>
                      </a:lnTo>
                      <a:lnTo>
                        <a:pt x="1042" y="3055"/>
                      </a:lnTo>
                      <a:lnTo>
                        <a:pt x="866" y="3317"/>
                      </a:lnTo>
                      <a:lnTo>
                        <a:pt x="711" y="3590"/>
                      </a:lnTo>
                      <a:lnTo>
                        <a:pt x="565" y="3872"/>
                      </a:lnTo>
                      <a:lnTo>
                        <a:pt x="438" y="4164"/>
                      </a:lnTo>
                      <a:lnTo>
                        <a:pt x="322" y="4455"/>
                      </a:lnTo>
                      <a:lnTo>
                        <a:pt x="224" y="4757"/>
                      </a:lnTo>
                      <a:lnTo>
                        <a:pt x="147" y="5068"/>
                      </a:lnTo>
                      <a:lnTo>
                        <a:pt x="78" y="5380"/>
                      </a:lnTo>
                      <a:lnTo>
                        <a:pt x="40" y="5691"/>
                      </a:lnTo>
                      <a:lnTo>
                        <a:pt x="10" y="6012"/>
                      </a:lnTo>
                      <a:lnTo>
                        <a:pt x="1" y="6343"/>
                      </a:lnTo>
                      <a:lnTo>
                        <a:pt x="10" y="6673"/>
                      </a:lnTo>
                      <a:lnTo>
                        <a:pt x="40" y="6994"/>
                      </a:lnTo>
                      <a:lnTo>
                        <a:pt x="78" y="7306"/>
                      </a:lnTo>
                      <a:lnTo>
                        <a:pt x="147" y="7617"/>
                      </a:lnTo>
                      <a:lnTo>
                        <a:pt x="224" y="7928"/>
                      </a:lnTo>
                      <a:lnTo>
                        <a:pt x="322" y="8230"/>
                      </a:lnTo>
                      <a:lnTo>
                        <a:pt x="438" y="8522"/>
                      </a:lnTo>
                      <a:lnTo>
                        <a:pt x="565" y="8814"/>
                      </a:lnTo>
                      <a:lnTo>
                        <a:pt x="711" y="9096"/>
                      </a:lnTo>
                      <a:lnTo>
                        <a:pt x="866" y="9368"/>
                      </a:lnTo>
                      <a:lnTo>
                        <a:pt x="1042" y="9631"/>
                      </a:lnTo>
                      <a:lnTo>
                        <a:pt x="1226" y="9893"/>
                      </a:lnTo>
                      <a:lnTo>
                        <a:pt x="1431" y="10137"/>
                      </a:lnTo>
                      <a:lnTo>
                        <a:pt x="1645" y="10380"/>
                      </a:lnTo>
                      <a:lnTo>
                        <a:pt x="1868" y="10613"/>
                      </a:lnTo>
                      <a:lnTo>
                        <a:pt x="2102" y="10827"/>
                      </a:lnTo>
                      <a:lnTo>
                        <a:pt x="2355" y="11041"/>
                      </a:lnTo>
                      <a:lnTo>
                        <a:pt x="2617" y="11236"/>
                      </a:lnTo>
                      <a:lnTo>
                        <a:pt x="2890" y="11430"/>
                      </a:lnTo>
                      <a:lnTo>
                        <a:pt x="3172" y="11606"/>
                      </a:lnTo>
                      <a:lnTo>
                        <a:pt x="3464" y="11771"/>
                      </a:lnTo>
                      <a:lnTo>
                        <a:pt x="3765" y="11927"/>
                      </a:lnTo>
                      <a:lnTo>
                        <a:pt x="4077" y="12063"/>
                      </a:lnTo>
                      <a:lnTo>
                        <a:pt x="4388" y="12189"/>
                      </a:lnTo>
                      <a:lnTo>
                        <a:pt x="4719" y="12306"/>
                      </a:lnTo>
                      <a:lnTo>
                        <a:pt x="5049" y="12403"/>
                      </a:lnTo>
                      <a:lnTo>
                        <a:pt x="5390" y="12491"/>
                      </a:lnTo>
                      <a:lnTo>
                        <a:pt x="5740" y="12559"/>
                      </a:lnTo>
                      <a:lnTo>
                        <a:pt x="6090" y="12617"/>
                      </a:lnTo>
                      <a:lnTo>
                        <a:pt x="6450" y="12656"/>
                      </a:lnTo>
                      <a:lnTo>
                        <a:pt x="6820" y="12676"/>
                      </a:lnTo>
                      <a:lnTo>
                        <a:pt x="7190" y="12685"/>
                      </a:lnTo>
                      <a:lnTo>
                        <a:pt x="7559" y="12676"/>
                      </a:lnTo>
                      <a:lnTo>
                        <a:pt x="7919" y="12656"/>
                      </a:lnTo>
                      <a:lnTo>
                        <a:pt x="8279" y="12617"/>
                      </a:lnTo>
                      <a:lnTo>
                        <a:pt x="8639" y="12559"/>
                      </a:lnTo>
                      <a:lnTo>
                        <a:pt x="8989" y="12491"/>
                      </a:lnTo>
                      <a:lnTo>
                        <a:pt x="9330" y="12403"/>
                      </a:lnTo>
                      <a:lnTo>
                        <a:pt x="9661" y="12306"/>
                      </a:lnTo>
                      <a:lnTo>
                        <a:pt x="9991" y="12189"/>
                      </a:lnTo>
                      <a:lnTo>
                        <a:pt x="10303" y="12063"/>
                      </a:lnTo>
                      <a:lnTo>
                        <a:pt x="10614" y="11927"/>
                      </a:lnTo>
                      <a:lnTo>
                        <a:pt x="10915" y="11771"/>
                      </a:lnTo>
                      <a:lnTo>
                        <a:pt x="11207" y="11606"/>
                      </a:lnTo>
                      <a:lnTo>
                        <a:pt x="11489" y="11430"/>
                      </a:lnTo>
                      <a:lnTo>
                        <a:pt x="11762" y="11236"/>
                      </a:lnTo>
                      <a:lnTo>
                        <a:pt x="12024" y="11041"/>
                      </a:lnTo>
                      <a:lnTo>
                        <a:pt x="12268" y="10827"/>
                      </a:lnTo>
                      <a:lnTo>
                        <a:pt x="12511" y="10613"/>
                      </a:lnTo>
                      <a:lnTo>
                        <a:pt x="12735" y="10380"/>
                      </a:lnTo>
                      <a:lnTo>
                        <a:pt x="12949" y="10137"/>
                      </a:lnTo>
                      <a:lnTo>
                        <a:pt x="13153" y="9893"/>
                      </a:lnTo>
                      <a:lnTo>
                        <a:pt x="13338" y="9631"/>
                      </a:lnTo>
                      <a:lnTo>
                        <a:pt x="13513" y="9368"/>
                      </a:lnTo>
                      <a:lnTo>
                        <a:pt x="13668" y="9096"/>
                      </a:lnTo>
                      <a:lnTo>
                        <a:pt x="13814" y="8814"/>
                      </a:lnTo>
                      <a:lnTo>
                        <a:pt x="13941" y="8522"/>
                      </a:lnTo>
                      <a:lnTo>
                        <a:pt x="14058" y="8230"/>
                      </a:lnTo>
                      <a:lnTo>
                        <a:pt x="14155" y="7928"/>
                      </a:lnTo>
                      <a:lnTo>
                        <a:pt x="14233" y="7617"/>
                      </a:lnTo>
                      <a:lnTo>
                        <a:pt x="14291" y="7306"/>
                      </a:lnTo>
                      <a:lnTo>
                        <a:pt x="14340" y="6994"/>
                      </a:lnTo>
                      <a:lnTo>
                        <a:pt x="14369" y="6673"/>
                      </a:lnTo>
                      <a:lnTo>
                        <a:pt x="14379" y="6343"/>
                      </a:lnTo>
                      <a:lnTo>
                        <a:pt x="14369" y="6012"/>
                      </a:lnTo>
                      <a:lnTo>
                        <a:pt x="14340" y="5691"/>
                      </a:lnTo>
                      <a:lnTo>
                        <a:pt x="14291" y="5380"/>
                      </a:lnTo>
                      <a:lnTo>
                        <a:pt x="14233" y="5068"/>
                      </a:lnTo>
                      <a:lnTo>
                        <a:pt x="14155" y="4757"/>
                      </a:lnTo>
                      <a:lnTo>
                        <a:pt x="14058" y="4455"/>
                      </a:lnTo>
                      <a:lnTo>
                        <a:pt x="13941" y="4164"/>
                      </a:lnTo>
                      <a:lnTo>
                        <a:pt x="13814" y="3872"/>
                      </a:lnTo>
                      <a:lnTo>
                        <a:pt x="13668" y="3590"/>
                      </a:lnTo>
                      <a:lnTo>
                        <a:pt x="13513" y="3317"/>
                      </a:lnTo>
                      <a:lnTo>
                        <a:pt x="13338" y="3055"/>
                      </a:lnTo>
                      <a:lnTo>
                        <a:pt x="13153" y="2792"/>
                      </a:lnTo>
                      <a:lnTo>
                        <a:pt x="12949" y="2549"/>
                      </a:lnTo>
                      <a:lnTo>
                        <a:pt x="12735" y="2306"/>
                      </a:lnTo>
                      <a:lnTo>
                        <a:pt x="12511" y="2082"/>
                      </a:lnTo>
                      <a:lnTo>
                        <a:pt x="12268" y="1858"/>
                      </a:lnTo>
                      <a:lnTo>
                        <a:pt x="12024" y="1644"/>
                      </a:lnTo>
                      <a:lnTo>
                        <a:pt x="11762" y="1449"/>
                      </a:lnTo>
                      <a:lnTo>
                        <a:pt x="11489" y="1255"/>
                      </a:lnTo>
                      <a:lnTo>
                        <a:pt x="11207" y="1080"/>
                      </a:lnTo>
                      <a:lnTo>
                        <a:pt x="10915" y="914"/>
                      </a:lnTo>
                      <a:lnTo>
                        <a:pt x="10614" y="769"/>
                      </a:lnTo>
                      <a:lnTo>
                        <a:pt x="10303" y="623"/>
                      </a:lnTo>
                      <a:lnTo>
                        <a:pt x="9991" y="496"/>
                      </a:lnTo>
                      <a:lnTo>
                        <a:pt x="9661" y="379"/>
                      </a:lnTo>
                      <a:lnTo>
                        <a:pt x="9330" y="282"/>
                      </a:lnTo>
                      <a:lnTo>
                        <a:pt x="8989" y="195"/>
                      </a:lnTo>
                      <a:lnTo>
                        <a:pt x="8639" y="126"/>
                      </a:lnTo>
                      <a:lnTo>
                        <a:pt x="8279" y="68"/>
                      </a:lnTo>
                      <a:lnTo>
                        <a:pt x="7919" y="29"/>
                      </a:lnTo>
                      <a:lnTo>
                        <a:pt x="7559" y="10"/>
                      </a:lnTo>
                      <a:lnTo>
                        <a:pt x="719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58;p15">
                  <a:extLst>
                    <a:ext uri="{FF2B5EF4-FFF2-40B4-BE49-F238E27FC236}">
                      <a16:creationId xmlns:a16="http://schemas.microsoft.com/office/drawing/2014/main" id="{89F64DE8-3D0B-403A-9895-3C0EC529C94A}"/>
                    </a:ext>
                  </a:extLst>
                </p:cNvPr>
                <p:cNvSpPr/>
                <p:nvPr/>
              </p:nvSpPr>
              <p:spPr>
                <a:xfrm>
                  <a:off x="6837100" y="3785525"/>
                  <a:ext cx="141800" cy="37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15119" extrusionOk="0">
                      <a:moveTo>
                        <a:pt x="0" y="1"/>
                      </a:moveTo>
                      <a:lnTo>
                        <a:pt x="166" y="750"/>
                      </a:lnTo>
                      <a:lnTo>
                        <a:pt x="341" y="1489"/>
                      </a:lnTo>
                      <a:lnTo>
                        <a:pt x="681" y="2939"/>
                      </a:lnTo>
                      <a:lnTo>
                        <a:pt x="1022" y="4310"/>
                      </a:lnTo>
                      <a:lnTo>
                        <a:pt x="1323" y="5575"/>
                      </a:lnTo>
                      <a:lnTo>
                        <a:pt x="1460" y="6149"/>
                      </a:lnTo>
                      <a:lnTo>
                        <a:pt x="1576" y="6694"/>
                      </a:lnTo>
                      <a:lnTo>
                        <a:pt x="1683" y="7190"/>
                      </a:lnTo>
                      <a:lnTo>
                        <a:pt x="1771" y="7637"/>
                      </a:lnTo>
                      <a:lnTo>
                        <a:pt x="1829" y="8027"/>
                      </a:lnTo>
                      <a:lnTo>
                        <a:pt x="1868" y="8367"/>
                      </a:lnTo>
                      <a:lnTo>
                        <a:pt x="1878" y="8513"/>
                      </a:lnTo>
                      <a:lnTo>
                        <a:pt x="1878" y="8639"/>
                      </a:lnTo>
                      <a:lnTo>
                        <a:pt x="1878" y="8756"/>
                      </a:lnTo>
                      <a:lnTo>
                        <a:pt x="1858" y="8853"/>
                      </a:lnTo>
                      <a:lnTo>
                        <a:pt x="1800" y="9165"/>
                      </a:lnTo>
                      <a:lnTo>
                        <a:pt x="1712" y="9476"/>
                      </a:lnTo>
                      <a:lnTo>
                        <a:pt x="1615" y="9778"/>
                      </a:lnTo>
                      <a:lnTo>
                        <a:pt x="1508" y="10069"/>
                      </a:lnTo>
                      <a:lnTo>
                        <a:pt x="1391" y="10361"/>
                      </a:lnTo>
                      <a:lnTo>
                        <a:pt x="1275" y="10653"/>
                      </a:lnTo>
                      <a:lnTo>
                        <a:pt x="1031" y="11247"/>
                      </a:lnTo>
                      <a:lnTo>
                        <a:pt x="915" y="11548"/>
                      </a:lnTo>
                      <a:lnTo>
                        <a:pt x="798" y="11859"/>
                      </a:lnTo>
                      <a:lnTo>
                        <a:pt x="701" y="12171"/>
                      </a:lnTo>
                      <a:lnTo>
                        <a:pt x="603" y="12492"/>
                      </a:lnTo>
                      <a:lnTo>
                        <a:pt x="526" y="12822"/>
                      </a:lnTo>
                      <a:lnTo>
                        <a:pt x="477" y="13173"/>
                      </a:lnTo>
                      <a:lnTo>
                        <a:pt x="448" y="13348"/>
                      </a:lnTo>
                      <a:lnTo>
                        <a:pt x="438" y="13533"/>
                      </a:lnTo>
                      <a:lnTo>
                        <a:pt x="428" y="13717"/>
                      </a:lnTo>
                      <a:lnTo>
                        <a:pt x="419" y="13902"/>
                      </a:lnTo>
                      <a:lnTo>
                        <a:pt x="428" y="13970"/>
                      </a:lnTo>
                      <a:lnTo>
                        <a:pt x="438" y="14038"/>
                      </a:lnTo>
                      <a:lnTo>
                        <a:pt x="448" y="14107"/>
                      </a:lnTo>
                      <a:lnTo>
                        <a:pt x="477" y="14175"/>
                      </a:lnTo>
                      <a:lnTo>
                        <a:pt x="506" y="14233"/>
                      </a:lnTo>
                      <a:lnTo>
                        <a:pt x="535" y="14291"/>
                      </a:lnTo>
                      <a:lnTo>
                        <a:pt x="623" y="14398"/>
                      </a:lnTo>
                      <a:lnTo>
                        <a:pt x="720" y="14496"/>
                      </a:lnTo>
                      <a:lnTo>
                        <a:pt x="847" y="14593"/>
                      </a:lnTo>
                      <a:lnTo>
                        <a:pt x="983" y="14671"/>
                      </a:lnTo>
                      <a:lnTo>
                        <a:pt x="1138" y="14749"/>
                      </a:lnTo>
                      <a:lnTo>
                        <a:pt x="1314" y="14817"/>
                      </a:lnTo>
                      <a:lnTo>
                        <a:pt x="1498" y="14875"/>
                      </a:lnTo>
                      <a:lnTo>
                        <a:pt x="1683" y="14924"/>
                      </a:lnTo>
                      <a:lnTo>
                        <a:pt x="1888" y="14972"/>
                      </a:lnTo>
                      <a:lnTo>
                        <a:pt x="2102" y="15011"/>
                      </a:lnTo>
                      <a:lnTo>
                        <a:pt x="2316" y="15040"/>
                      </a:lnTo>
                      <a:lnTo>
                        <a:pt x="2539" y="15070"/>
                      </a:lnTo>
                      <a:lnTo>
                        <a:pt x="2763" y="15089"/>
                      </a:lnTo>
                      <a:lnTo>
                        <a:pt x="3211" y="15109"/>
                      </a:lnTo>
                      <a:lnTo>
                        <a:pt x="3658" y="15118"/>
                      </a:lnTo>
                      <a:lnTo>
                        <a:pt x="4086" y="15109"/>
                      </a:lnTo>
                      <a:lnTo>
                        <a:pt x="4485" y="15089"/>
                      </a:lnTo>
                      <a:lnTo>
                        <a:pt x="4835" y="15060"/>
                      </a:lnTo>
                      <a:lnTo>
                        <a:pt x="5127" y="15011"/>
                      </a:lnTo>
                      <a:lnTo>
                        <a:pt x="5360" y="14972"/>
                      </a:lnTo>
                      <a:lnTo>
                        <a:pt x="5438" y="14943"/>
                      </a:lnTo>
                      <a:lnTo>
                        <a:pt x="5497" y="14924"/>
                      </a:lnTo>
                      <a:lnTo>
                        <a:pt x="5526" y="14904"/>
                      </a:lnTo>
                      <a:lnTo>
                        <a:pt x="5545" y="14885"/>
                      </a:lnTo>
                      <a:lnTo>
                        <a:pt x="5584" y="14826"/>
                      </a:lnTo>
                      <a:lnTo>
                        <a:pt x="5613" y="14739"/>
                      </a:lnTo>
                      <a:lnTo>
                        <a:pt x="5643" y="14632"/>
                      </a:lnTo>
                      <a:lnTo>
                        <a:pt x="5652" y="14496"/>
                      </a:lnTo>
                      <a:lnTo>
                        <a:pt x="5672" y="14350"/>
                      </a:lnTo>
                      <a:lnTo>
                        <a:pt x="5672" y="14000"/>
                      </a:lnTo>
                      <a:lnTo>
                        <a:pt x="5662" y="13601"/>
                      </a:lnTo>
                      <a:lnTo>
                        <a:pt x="5633" y="13163"/>
                      </a:lnTo>
                      <a:lnTo>
                        <a:pt x="5594" y="12696"/>
                      </a:lnTo>
                      <a:lnTo>
                        <a:pt x="5545" y="12219"/>
                      </a:lnTo>
                      <a:lnTo>
                        <a:pt x="5429" y="11285"/>
                      </a:lnTo>
                      <a:lnTo>
                        <a:pt x="5312" y="10488"/>
                      </a:lnTo>
                      <a:lnTo>
                        <a:pt x="5185" y="9700"/>
                      </a:lnTo>
                      <a:lnTo>
                        <a:pt x="5215" y="6597"/>
                      </a:lnTo>
                      <a:lnTo>
                        <a:pt x="5234" y="3484"/>
                      </a:lnTo>
                      <a:lnTo>
                        <a:pt x="5244" y="1752"/>
                      </a:lnTo>
                      <a:lnTo>
                        <a:pt x="5244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59;p15">
                  <a:extLst>
                    <a:ext uri="{FF2B5EF4-FFF2-40B4-BE49-F238E27FC236}">
                      <a16:creationId xmlns:a16="http://schemas.microsoft.com/office/drawing/2014/main" id="{6C9E3370-F917-4D71-97CD-38F370E7D187}"/>
                    </a:ext>
                  </a:extLst>
                </p:cNvPr>
                <p:cNvSpPr/>
                <p:nvPr/>
              </p:nvSpPr>
              <p:spPr>
                <a:xfrm>
                  <a:off x="6834900" y="4066425"/>
                  <a:ext cx="163700" cy="1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8" h="5108" extrusionOk="0">
                      <a:moveTo>
                        <a:pt x="1119" y="1"/>
                      </a:moveTo>
                      <a:lnTo>
                        <a:pt x="1022" y="147"/>
                      </a:lnTo>
                      <a:lnTo>
                        <a:pt x="905" y="322"/>
                      </a:lnTo>
                      <a:lnTo>
                        <a:pt x="769" y="555"/>
                      </a:lnTo>
                      <a:lnTo>
                        <a:pt x="614" y="837"/>
                      </a:lnTo>
                      <a:lnTo>
                        <a:pt x="458" y="1149"/>
                      </a:lnTo>
                      <a:lnTo>
                        <a:pt x="380" y="1324"/>
                      </a:lnTo>
                      <a:lnTo>
                        <a:pt x="312" y="1499"/>
                      </a:lnTo>
                      <a:lnTo>
                        <a:pt x="244" y="1674"/>
                      </a:lnTo>
                      <a:lnTo>
                        <a:pt x="176" y="1869"/>
                      </a:lnTo>
                      <a:lnTo>
                        <a:pt x="127" y="2053"/>
                      </a:lnTo>
                      <a:lnTo>
                        <a:pt x="79" y="2248"/>
                      </a:lnTo>
                      <a:lnTo>
                        <a:pt x="40" y="2443"/>
                      </a:lnTo>
                      <a:lnTo>
                        <a:pt x="10" y="2637"/>
                      </a:lnTo>
                      <a:lnTo>
                        <a:pt x="1" y="2832"/>
                      </a:lnTo>
                      <a:lnTo>
                        <a:pt x="10" y="3026"/>
                      </a:lnTo>
                      <a:lnTo>
                        <a:pt x="20" y="3211"/>
                      </a:lnTo>
                      <a:lnTo>
                        <a:pt x="59" y="3406"/>
                      </a:lnTo>
                      <a:lnTo>
                        <a:pt x="118" y="3581"/>
                      </a:lnTo>
                      <a:lnTo>
                        <a:pt x="186" y="3756"/>
                      </a:lnTo>
                      <a:lnTo>
                        <a:pt x="283" y="3931"/>
                      </a:lnTo>
                      <a:lnTo>
                        <a:pt x="341" y="4009"/>
                      </a:lnTo>
                      <a:lnTo>
                        <a:pt x="400" y="4087"/>
                      </a:lnTo>
                      <a:lnTo>
                        <a:pt x="468" y="4164"/>
                      </a:lnTo>
                      <a:lnTo>
                        <a:pt x="536" y="4242"/>
                      </a:lnTo>
                      <a:lnTo>
                        <a:pt x="623" y="4310"/>
                      </a:lnTo>
                      <a:lnTo>
                        <a:pt x="711" y="4378"/>
                      </a:lnTo>
                      <a:lnTo>
                        <a:pt x="798" y="4447"/>
                      </a:lnTo>
                      <a:lnTo>
                        <a:pt x="905" y="4515"/>
                      </a:lnTo>
                      <a:lnTo>
                        <a:pt x="1012" y="4573"/>
                      </a:lnTo>
                      <a:lnTo>
                        <a:pt x="1119" y="4631"/>
                      </a:lnTo>
                      <a:lnTo>
                        <a:pt x="1363" y="4738"/>
                      </a:lnTo>
                      <a:lnTo>
                        <a:pt x="1596" y="4826"/>
                      </a:lnTo>
                      <a:lnTo>
                        <a:pt x="1839" y="4904"/>
                      </a:lnTo>
                      <a:lnTo>
                        <a:pt x="2073" y="4972"/>
                      </a:lnTo>
                      <a:lnTo>
                        <a:pt x="2316" y="5020"/>
                      </a:lnTo>
                      <a:lnTo>
                        <a:pt x="2559" y="5059"/>
                      </a:lnTo>
                      <a:lnTo>
                        <a:pt x="2793" y="5079"/>
                      </a:lnTo>
                      <a:lnTo>
                        <a:pt x="3026" y="5098"/>
                      </a:lnTo>
                      <a:lnTo>
                        <a:pt x="3260" y="5108"/>
                      </a:lnTo>
                      <a:lnTo>
                        <a:pt x="3483" y="5098"/>
                      </a:lnTo>
                      <a:lnTo>
                        <a:pt x="3717" y="5089"/>
                      </a:lnTo>
                      <a:lnTo>
                        <a:pt x="3931" y="5059"/>
                      </a:lnTo>
                      <a:lnTo>
                        <a:pt x="4155" y="5030"/>
                      </a:lnTo>
                      <a:lnTo>
                        <a:pt x="4359" y="4991"/>
                      </a:lnTo>
                      <a:lnTo>
                        <a:pt x="4563" y="4943"/>
                      </a:lnTo>
                      <a:lnTo>
                        <a:pt x="4758" y="4894"/>
                      </a:lnTo>
                      <a:lnTo>
                        <a:pt x="4952" y="4836"/>
                      </a:lnTo>
                      <a:lnTo>
                        <a:pt x="5137" y="4768"/>
                      </a:lnTo>
                      <a:lnTo>
                        <a:pt x="5312" y="4699"/>
                      </a:lnTo>
                      <a:lnTo>
                        <a:pt x="5478" y="4631"/>
                      </a:lnTo>
                      <a:lnTo>
                        <a:pt x="5633" y="4554"/>
                      </a:lnTo>
                      <a:lnTo>
                        <a:pt x="5779" y="4476"/>
                      </a:lnTo>
                      <a:lnTo>
                        <a:pt x="5906" y="4388"/>
                      </a:lnTo>
                      <a:lnTo>
                        <a:pt x="6032" y="4310"/>
                      </a:lnTo>
                      <a:lnTo>
                        <a:pt x="6149" y="4223"/>
                      </a:lnTo>
                      <a:lnTo>
                        <a:pt x="6246" y="4135"/>
                      </a:lnTo>
                      <a:lnTo>
                        <a:pt x="6334" y="4048"/>
                      </a:lnTo>
                      <a:lnTo>
                        <a:pt x="6402" y="3960"/>
                      </a:lnTo>
                      <a:lnTo>
                        <a:pt x="6460" y="3873"/>
                      </a:lnTo>
                      <a:lnTo>
                        <a:pt x="6509" y="3785"/>
                      </a:lnTo>
                      <a:lnTo>
                        <a:pt x="6528" y="3707"/>
                      </a:lnTo>
                      <a:lnTo>
                        <a:pt x="6548" y="3629"/>
                      </a:lnTo>
                      <a:lnTo>
                        <a:pt x="6548" y="3542"/>
                      </a:lnTo>
                      <a:lnTo>
                        <a:pt x="6538" y="3454"/>
                      </a:lnTo>
                      <a:lnTo>
                        <a:pt x="6509" y="3240"/>
                      </a:lnTo>
                      <a:lnTo>
                        <a:pt x="6470" y="2997"/>
                      </a:lnTo>
                      <a:lnTo>
                        <a:pt x="6402" y="2725"/>
                      </a:lnTo>
                      <a:lnTo>
                        <a:pt x="6324" y="2443"/>
                      </a:lnTo>
                      <a:lnTo>
                        <a:pt x="6236" y="2151"/>
                      </a:lnTo>
                      <a:lnTo>
                        <a:pt x="6052" y="1567"/>
                      </a:lnTo>
                      <a:lnTo>
                        <a:pt x="5857" y="1022"/>
                      </a:lnTo>
                      <a:lnTo>
                        <a:pt x="5692" y="565"/>
                      </a:lnTo>
                      <a:lnTo>
                        <a:pt x="5526" y="137"/>
                      </a:lnTo>
                      <a:lnTo>
                        <a:pt x="5478" y="195"/>
                      </a:lnTo>
                      <a:lnTo>
                        <a:pt x="5361" y="351"/>
                      </a:lnTo>
                      <a:lnTo>
                        <a:pt x="5264" y="458"/>
                      </a:lnTo>
                      <a:lnTo>
                        <a:pt x="5157" y="575"/>
                      </a:lnTo>
                      <a:lnTo>
                        <a:pt x="5030" y="692"/>
                      </a:lnTo>
                      <a:lnTo>
                        <a:pt x="4894" y="828"/>
                      </a:lnTo>
                      <a:lnTo>
                        <a:pt x="4729" y="954"/>
                      </a:lnTo>
                      <a:lnTo>
                        <a:pt x="4563" y="1071"/>
                      </a:lnTo>
                      <a:lnTo>
                        <a:pt x="4378" y="1188"/>
                      </a:lnTo>
                      <a:lnTo>
                        <a:pt x="4174" y="1285"/>
                      </a:lnTo>
                      <a:lnTo>
                        <a:pt x="3970" y="1372"/>
                      </a:lnTo>
                      <a:lnTo>
                        <a:pt x="3863" y="1411"/>
                      </a:lnTo>
                      <a:lnTo>
                        <a:pt x="3746" y="1441"/>
                      </a:lnTo>
                      <a:lnTo>
                        <a:pt x="3629" y="1460"/>
                      </a:lnTo>
                      <a:lnTo>
                        <a:pt x="3513" y="1479"/>
                      </a:lnTo>
                      <a:lnTo>
                        <a:pt x="3396" y="1479"/>
                      </a:lnTo>
                      <a:lnTo>
                        <a:pt x="3269" y="1489"/>
                      </a:lnTo>
                      <a:lnTo>
                        <a:pt x="3153" y="1479"/>
                      </a:lnTo>
                      <a:lnTo>
                        <a:pt x="3036" y="1460"/>
                      </a:lnTo>
                      <a:lnTo>
                        <a:pt x="2919" y="1441"/>
                      </a:lnTo>
                      <a:lnTo>
                        <a:pt x="2802" y="1411"/>
                      </a:lnTo>
                      <a:lnTo>
                        <a:pt x="2695" y="1372"/>
                      </a:lnTo>
                      <a:lnTo>
                        <a:pt x="2588" y="1334"/>
                      </a:lnTo>
                      <a:lnTo>
                        <a:pt x="2384" y="1236"/>
                      </a:lnTo>
                      <a:lnTo>
                        <a:pt x="2199" y="1129"/>
                      </a:lnTo>
                      <a:lnTo>
                        <a:pt x="2014" y="1003"/>
                      </a:lnTo>
                      <a:lnTo>
                        <a:pt x="1859" y="867"/>
                      </a:lnTo>
                      <a:lnTo>
                        <a:pt x="1703" y="730"/>
                      </a:lnTo>
                      <a:lnTo>
                        <a:pt x="1577" y="594"/>
                      </a:lnTo>
                      <a:lnTo>
                        <a:pt x="1460" y="458"/>
                      </a:lnTo>
                      <a:lnTo>
                        <a:pt x="1363" y="341"/>
                      </a:lnTo>
                      <a:lnTo>
                        <a:pt x="1275" y="225"/>
                      </a:lnTo>
                      <a:lnTo>
                        <a:pt x="1158" y="59"/>
                      </a:lnTo>
                      <a:lnTo>
                        <a:pt x="111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60;p15">
                  <a:extLst>
                    <a:ext uri="{FF2B5EF4-FFF2-40B4-BE49-F238E27FC236}">
                      <a16:creationId xmlns:a16="http://schemas.microsoft.com/office/drawing/2014/main" id="{22102D50-1BD9-41CB-A66E-3935FCA72C6C}"/>
                    </a:ext>
                  </a:extLst>
                </p:cNvPr>
                <p:cNvSpPr/>
                <p:nvPr/>
              </p:nvSpPr>
              <p:spPr>
                <a:xfrm>
                  <a:off x="6744675" y="2666100"/>
                  <a:ext cx="536775" cy="3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1" h="14398" extrusionOk="0">
                      <a:moveTo>
                        <a:pt x="7861" y="0"/>
                      </a:moveTo>
                      <a:lnTo>
                        <a:pt x="7462" y="10"/>
                      </a:lnTo>
                      <a:lnTo>
                        <a:pt x="7063" y="29"/>
                      </a:lnTo>
                      <a:lnTo>
                        <a:pt x="6674" y="78"/>
                      </a:lnTo>
                      <a:lnTo>
                        <a:pt x="6285" y="146"/>
                      </a:lnTo>
                      <a:lnTo>
                        <a:pt x="5906" y="224"/>
                      </a:lnTo>
                      <a:lnTo>
                        <a:pt x="5536" y="321"/>
                      </a:lnTo>
                      <a:lnTo>
                        <a:pt x="5166" y="438"/>
                      </a:lnTo>
                      <a:lnTo>
                        <a:pt x="4816" y="564"/>
                      </a:lnTo>
                      <a:lnTo>
                        <a:pt x="4466" y="710"/>
                      </a:lnTo>
                      <a:lnTo>
                        <a:pt x="4125" y="866"/>
                      </a:lnTo>
                      <a:lnTo>
                        <a:pt x="3795" y="1041"/>
                      </a:lnTo>
                      <a:lnTo>
                        <a:pt x="3474" y="1236"/>
                      </a:lnTo>
                      <a:lnTo>
                        <a:pt x="3172" y="1430"/>
                      </a:lnTo>
                      <a:lnTo>
                        <a:pt x="2870" y="1644"/>
                      </a:lnTo>
                      <a:lnTo>
                        <a:pt x="2588" y="1878"/>
                      </a:lnTo>
                      <a:lnTo>
                        <a:pt x="2316" y="2111"/>
                      </a:lnTo>
                      <a:lnTo>
                        <a:pt x="2053" y="2364"/>
                      </a:lnTo>
                      <a:lnTo>
                        <a:pt x="1800" y="2627"/>
                      </a:lnTo>
                      <a:lnTo>
                        <a:pt x="1567" y="2899"/>
                      </a:lnTo>
                      <a:lnTo>
                        <a:pt x="1353" y="3181"/>
                      </a:lnTo>
                      <a:lnTo>
                        <a:pt x="1149" y="3473"/>
                      </a:lnTo>
                      <a:lnTo>
                        <a:pt x="954" y="3775"/>
                      </a:lnTo>
                      <a:lnTo>
                        <a:pt x="779" y="4086"/>
                      </a:lnTo>
                      <a:lnTo>
                        <a:pt x="623" y="4407"/>
                      </a:lnTo>
                      <a:lnTo>
                        <a:pt x="477" y="4728"/>
                      </a:lnTo>
                      <a:lnTo>
                        <a:pt x="361" y="5059"/>
                      </a:lnTo>
                      <a:lnTo>
                        <a:pt x="254" y="5409"/>
                      </a:lnTo>
                      <a:lnTo>
                        <a:pt x="166" y="5749"/>
                      </a:lnTo>
                      <a:lnTo>
                        <a:pt x="98" y="6109"/>
                      </a:lnTo>
                      <a:lnTo>
                        <a:pt x="40" y="6469"/>
                      </a:lnTo>
                      <a:lnTo>
                        <a:pt x="10" y="6829"/>
                      </a:lnTo>
                      <a:lnTo>
                        <a:pt x="1" y="7199"/>
                      </a:lnTo>
                      <a:lnTo>
                        <a:pt x="10" y="7568"/>
                      </a:lnTo>
                      <a:lnTo>
                        <a:pt x="40" y="7928"/>
                      </a:lnTo>
                      <a:lnTo>
                        <a:pt x="98" y="8288"/>
                      </a:lnTo>
                      <a:lnTo>
                        <a:pt x="166" y="8648"/>
                      </a:lnTo>
                      <a:lnTo>
                        <a:pt x="254" y="8989"/>
                      </a:lnTo>
                      <a:lnTo>
                        <a:pt x="361" y="9339"/>
                      </a:lnTo>
                      <a:lnTo>
                        <a:pt x="477" y="9670"/>
                      </a:lnTo>
                      <a:lnTo>
                        <a:pt x="623" y="9991"/>
                      </a:lnTo>
                      <a:lnTo>
                        <a:pt x="779" y="10312"/>
                      </a:lnTo>
                      <a:lnTo>
                        <a:pt x="954" y="10623"/>
                      </a:lnTo>
                      <a:lnTo>
                        <a:pt x="1149" y="10925"/>
                      </a:lnTo>
                      <a:lnTo>
                        <a:pt x="1353" y="11216"/>
                      </a:lnTo>
                      <a:lnTo>
                        <a:pt x="1567" y="11499"/>
                      </a:lnTo>
                      <a:lnTo>
                        <a:pt x="1800" y="11771"/>
                      </a:lnTo>
                      <a:lnTo>
                        <a:pt x="2053" y="12034"/>
                      </a:lnTo>
                      <a:lnTo>
                        <a:pt x="2316" y="12287"/>
                      </a:lnTo>
                      <a:lnTo>
                        <a:pt x="2588" y="12520"/>
                      </a:lnTo>
                      <a:lnTo>
                        <a:pt x="2870" y="12753"/>
                      </a:lnTo>
                      <a:lnTo>
                        <a:pt x="3172" y="12967"/>
                      </a:lnTo>
                      <a:lnTo>
                        <a:pt x="3474" y="13162"/>
                      </a:lnTo>
                      <a:lnTo>
                        <a:pt x="3795" y="13357"/>
                      </a:lnTo>
                      <a:lnTo>
                        <a:pt x="4125" y="13532"/>
                      </a:lnTo>
                      <a:lnTo>
                        <a:pt x="4466" y="13687"/>
                      </a:lnTo>
                      <a:lnTo>
                        <a:pt x="4816" y="13833"/>
                      </a:lnTo>
                      <a:lnTo>
                        <a:pt x="5166" y="13960"/>
                      </a:lnTo>
                      <a:lnTo>
                        <a:pt x="5536" y="14076"/>
                      </a:lnTo>
                      <a:lnTo>
                        <a:pt x="5906" y="14174"/>
                      </a:lnTo>
                      <a:lnTo>
                        <a:pt x="6285" y="14252"/>
                      </a:lnTo>
                      <a:lnTo>
                        <a:pt x="6674" y="14320"/>
                      </a:lnTo>
                      <a:lnTo>
                        <a:pt x="7063" y="14359"/>
                      </a:lnTo>
                      <a:lnTo>
                        <a:pt x="7462" y="14388"/>
                      </a:lnTo>
                      <a:lnTo>
                        <a:pt x="7861" y="14397"/>
                      </a:lnTo>
                      <a:lnTo>
                        <a:pt x="13600" y="14397"/>
                      </a:lnTo>
                      <a:lnTo>
                        <a:pt x="14009" y="14388"/>
                      </a:lnTo>
                      <a:lnTo>
                        <a:pt x="14408" y="14359"/>
                      </a:lnTo>
                      <a:lnTo>
                        <a:pt x="14797" y="14320"/>
                      </a:lnTo>
                      <a:lnTo>
                        <a:pt x="15186" y="14252"/>
                      </a:lnTo>
                      <a:lnTo>
                        <a:pt x="15565" y="14174"/>
                      </a:lnTo>
                      <a:lnTo>
                        <a:pt x="15935" y="14076"/>
                      </a:lnTo>
                      <a:lnTo>
                        <a:pt x="16295" y="13960"/>
                      </a:lnTo>
                      <a:lnTo>
                        <a:pt x="16655" y="13833"/>
                      </a:lnTo>
                      <a:lnTo>
                        <a:pt x="17005" y="13687"/>
                      </a:lnTo>
                      <a:lnTo>
                        <a:pt x="17346" y="13532"/>
                      </a:lnTo>
                      <a:lnTo>
                        <a:pt x="17676" y="13357"/>
                      </a:lnTo>
                      <a:lnTo>
                        <a:pt x="17988" y="13162"/>
                      </a:lnTo>
                      <a:lnTo>
                        <a:pt x="18299" y="12967"/>
                      </a:lnTo>
                      <a:lnTo>
                        <a:pt x="18601" y="12753"/>
                      </a:lnTo>
                      <a:lnTo>
                        <a:pt x="18883" y="12520"/>
                      </a:lnTo>
                      <a:lnTo>
                        <a:pt x="19155" y="12287"/>
                      </a:lnTo>
                      <a:lnTo>
                        <a:pt x="19418" y="12034"/>
                      </a:lnTo>
                      <a:lnTo>
                        <a:pt x="19661" y="11771"/>
                      </a:lnTo>
                      <a:lnTo>
                        <a:pt x="19894" y="11499"/>
                      </a:lnTo>
                      <a:lnTo>
                        <a:pt x="20118" y="11216"/>
                      </a:lnTo>
                      <a:lnTo>
                        <a:pt x="20322" y="10925"/>
                      </a:lnTo>
                      <a:lnTo>
                        <a:pt x="20517" y="10623"/>
                      </a:lnTo>
                      <a:lnTo>
                        <a:pt x="20682" y="10312"/>
                      </a:lnTo>
                      <a:lnTo>
                        <a:pt x="20848" y="9991"/>
                      </a:lnTo>
                      <a:lnTo>
                        <a:pt x="20984" y="9670"/>
                      </a:lnTo>
                      <a:lnTo>
                        <a:pt x="21110" y="9339"/>
                      </a:lnTo>
                      <a:lnTo>
                        <a:pt x="21217" y="8989"/>
                      </a:lnTo>
                      <a:lnTo>
                        <a:pt x="21305" y="8648"/>
                      </a:lnTo>
                      <a:lnTo>
                        <a:pt x="21373" y="8288"/>
                      </a:lnTo>
                      <a:lnTo>
                        <a:pt x="21422" y="7928"/>
                      </a:lnTo>
                      <a:lnTo>
                        <a:pt x="21451" y="7568"/>
                      </a:lnTo>
                      <a:lnTo>
                        <a:pt x="21470" y="7199"/>
                      </a:lnTo>
                      <a:lnTo>
                        <a:pt x="21451" y="6829"/>
                      </a:lnTo>
                      <a:lnTo>
                        <a:pt x="21422" y="6469"/>
                      </a:lnTo>
                      <a:lnTo>
                        <a:pt x="21373" y="6109"/>
                      </a:lnTo>
                      <a:lnTo>
                        <a:pt x="21305" y="5749"/>
                      </a:lnTo>
                      <a:lnTo>
                        <a:pt x="21217" y="5409"/>
                      </a:lnTo>
                      <a:lnTo>
                        <a:pt x="21110" y="5059"/>
                      </a:lnTo>
                      <a:lnTo>
                        <a:pt x="20984" y="4728"/>
                      </a:lnTo>
                      <a:lnTo>
                        <a:pt x="20848" y="4407"/>
                      </a:lnTo>
                      <a:lnTo>
                        <a:pt x="20682" y="4086"/>
                      </a:lnTo>
                      <a:lnTo>
                        <a:pt x="20517" y="3775"/>
                      </a:lnTo>
                      <a:lnTo>
                        <a:pt x="20322" y="3473"/>
                      </a:lnTo>
                      <a:lnTo>
                        <a:pt x="20118" y="3181"/>
                      </a:lnTo>
                      <a:lnTo>
                        <a:pt x="19894" y="2899"/>
                      </a:lnTo>
                      <a:lnTo>
                        <a:pt x="19661" y="2627"/>
                      </a:lnTo>
                      <a:lnTo>
                        <a:pt x="19418" y="2364"/>
                      </a:lnTo>
                      <a:lnTo>
                        <a:pt x="19155" y="2111"/>
                      </a:lnTo>
                      <a:lnTo>
                        <a:pt x="18883" y="1878"/>
                      </a:lnTo>
                      <a:lnTo>
                        <a:pt x="18601" y="1644"/>
                      </a:lnTo>
                      <a:lnTo>
                        <a:pt x="18299" y="1430"/>
                      </a:lnTo>
                      <a:lnTo>
                        <a:pt x="17988" y="1236"/>
                      </a:lnTo>
                      <a:lnTo>
                        <a:pt x="17676" y="1041"/>
                      </a:lnTo>
                      <a:lnTo>
                        <a:pt x="17346" y="866"/>
                      </a:lnTo>
                      <a:lnTo>
                        <a:pt x="17005" y="710"/>
                      </a:lnTo>
                      <a:lnTo>
                        <a:pt x="16655" y="564"/>
                      </a:lnTo>
                      <a:lnTo>
                        <a:pt x="16295" y="438"/>
                      </a:lnTo>
                      <a:lnTo>
                        <a:pt x="15935" y="321"/>
                      </a:lnTo>
                      <a:lnTo>
                        <a:pt x="15565" y="224"/>
                      </a:lnTo>
                      <a:lnTo>
                        <a:pt x="15186" y="146"/>
                      </a:lnTo>
                      <a:lnTo>
                        <a:pt x="14797" y="78"/>
                      </a:lnTo>
                      <a:lnTo>
                        <a:pt x="14408" y="29"/>
                      </a:lnTo>
                      <a:lnTo>
                        <a:pt x="14009" y="10"/>
                      </a:lnTo>
                      <a:lnTo>
                        <a:pt x="13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61;p15">
                  <a:extLst>
                    <a:ext uri="{FF2B5EF4-FFF2-40B4-BE49-F238E27FC236}">
                      <a16:creationId xmlns:a16="http://schemas.microsoft.com/office/drawing/2014/main" id="{9015B16D-2052-4C12-A8D4-CD3A7CCA9C18}"/>
                    </a:ext>
                  </a:extLst>
                </p:cNvPr>
                <p:cNvSpPr/>
                <p:nvPr/>
              </p:nvSpPr>
              <p:spPr>
                <a:xfrm>
                  <a:off x="6754175" y="2301300"/>
                  <a:ext cx="517775" cy="5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1" h="20955" extrusionOk="0">
                      <a:moveTo>
                        <a:pt x="6207" y="0"/>
                      </a:moveTo>
                      <a:lnTo>
                        <a:pt x="5934" y="10"/>
                      </a:lnTo>
                      <a:lnTo>
                        <a:pt x="5671" y="20"/>
                      </a:lnTo>
                      <a:lnTo>
                        <a:pt x="5409" y="39"/>
                      </a:lnTo>
                      <a:lnTo>
                        <a:pt x="5156" y="68"/>
                      </a:lnTo>
                      <a:lnTo>
                        <a:pt x="4913" y="107"/>
                      </a:lnTo>
                      <a:lnTo>
                        <a:pt x="4670" y="156"/>
                      </a:lnTo>
                      <a:lnTo>
                        <a:pt x="4446" y="214"/>
                      </a:lnTo>
                      <a:lnTo>
                        <a:pt x="4222" y="272"/>
                      </a:lnTo>
                      <a:lnTo>
                        <a:pt x="3998" y="341"/>
                      </a:lnTo>
                      <a:lnTo>
                        <a:pt x="3794" y="418"/>
                      </a:lnTo>
                      <a:lnTo>
                        <a:pt x="3590" y="506"/>
                      </a:lnTo>
                      <a:lnTo>
                        <a:pt x="3395" y="594"/>
                      </a:lnTo>
                      <a:lnTo>
                        <a:pt x="3210" y="691"/>
                      </a:lnTo>
                      <a:lnTo>
                        <a:pt x="3035" y="798"/>
                      </a:lnTo>
                      <a:lnTo>
                        <a:pt x="2870" y="905"/>
                      </a:lnTo>
                      <a:lnTo>
                        <a:pt x="2704" y="1022"/>
                      </a:lnTo>
                      <a:lnTo>
                        <a:pt x="2559" y="1138"/>
                      </a:lnTo>
                      <a:lnTo>
                        <a:pt x="2413" y="1265"/>
                      </a:lnTo>
                      <a:lnTo>
                        <a:pt x="2276" y="1391"/>
                      </a:lnTo>
                      <a:lnTo>
                        <a:pt x="2150" y="1527"/>
                      </a:lnTo>
                      <a:lnTo>
                        <a:pt x="2043" y="1673"/>
                      </a:lnTo>
                      <a:lnTo>
                        <a:pt x="1936" y="1819"/>
                      </a:lnTo>
                      <a:lnTo>
                        <a:pt x="1839" y="1965"/>
                      </a:lnTo>
                      <a:lnTo>
                        <a:pt x="1751" y="2121"/>
                      </a:lnTo>
                      <a:lnTo>
                        <a:pt x="1673" y="2276"/>
                      </a:lnTo>
                      <a:lnTo>
                        <a:pt x="1605" y="2432"/>
                      </a:lnTo>
                      <a:lnTo>
                        <a:pt x="1547" y="2597"/>
                      </a:lnTo>
                      <a:lnTo>
                        <a:pt x="1498" y="2773"/>
                      </a:lnTo>
                      <a:lnTo>
                        <a:pt x="1459" y="2938"/>
                      </a:lnTo>
                      <a:lnTo>
                        <a:pt x="1430" y="3113"/>
                      </a:lnTo>
                      <a:lnTo>
                        <a:pt x="1411" y="3288"/>
                      </a:lnTo>
                      <a:lnTo>
                        <a:pt x="1411" y="3463"/>
                      </a:lnTo>
                      <a:lnTo>
                        <a:pt x="1411" y="4008"/>
                      </a:lnTo>
                      <a:lnTo>
                        <a:pt x="1430" y="4514"/>
                      </a:lnTo>
                      <a:lnTo>
                        <a:pt x="1459" y="5000"/>
                      </a:lnTo>
                      <a:lnTo>
                        <a:pt x="1488" y="5467"/>
                      </a:lnTo>
                      <a:lnTo>
                        <a:pt x="1527" y="5915"/>
                      </a:lnTo>
                      <a:lnTo>
                        <a:pt x="1576" y="6343"/>
                      </a:lnTo>
                      <a:lnTo>
                        <a:pt x="1673" y="7150"/>
                      </a:lnTo>
                      <a:lnTo>
                        <a:pt x="1771" y="7919"/>
                      </a:lnTo>
                      <a:lnTo>
                        <a:pt x="1848" y="8658"/>
                      </a:lnTo>
                      <a:lnTo>
                        <a:pt x="1887" y="9018"/>
                      </a:lnTo>
                      <a:lnTo>
                        <a:pt x="1907" y="9388"/>
                      </a:lnTo>
                      <a:lnTo>
                        <a:pt x="1926" y="9748"/>
                      </a:lnTo>
                      <a:lnTo>
                        <a:pt x="1936" y="10117"/>
                      </a:lnTo>
                      <a:lnTo>
                        <a:pt x="1926" y="10370"/>
                      </a:lnTo>
                      <a:lnTo>
                        <a:pt x="1907" y="10623"/>
                      </a:lnTo>
                      <a:lnTo>
                        <a:pt x="1887" y="10886"/>
                      </a:lnTo>
                      <a:lnTo>
                        <a:pt x="1848" y="11148"/>
                      </a:lnTo>
                      <a:lnTo>
                        <a:pt x="1809" y="11411"/>
                      </a:lnTo>
                      <a:lnTo>
                        <a:pt x="1751" y="11674"/>
                      </a:lnTo>
                      <a:lnTo>
                        <a:pt x="1693" y="11936"/>
                      </a:lnTo>
                      <a:lnTo>
                        <a:pt x="1634" y="12199"/>
                      </a:lnTo>
                      <a:lnTo>
                        <a:pt x="1479" y="12744"/>
                      </a:lnTo>
                      <a:lnTo>
                        <a:pt x="1323" y="13289"/>
                      </a:lnTo>
                      <a:lnTo>
                        <a:pt x="963" y="14436"/>
                      </a:lnTo>
                      <a:lnTo>
                        <a:pt x="788" y="15030"/>
                      </a:lnTo>
                      <a:lnTo>
                        <a:pt x="613" y="15643"/>
                      </a:lnTo>
                      <a:lnTo>
                        <a:pt x="448" y="16265"/>
                      </a:lnTo>
                      <a:lnTo>
                        <a:pt x="370" y="16596"/>
                      </a:lnTo>
                      <a:lnTo>
                        <a:pt x="302" y="16917"/>
                      </a:lnTo>
                      <a:lnTo>
                        <a:pt x="234" y="17258"/>
                      </a:lnTo>
                      <a:lnTo>
                        <a:pt x="175" y="17598"/>
                      </a:lnTo>
                      <a:lnTo>
                        <a:pt x="127" y="17939"/>
                      </a:lnTo>
                      <a:lnTo>
                        <a:pt x="78" y="18289"/>
                      </a:lnTo>
                      <a:lnTo>
                        <a:pt x="49" y="18649"/>
                      </a:lnTo>
                      <a:lnTo>
                        <a:pt x="20" y="19018"/>
                      </a:lnTo>
                      <a:lnTo>
                        <a:pt x="0" y="19388"/>
                      </a:lnTo>
                      <a:lnTo>
                        <a:pt x="0" y="19767"/>
                      </a:lnTo>
                      <a:lnTo>
                        <a:pt x="574" y="19913"/>
                      </a:lnTo>
                      <a:lnTo>
                        <a:pt x="1177" y="20059"/>
                      </a:lnTo>
                      <a:lnTo>
                        <a:pt x="1819" y="20195"/>
                      </a:lnTo>
                      <a:lnTo>
                        <a:pt x="2481" y="20332"/>
                      </a:lnTo>
                      <a:lnTo>
                        <a:pt x="3171" y="20448"/>
                      </a:lnTo>
                      <a:lnTo>
                        <a:pt x="3901" y="20565"/>
                      </a:lnTo>
                      <a:lnTo>
                        <a:pt x="4650" y="20662"/>
                      </a:lnTo>
                      <a:lnTo>
                        <a:pt x="5419" y="20760"/>
                      </a:lnTo>
                      <a:lnTo>
                        <a:pt x="5905" y="20799"/>
                      </a:lnTo>
                      <a:lnTo>
                        <a:pt x="6382" y="20847"/>
                      </a:lnTo>
                      <a:lnTo>
                        <a:pt x="6858" y="20876"/>
                      </a:lnTo>
                      <a:lnTo>
                        <a:pt x="7325" y="20906"/>
                      </a:lnTo>
                      <a:lnTo>
                        <a:pt x="8240" y="20935"/>
                      </a:lnTo>
                      <a:lnTo>
                        <a:pt x="9144" y="20954"/>
                      </a:lnTo>
                      <a:lnTo>
                        <a:pt x="9757" y="20954"/>
                      </a:lnTo>
                      <a:lnTo>
                        <a:pt x="10934" y="20935"/>
                      </a:lnTo>
                      <a:lnTo>
                        <a:pt x="12481" y="20906"/>
                      </a:lnTo>
                      <a:lnTo>
                        <a:pt x="13279" y="20876"/>
                      </a:lnTo>
                      <a:lnTo>
                        <a:pt x="14047" y="20847"/>
                      </a:lnTo>
                      <a:lnTo>
                        <a:pt x="14728" y="20799"/>
                      </a:lnTo>
                      <a:lnTo>
                        <a:pt x="15283" y="20760"/>
                      </a:lnTo>
                      <a:lnTo>
                        <a:pt x="16061" y="20662"/>
                      </a:lnTo>
                      <a:lnTo>
                        <a:pt x="16810" y="20565"/>
                      </a:lnTo>
                      <a:lnTo>
                        <a:pt x="17530" y="20448"/>
                      </a:lnTo>
                      <a:lnTo>
                        <a:pt x="18230" y="20332"/>
                      </a:lnTo>
                      <a:lnTo>
                        <a:pt x="18892" y="20195"/>
                      </a:lnTo>
                      <a:lnTo>
                        <a:pt x="19524" y="20059"/>
                      </a:lnTo>
                      <a:lnTo>
                        <a:pt x="20137" y="19913"/>
                      </a:lnTo>
                      <a:lnTo>
                        <a:pt x="20711" y="19767"/>
                      </a:lnTo>
                      <a:lnTo>
                        <a:pt x="20701" y="19388"/>
                      </a:lnTo>
                      <a:lnTo>
                        <a:pt x="20692" y="19018"/>
                      </a:lnTo>
                      <a:lnTo>
                        <a:pt x="20662" y="18658"/>
                      </a:lnTo>
                      <a:lnTo>
                        <a:pt x="20633" y="18308"/>
                      </a:lnTo>
                      <a:lnTo>
                        <a:pt x="20584" y="17968"/>
                      </a:lnTo>
                      <a:lnTo>
                        <a:pt x="20536" y="17627"/>
                      </a:lnTo>
                      <a:lnTo>
                        <a:pt x="20477" y="17296"/>
                      </a:lnTo>
                      <a:lnTo>
                        <a:pt x="20419" y="16975"/>
                      </a:lnTo>
                      <a:lnTo>
                        <a:pt x="20341" y="16664"/>
                      </a:lnTo>
                      <a:lnTo>
                        <a:pt x="20273" y="16353"/>
                      </a:lnTo>
                      <a:lnTo>
                        <a:pt x="20108" y="15759"/>
                      </a:lnTo>
                      <a:lnTo>
                        <a:pt x="19942" y="15176"/>
                      </a:lnTo>
                      <a:lnTo>
                        <a:pt x="19758" y="14621"/>
                      </a:lnTo>
                      <a:lnTo>
                        <a:pt x="19417" y="13541"/>
                      </a:lnTo>
                      <a:lnTo>
                        <a:pt x="19252" y="13026"/>
                      </a:lnTo>
                      <a:lnTo>
                        <a:pt x="19106" y="12510"/>
                      </a:lnTo>
                      <a:lnTo>
                        <a:pt x="19047" y="12257"/>
                      </a:lnTo>
                      <a:lnTo>
                        <a:pt x="18989" y="12004"/>
                      </a:lnTo>
                      <a:lnTo>
                        <a:pt x="18940" y="11752"/>
                      </a:lnTo>
                      <a:lnTo>
                        <a:pt x="18892" y="11499"/>
                      </a:lnTo>
                      <a:lnTo>
                        <a:pt x="18863" y="11246"/>
                      </a:lnTo>
                      <a:lnTo>
                        <a:pt x="18833" y="10993"/>
                      </a:lnTo>
                      <a:lnTo>
                        <a:pt x="18814" y="10740"/>
                      </a:lnTo>
                      <a:lnTo>
                        <a:pt x="18814" y="10477"/>
                      </a:lnTo>
                      <a:lnTo>
                        <a:pt x="18814" y="10107"/>
                      </a:lnTo>
                      <a:lnTo>
                        <a:pt x="18833" y="9738"/>
                      </a:lnTo>
                      <a:lnTo>
                        <a:pt x="18863" y="9349"/>
                      </a:lnTo>
                      <a:lnTo>
                        <a:pt x="18892" y="8969"/>
                      </a:lnTo>
                      <a:lnTo>
                        <a:pt x="18970" y="8172"/>
                      </a:lnTo>
                      <a:lnTo>
                        <a:pt x="19057" y="7335"/>
                      </a:lnTo>
                      <a:lnTo>
                        <a:pt x="19145" y="6459"/>
                      </a:lnTo>
                      <a:lnTo>
                        <a:pt x="19184" y="6002"/>
                      </a:lnTo>
                      <a:lnTo>
                        <a:pt x="19223" y="5526"/>
                      </a:lnTo>
                      <a:lnTo>
                        <a:pt x="19252" y="5039"/>
                      </a:lnTo>
                      <a:lnTo>
                        <a:pt x="19281" y="4533"/>
                      </a:lnTo>
                      <a:lnTo>
                        <a:pt x="19291" y="4008"/>
                      </a:lnTo>
                      <a:lnTo>
                        <a:pt x="19300" y="3463"/>
                      </a:lnTo>
                      <a:lnTo>
                        <a:pt x="19291" y="3288"/>
                      </a:lnTo>
                      <a:lnTo>
                        <a:pt x="19281" y="3113"/>
                      </a:lnTo>
                      <a:lnTo>
                        <a:pt x="19252" y="2938"/>
                      </a:lnTo>
                      <a:lnTo>
                        <a:pt x="19213" y="2773"/>
                      </a:lnTo>
                      <a:lnTo>
                        <a:pt x="19164" y="2597"/>
                      </a:lnTo>
                      <a:lnTo>
                        <a:pt x="19106" y="2432"/>
                      </a:lnTo>
                      <a:lnTo>
                        <a:pt x="19038" y="2276"/>
                      </a:lnTo>
                      <a:lnTo>
                        <a:pt x="18960" y="2121"/>
                      </a:lnTo>
                      <a:lnTo>
                        <a:pt x="18872" y="1965"/>
                      </a:lnTo>
                      <a:lnTo>
                        <a:pt x="18775" y="1819"/>
                      </a:lnTo>
                      <a:lnTo>
                        <a:pt x="18668" y="1673"/>
                      </a:lnTo>
                      <a:lnTo>
                        <a:pt x="18551" y="1527"/>
                      </a:lnTo>
                      <a:lnTo>
                        <a:pt x="18425" y="1391"/>
                      </a:lnTo>
                      <a:lnTo>
                        <a:pt x="18298" y="1265"/>
                      </a:lnTo>
                      <a:lnTo>
                        <a:pt x="18153" y="1138"/>
                      </a:lnTo>
                      <a:lnTo>
                        <a:pt x="17997" y="1022"/>
                      </a:lnTo>
                      <a:lnTo>
                        <a:pt x="17841" y="905"/>
                      </a:lnTo>
                      <a:lnTo>
                        <a:pt x="17666" y="798"/>
                      </a:lnTo>
                      <a:lnTo>
                        <a:pt x="17491" y="691"/>
                      </a:lnTo>
                      <a:lnTo>
                        <a:pt x="17306" y="594"/>
                      </a:lnTo>
                      <a:lnTo>
                        <a:pt x="17112" y="506"/>
                      </a:lnTo>
                      <a:lnTo>
                        <a:pt x="16917" y="418"/>
                      </a:lnTo>
                      <a:lnTo>
                        <a:pt x="16703" y="341"/>
                      </a:lnTo>
                      <a:lnTo>
                        <a:pt x="16489" y="272"/>
                      </a:lnTo>
                      <a:lnTo>
                        <a:pt x="16265" y="214"/>
                      </a:lnTo>
                      <a:lnTo>
                        <a:pt x="16032" y="156"/>
                      </a:lnTo>
                      <a:lnTo>
                        <a:pt x="15798" y="107"/>
                      </a:lnTo>
                      <a:lnTo>
                        <a:pt x="15555" y="68"/>
                      </a:lnTo>
                      <a:lnTo>
                        <a:pt x="15302" y="39"/>
                      </a:lnTo>
                      <a:lnTo>
                        <a:pt x="15040" y="20"/>
                      </a:lnTo>
                      <a:lnTo>
                        <a:pt x="14777" y="10"/>
                      </a:lnTo>
                      <a:lnTo>
                        <a:pt x="1450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62;p15">
                  <a:extLst>
                    <a:ext uri="{FF2B5EF4-FFF2-40B4-BE49-F238E27FC236}">
                      <a16:creationId xmlns:a16="http://schemas.microsoft.com/office/drawing/2014/main" id="{A67A29F9-9015-40E8-BBB0-A98924320BD5}"/>
                    </a:ext>
                  </a:extLst>
                </p:cNvPr>
                <p:cNvSpPr/>
                <p:nvPr/>
              </p:nvSpPr>
              <p:spPr>
                <a:xfrm>
                  <a:off x="6920525" y="2301300"/>
                  <a:ext cx="179500" cy="10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0" h="4018" extrusionOk="0">
                      <a:moveTo>
                        <a:pt x="0" y="0"/>
                      </a:moveTo>
                      <a:lnTo>
                        <a:pt x="0" y="1771"/>
                      </a:lnTo>
                      <a:lnTo>
                        <a:pt x="0" y="1887"/>
                      </a:lnTo>
                      <a:lnTo>
                        <a:pt x="10" y="1994"/>
                      </a:lnTo>
                      <a:lnTo>
                        <a:pt x="39" y="2218"/>
                      </a:lnTo>
                      <a:lnTo>
                        <a:pt x="97" y="2442"/>
                      </a:lnTo>
                      <a:lnTo>
                        <a:pt x="175" y="2646"/>
                      </a:lnTo>
                      <a:lnTo>
                        <a:pt x="272" y="2841"/>
                      </a:lnTo>
                      <a:lnTo>
                        <a:pt x="379" y="3026"/>
                      </a:lnTo>
                      <a:lnTo>
                        <a:pt x="506" y="3201"/>
                      </a:lnTo>
                      <a:lnTo>
                        <a:pt x="652" y="3356"/>
                      </a:lnTo>
                      <a:lnTo>
                        <a:pt x="817" y="3502"/>
                      </a:lnTo>
                      <a:lnTo>
                        <a:pt x="992" y="3638"/>
                      </a:lnTo>
                      <a:lnTo>
                        <a:pt x="1177" y="3745"/>
                      </a:lnTo>
                      <a:lnTo>
                        <a:pt x="1372" y="3843"/>
                      </a:lnTo>
                      <a:lnTo>
                        <a:pt x="1576" y="3920"/>
                      </a:lnTo>
                      <a:lnTo>
                        <a:pt x="1790" y="3969"/>
                      </a:lnTo>
                      <a:lnTo>
                        <a:pt x="2014" y="4008"/>
                      </a:lnTo>
                      <a:lnTo>
                        <a:pt x="2130" y="4018"/>
                      </a:lnTo>
                      <a:lnTo>
                        <a:pt x="5049" y="4018"/>
                      </a:lnTo>
                      <a:lnTo>
                        <a:pt x="5156" y="4008"/>
                      </a:lnTo>
                      <a:lnTo>
                        <a:pt x="5380" y="3969"/>
                      </a:lnTo>
                      <a:lnTo>
                        <a:pt x="5603" y="3920"/>
                      </a:lnTo>
                      <a:lnTo>
                        <a:pt x="5808" y="3843"/>
                      </a:lnTo>
                      <a:lnTo>
                        <a:pt x="6002" y="3745"/>
                      </a:lnTo>
                      <a:lnTo>
                        <a:pt x="6187" y="3638"/>
                      </a:lnTo>
                      <a:lnTo>
                        <a:pt x="6362" y="3502"/>
                      </a:lnTo>
                      <a:lnTo>
                        <a:pt x="6518" y="3356"/>
                      </a:lnTo>
                      <a:lnTo>
                        <a:pt x="6664" y="3201"/>
                      </a:lnTo>
                      <a:lnTo>
                        <a:pt x="6800" y="3026"/>
                      </a:lnTo>
                      <a:lnTo>
                        <a:pt x="6907" y="2841"/>
                      </a:lnTo>
                      <a:lnTo>
                        <a:pt x="7004" y="2646"/>
                      </a:lnTo>
                      <a:lnTo>
                        <a:pt x="7082" y="2442"/>
                      </a:lnTo>
                      <a:lnTo>
                        <a:pt x="7131" y="2218"/>
                      </a:lnTo>
                      <a:lnTo>
                        <a:pt x="7170" y="1994"/>
                      </a:lnTo>
                      <a:lnTo>
                        <a:pt x="7179" y="1887"/>
                      </a:lnTo>
                      <a:lnTo>
                        <a:pt x="7179" y="1771"/>
                      </a:lnTo>
                      <a:lnTo>
                        <a:pt x="7179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63;p15">
                  <a:extLst>
                    <a:ext uri="{FF2B5EF4-FFF2-40B4-BE49-F238E27FC236}">
                      <a16:creationId xmlns:a16="http://schemas.microsoft.com/office/drawing/2014/main" id="{8C158690-CD62-41FD-AC1C-1336ECF93BCA}"/>
                    </a:ext>
                  </a:extLst>
                </p:cNvPr>
                <p:cNvSpPr/>
                <p:nvPr/>
              </p:nvSpPr>
              <p:spPr>
                <a:xfrm>
                  <a:off x="6946300" y="2162425"/>
                  <a:ext cx="127950" cy="15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6295" extrusionOk="0">
                      <a:moveTo>
                        <a:pt x="0" y="0"/>
                      </a:moveTo>
                      <a:lnTo>
                        <a:pt x="0" y="6294"/>
                      </a:lnTo>
                      <a:lnTo>
                        <a:pt x="5117" y="6294"/>
                      </a:lnTo>
                      <a:lnTo>
                        <a:pt x="5117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64;p15">
                  <a:extLst>
                    <a:ext uri="{FF2B5EF4-FFF2-40B4-BE49-F238E27FC236}">
                      <a16:creationId xmlns:a16="http://schemas.microsoft.com/office/drawing/2014/main" id="{09892E4B-F6D2-442A-B0D1-730D907A7AD8}"/>
                    </a:ext>
                  </a:extLst>
                </p:cNvPr>
                <p:cNvSpPr/>
                <p:nvPr/>
              </p:nvSpPr>
              <p:spPr>
                <a:xfrm>
                  <a:off x="6946300" y="2162425"/>
                  <a:ext cx="127950" cy="9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3785" extrusionOk="0">
                      <a:moveTo>
                        <a:pt x="0" y="0"/>
                      </a:moveTo>
                      <a:lnTo>
                        <a:pt x="0" y="3162"/>
                      </a:lnTo>
                      <a:lnTo>
                        <a:pt x="282" y="3308"/>
                      </a:lnTo>
                      <a:lnTo>
                        <a:pt x="574" y="3425"/>
                      </a:lnTo>
                      <a:lnTo>
                        <a:pt x="885" y="3532"/>
                      </a:lnTo>
                      <a:lnTo>
                        <a:pt x="1206" y="3619"/>
                      </a:lnTo>
                      <a:lnTo>
                        <a:pt x="1527" y="3697"/>
                      </a:lnTo>
                      <a:lnTo>
                        <a:pt x="1868" y="3746"/>
                      </a:lnTo>
                      <a:lnTo>
                        <a:pt x="2208" y="3775"/>
                      </a:lnTo>
                      <a:lnTo>
                        <a:pt x="2559" y="3785"/>
                      </a:lnTo>
                      <a:lnTo>
                        <a:pt x="2909" y="3775"/>
                      </a:lnTo>
                      <a:lnTo>
                        <a:pt x="3249" y="3746"/>
                      </a:lnTo>
                      <a:lnTo>
                        <a:pt x="3590" y="3697"/>
                      </a:lnTo>
                      <a:lnTo>
                        <a:pt x="3911" y="3619"/>
                      </a:lnTo>
                      <a:lnTo>
                        <a:pt x="4232" y="3532"/>
                      </a:lnTo>
                      <a:lnTo>
                        <a:pt x="4533" y="3425"/>
                      </a:lnTo>
                      <a:lnTo>
                        <a:pt x="4835" y="3308"/>
                      </a:lnTo>
                      <a:lnTo>
                        <a:pt x="5117" y="3162"/>
                      </a:lnTo>
                      <a:lnTo>
                        <a:pt x="5117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65;p15">
                  <a:extLst>
                    <a:ext uri="{FF2B5EF4-FFF2-40B4-BE49-F238E27FC236}">
                      <a16:creationId xmlns:a16="http://schemas.microsoft.com/office/drawing/2014/main" id="{74F246BC-0C93-4267-BF55-80DC449F855C}"/>
                    </a:ext>
                  </a:extLst>
                </p:cNvPr>
                <p:cNvSpPr/>
                <p:nvPr/>
              </p:nvSpPr>
              <p:spPr>
                <a:xfrm>
                  <a:off x="6871375" y="1884700"/>
                  <a:ext cx="277525" cy="35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1" h="14155" extrusionOk="0">
                      <a:moveTo>
                        <a:pt x="3980" y="0"/>
                      </a:moveTo>
                      <a:lnTo>
                        <a:pt x="3775" y="10"/>
                      </a:lnTo>
                      <a:lnTo>
                        <a:pt x="3571" y="20"/>
                      </a:lnTo>
                      <a:lnTo>
                        <a:pt x="3377" y="49"/>
                      </a:lnTo>
                      <a:lnTo>
                        <a:pt x="3182" y="88"/>
                      </a:lnTo>
                      <a:lnTo>
                        <a:pt x="2987" y="127"/>
                      </a:lnTo>
                      <a:lnTo>
                        <a:pt x="2803" y="185"/>
                      </a:lnTo>
                      <a:lnTo>
                        <a:pt x="2618" y="243"/>
                      </a:lnTo>
                      <a:lnTo>
                        <a:pt x="2433" y="311"/>
                      </a:lnTo>
                      <a:lnTo>
                        <a:pt x="2258" y="399"/>
                      </a:lnTo>
                      <a:lnTo>
                        <a:pt x="2092" y="486"/>
                      </a:lnTo>
                      <a:lnTo>
                        <a:pt x="1927" y="584"/>
                      </a:lnTo>
                      <a:lnTo>
                        <a:pt x="1762" y="681"/>
                      </a:lnTo>
                      <a:lnTo>
                        <a:pt x="1606" y="798"/>
                      </a:lnTo>
                      <a:lnTo>
                        <a:pt x="1460" y="914"/>
                      </a:lnTo>
                      <a:lnTo>
                        <a:pt x="1314" y="1041"/>
                      </a:lnTo>
                      <a:lnTo>
                        <a:pt x="1168" y="1167"/>
                      </a:lnTo>
                      <a:lnTo>
                        <a:pt x="1042" y="1304"/>
                      </a:lnTo>
                      <a:lnTo>
                        <a:pt x="915" y="1450"/>
                      </a:lnTo>
                      <a:lnTo>
                        <a:pt x="799" y="1605"/>
                      </a:lnTo>
                      <a:lnTo>
                        <a:pt x="682" y="1761"/>
                      </a:lnTo>
                      <a:lnTo>
                        <a:pt x="585" y="1916"/>
                      </a:lnTo>
                      <a:lnTo>
                        <a:pt x="487" y="2082"/>
                      </a:lnTo>
                      <a:lnTo>
                        <a:pt x="400" y="2257"/>
                      </a:lnTo>
                      <a:lnTo>
                        <a:pt x="322" y="2432"/>
                      </a:lnTo>
                      <a:lnTo>
                        <a:pt x="244" y="2617"/>
                      </a:lnTo>
                      <a:lnTo>
                        <a:pt x="186" y="2802"/>
                      </a:lnTo>
                      <a:lnTo>
                        <a:pt x="127" y="2987"/>
                      </a:lnTo>
                      <a:lnTo>
                        <a:pt x="89" y="3181"/>
                      </a:lnTo>
                      <a:lnTo>
                        <a:pt x="50" y="3376"/>
                      </a:lnTo>
                      <a:lnTo>
                        <a:pt x="30" y="3570"/>
                      </a:lnTo>
                      <a:lnTo>
                        <a:pt x="11" y="3775"/>
                      </a:lnTo>
                      <a:lnTo>
                        <a:pt x="1" y="3979"/>
                      </a:lnTo>
                      <a:lnTo>
                        <a:pt x="1" y="8609"/>
                      </a:lnTo>
                      <a:lnTo>
                        <a:pt x="11" y="8891"/>
                      </a:lnTo>
                      <a:lnTo>
                        <a:pt x="30" y="9174"/>
                      </a:lnTo>
                      <a:lnTo>
                        <a:pt x="69" y="9446"/>
                      </a:lnTo>
                      <a:lnTo>
                        <a:pt x="118" y="9718"/>
                      </a:lnTo>
                      <a:lnTo>
                        <a:pt x="186" y="9991"/>
                      </a:lnTo>
                      <a:lnTo>
                        <a:pt x="254" y="10253"/>
                      </a:lnTo>
                      <a:lnTo>
                        <a:pt x="341" y="10506"/>
                      </a:lnTo>
                      <a:lnTo>
                        <a:pt x="439" y="10759"/>
                      </a:lnTo>
                      <a:lnTo>
                        <a:pt x="555" y="11002"/>
                      </a:lnTo>
                      <a:lnTo>
                        <a:pt x="682" y="11246"/>
                      </a:lnTo>
                      <a:lnTo>
                        <a:pt x="808" y="11479"/>
                      </a:lnTo>
                      <a:lnTo>
                        <a:pt x="954" y="11703"/>
                      </a:lnTo>
                      <a:lnTo>
                        <a:pt x="1110" y="11917"/>
                      </a:lnTo>
                      <a:lnTo>
                        <a:pt x="1275" y="12131"/>
                      </a:lnTo>
                      <a:lnTo>
                        <a:pt x="1450" y="12335"/>
                      </a:lnTo>
                      <a:lnTo>
                        <a:pt x="1635" y="12530"/>
                      </a:lnTo>
                      <a:lnTo>
                        <a:pt x="1830" y="12705"/>
                      </a:lnTo>
                      <a:lnTo>
                        <a:pt x="2034" y="12880"/>
                      </a:lnTo>
                      <a:lnTo>
                        <a:pt x="2238" y="13045"/>
                      </a:lnTo>
                      <a:lnTo>
                        <a:pt x="2462" y="13201"/>
                      </a:lnTo>
                      <a:lnTo>
                        <a:pt x="2686" y="13347"/>
                      </a:lnTo>
                      <a:lnTo>
                        <a:pt x="2919" y="13483"/>
                      </a:lnTo>
                      <a:lnTo>
                        <a:pt x="3153" y="13610"/>
                      </a:lnTo>
                      <a:lnTo>
                        <a:pt x="3396" y="13717"/>
                      </a:lnTo>
                      <a:lnTo>
                        <a:pt x="3649" y="13814"/>
                      </a:lnTo>
                      <a:lnTo>
                        <a:pt x="3912" y="13901"/>
                      </a:lnTo>
                      <a:lnTo>
                        <a:pt x="4174" y="13979"/>
                      </a:lnTo>
                      <a:lnTo>
                        <a:pt x="4437" y="14038"/>
                      </a:lnTo>
                      <a:lnTo>
                        <a:pt x="4709" y="14086"/>
                      </a:lnTo>
                      <a:lnTo>
                        <a:pt x="4991" y="14125"/>
                      </a:lnTo>
                      <a:lnTo>
                        <a:pt x="5274" y="14145"/>
                      </a:lnTo>
                      <a:lnTo>
                        <a:pt x="5556" y="14154"/>
                      </a:lnTo>
                      <a:lnTo>
                        <a:pt x="5838" y="14145"/>
                      </a:lnTo>
                      <a:lnTo>
                        <a:pt x="6120" y="14125"/>
                      </a:lnTo>
                      <a:lnTo>
                        <a:pt x="6392" y="14086"/>
                      </a:lnTo>
                      <a:lnTo>
                        <a:pt x="6665" y="14038"/>
                      </a:lnTo>
                      <a:lnTo>
                        <a:pt x="6937" y="13979"/>
                      </a:lnTo>
                      <a:lnTo>
                        <a:pt x="7200" y="13901"/>
                      </a:lnTo>
                      <a:lnTo>
                        <a:pt x="7453" y="13814"/>
                      </a:lnTo>
                      <a:lnTo>
                        <a:pt x="7706" y="13717"/>
                      </a:lnTo>
                      <a:lnTo>
                        <a:pt x="7958" y="13610"/>
                      </a:lnTo>
                      <a:lnTo>
                        <a:pt x="8192" y="13483"/>
                      </a:lnTo>
                      <a:lnTo>
                        <a:pt x="8425" y="13347"/>
                      </a:lnTo>
                      <a:lnTo>
                        <a:pt x="8649" y="13201"/>
                      </a:lnTo>
                      <a:lnTo>
                        <a:pt x="8873" y="13045"/>
                      </a:lnTo>
                      <a:lnTo>
                        <a:pt x="9077" y="12880"/>
                      </a:lnTo>
                      <a:lnTo>
                        <a:pt x="9281" y="12705"/>
                      </a:lnTo>
                      <a:lnTo>
                        <a:pt x="9476" y="12530"/>
                      </a:lnTo>
                      <a:lnTo>
                        <a:pt x="9661" y="12335"/>
                      </a:lnTo>
                      <a:lnTo>
                        <a:pt x="9836" y="12131"/>
                      </a:lnTo>
                      <a:lnTo>
                        <a:pt x="10001" y="11917"/>
                      </a:lnTo>
                      <a:lnTo>
                        <a:pt x="10157" y="11703"/>
                      </a:lnTo>
                      <a:lnTo>
                        <a:pt x="10293" y="11479"/>
                      </a:lnTo>
                      <a:lnTo>
                        <a:pt x="10429" y="11246"/>
                      </a:lnTo>
                      <a:lnTo>
                        <a:pt x="10556" y="11002"/>
                      </a:lnTo>
                      <a:lnTo>
                        <a:pt x="10663" y="10759"/>
                      </a:lnTo>
                      <a:lnTo>
                        <a:pt x="10770" y="10506"/>
                      </a:lnTo>
                      <a:lnTo>
                        <a:pt x="10857" y="10253"/>
                      </a:lnTo>
                      <a:lnTo>
                        <a:pt x="10925" y="9991"/>
                      </a:lnTo>
                      <a:lnTo>
                        <a:pt x="10994" y="9718"/>
                      </a:lnTo>
                      <a:lnTo>
                        <a:pt x="11042" y="9446"/>
                      </a:lnTo>
                      <a:lnTo>
                        <a:pt x="11071" y="9174"/>
                      </a:lnTo>
                      <a:lnTo>
                        <a:pt x="11101" y="8891"/>
                      </a:lnTo>
                      <a:lnTo>
                        <a:pt x="11101" y="8609"/>
                      </a:lnTo>
                      <a:lnTo>
                        <a:pt x="11101" y="4329"/>
                      </a:lnTo>
                      <a:lnTo>
                        <a:pt x="11101" y="4105"/>
                      </a:lnTo>
                      <a:lnTo>
                        <a:pt x="11081" y="3882"/>
                      </a:lnTo>
                      <a:lnTo>
                        <a:pt x="11052" y="3668"/>
                      </a:lnTo>
                      <a:lnTo>
                        <a:pt x="11013" y="3454"/>
                      </a:lnTo>
                      <a:lnTo>
                        <a:pt x="10964" y="3249"/>
                      </a:lnTo>
                      <a:lnTo>
                        <a:pt x="10906" y="3045"/>
                      </a:lnTo>
                      <a:lnTo>
                        <a:pt x="10838" y="2841"/>
                      </a:lnTo>
                      <a:lnTo>
                        <a:pt x="10760" y="2646"/>
                      </a:lnTo>
                      <a:lnTo>
                        <a:pt x="10673" y="2452"/>
                      </a:lnTo>
                      <a:lnTo>
                        <a:pt x="10575" y="2267"/>
                      </a:lnTo>
                      <a:lnTo>
                        <a:pt x="10478" y="2092"/>
                      </a:lnTo>
                      <a:lnTo>
                        <a:pt x="10361" y="1916"/>
                      </a:lnTo>
                      <a:lnTo>
                        <a:pt x="10245" y="1741"/>
                      </a:lnTo>
                      <a:lnTo>
                        <a:pt x="10108" y="1576"/>
                      </a:lnTo>
                      <a:lnTo>
                        <a:pt x="9972" y="1420"/>
                      </a:lnTo>
                      <a:lnTo>
                        <a:pt x="9836" y="1274"/>
                      </a:lnTo>
                      <a:lnTo>
                        <a:pt x="9680" y="1129"/>
                      </a:lnTo>
                      <a:lnTo>
                        <a:pt x="9525" y="992"/>
                      </a:lnTo>
                      <a:lnTo>
                        <a:pt x="9359" y="866"/>
                      </a:lnTo>
                      <a:lnTo>
                        <a:pt x="9194" y="739"/>
                      </a:lnTo>
                      <a:lnTo>
                        <a:pt x="9019" y="632"/>
                      </a:lnTo>
                      <a:lnTo>
                        <a:pt x="8834" y="525"/>
                      </a:lnTo>
                      <a:lnTo>
                        <a:pt x="8649" y="428"/>
                      </a:lnTo>
                      <a:lnTo>
                        <a:pt x="8455" y="341"/>
                      </a:lnTo>
                      <a:lnTo>
                        <a:pt x="8260" y="263"/>
                      </a:lnTo>
                      <a:lnTo>
                        <a:pt x="8065" y="195"/>
                      </a:lnTo>
                      <a:lnTo>
                        <a:pt x="7861" y="136"/>
                      </a:lnTo>
                      <a:lnTo>
                        <a:pt x="7647" y="88"/>
                      </a:lnTo>
                      <a:lnTo>
                        <a:pt x="7433" y="49"/>
                      </a:lnTo>
                      <a:lnTo>
                        <a:pt x="7219" y="20"/>
                      </a:lnTo>
                      <a:lnTo>
                        <a:pt x="7005" y="10"/>
                      </a:lnTo>
                      <a:lnTo>
                        <a:pt x="6781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66;p15">
                  <a:extLst>
                    <a:ext uri="{FF2B5EF4-FFF2-40B4-BE49-F238E27FC236}">
                      <a16:creationId xmlns:a16="http://schemas.microsoft.com/office/drawing/2014/main" id="{8953E5F5-E72F-4920-8138-C79AA460D69D}"/>
                    </a:ext>
                  </a:extLst>
                </p:cNvPr>
                <p:cNvSpPr/>
                <p:nvPr/>
              </p:nvSpPr>
              <p:spPr>
                <a:xfrm>
                  <a:off x="6907875" y="1835575"/>
                  <a:ext cx="278975" cy="1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9" h="6304" extrusionOk="0">
                      <a:moveTo>
                        <a:pt x="3814" y="0"/>
                      </a:moveTo>
                      <a:lnTo>
                        <a:pt x="3531" y="19"/>
                      </a:lnTo>
                      <a:lnTo>
                        <a:pt x="3249" y="39"/>
                      </a:lnTo>
                      <a:lnTo>
                        <a:pt x="2977" y="78"/>
                      </a:lnTo>
                      <a:lnTo>
                        <a:pt x="2705" y="117"/>
                      </a:lnTo>
                      <a:lnTo>
                        <a:pt x="2442" y="165"/>
                      </a:lnTo>
                      <a:lnTo>
                        <a:pt x="2170" y="233"/>
                      </a:lnTo>
                      <a:lnTo>
                        <a:pt x="1917" y="302"/>
                      </a:lnTo>
                      <a:lnTo>
                        <a:pt x="1654" y="379"/>
                      </a:lnTo>
                      <a:lnTo>
                        <a:pt x="1411" y="457"/>
                      </a:lnTo>
                      <a:lnTo>
                        <a:pt x="1158" y="555"/>
                      </a:lnTo>
                      <a:lnTo>
                        <a:pt x="915" y="652"/>
                      </a:lnTo>
                      <a:lnTo>
                        <a:pt x="681" y="759"/>
                      </a:lnTo>
                      <a:lnTo>
                        <a:pt x="448" y="876"/>
                      </a:lnTo>
                      <a:lnTo>
                        <a:pt x="224" y="1002"/>
                      </a:lnTo>
                      <a:lnTo>
                        <a:pt x="0" y="1128"/>
                      </a:lnTo>
                      <a:lnTo>
                        <a:pt x="68" y="1401"/>
                      </a:lnTo>
                      <a:lnTo>
                        <a:pt x="146" y="1673"/>
                      </a:lnTo>
                      <a:lnTo>
                        <a:pt x="234" y="1936"/>
                      </a:lnTo>
                      <a:lnTo>
                        <a:pt x="341" y="2199"/>
                      </a:lnTo>
                      <a:lnTo>
                        <a:pt x="457" y="2451"/>
                      </a:lnTo>
                      <a:lnTo>
                        <a:pt x="584" y="2704"/>
                      </a:lnTo>
                      <a:lnTo>
                        <a:pt x="720" y="2948"/>
                      </a:lnTo>
                      <a:lnTo>
                        <a:pt x="876" y="3181"/>
                      </a:lnTo>
                      <a:lnTo>
                        <a:pt x="1031" y="3415"/>
                      </a:lnTo>
                      <a:lnTo>
                        <a:pt x="1206" y="3638"/>
                      </a:lnTo>
                      <a:lnTo>
                        <a:pt x="1391" y="3852"/>
                      </a:lnTo>
                      <a:lnTo>
                        <a:pt x="1586" y="4057"/>
                      </a:lnTo>
                      <a:lnTo>
                        <a:pt x="1780" y="4261"/>
                      </a:lnTo>
                      <a:lnTo>
                        <a:pt x="1994" y="4455"/>
                      </a:lnTo>
                      <a:lnTo>
                        <a:pt x="2218" y="4640"/>
                      </a:lnTo>
                      <a:lnTo>
                        <a:pt x="2452" y="4825"/>
                      </a:lnTo>
                      <a:lnTo>
                        <a:pt x="2685" y="4990"/>
                      </a:lnTo>
                      <a:lnTo>
                        <a:pt x="2928" y="5146"/>
                      </a:lnTo>
                      <a:lnTo>
                        <a:pt x="3181" y="5302"/>
                      </a:lnTo>
                      <a:lnTo>
                        <a:pt x="3444" y="5448"/>
                      </a:lnTo>
                      <a:lnTo>
                        <a:pt x="3716" y="5574"/>
                      </a:lnTo>
                      <a:lnTo>
                        <a:pt x="3989" y="5701"/>
                      </a:lnTo>
                      <a:lnTo>
                        <a:pt x="4271" y="5808"/>
                      </a:lnTo>
                      <a:lnTo>
                        <a:pt x="4563" y="5905"/>
                      </a:lnTo>
                      <a:lnTo>
                        <a:pt x="4854" y="6002"/>
                      </a:lnTo>
                      <a:lnTo>
                        <a:pt x="5156" y="6080"/>
                      </a:lnTo>
                      <a:lnTo>
                        <a:pt x="5467" y="6148"/>
                      </a:lnTo>
                      <a:lnTo>
                        <a:pt x="5779" y="6206"/>
                      </a:lnTo>
                      <a:lnTo>
                        <a:pt x="6090" y="6245"/>
                      </a:lnTo>
                      <a:lnTo>
                        <a:pt x="6411" y="6275"/>
                      </a:lnTo>
                      <a:lnTo>
                        <a:pt x="6732" y="6294"/>
                      </a:lnTo>
                      <a:lnTo>
                        <a:pt x="7063" y="6304"/>
                      </a:lnTo>
                      <a:lnTo>
                        <a:pt x="7345" y="6304"/>
                      </a:lnTo>
                      <a:lnTo>
                        <a:pt x="7627" y="6284"/>
                      </a:lnTo>
                      <a:lnTo>
                        <a:pt x="7909" y="6265"/>
                      </a:lnTo>
                      <a:lnTo>
                        <a:pt x="8181" y="6226"/>
                      </a:lnTo>
                      <a:lnTo>
                        <a:pt x="8454" y="6187"/>
                      </a:lnTo>
                      <a:lnTo>
                        <a:pt x="8716" y="6129"/>
                      </a:lnTo>
                      <a:lnTo>
                        <a:pt x="8989" y="6070"/>
                      </a:lnTo>
                      <a:lnTo>
                        <a:pt x="9242" y="6002"/>
                      </a:lnTo>
                      <a:lnTo>
                        <a:pt x="9504" y="5924"/>
                      </a:lnTo>
                      <a:lnTo>
                        <a:pt x="9748" y="5847"/>
                      </a:lnTo>
                      <a:lnTo>
                        <a:pt x="10001" y="5749"/>
                      </a:lnTo>
                      <a:lnTo>
                        <a:pt x="10244" y="5652"/>
                      </a:lnTo>
                      <a:lnTo>
                        <a:pt x="10477" y="5545"/>
                      </a:lnTo>
                      <a:lnTo>
                        <a:pt x="10711" y="5428"/>
                      </a:lnTo>
                      <a:lnTo>
                        <a:pt x="10934" y="5302"/>
                      </a:lnTo>
                      <a:lnTo>
                        <a:pt x="11158" y="5175"/>
                      </a:lnTo>
                      <a:lnTo>
                        <a:pt x="11090" y="4893"/>
                      </a:lnTo>
                      <a:lnTo>
                        <a:pt x="11012" y="4631"/>
                      </a:lnTo>
                      <a:lnTo>
                        <a:pt x="10925" y="4368"/>
                      </a:lnTo>
                      <a:lnTo>
                        <a:pt x="10818" y="4105"/>
                      </a:lnTo>
                      <a:lnTo>
                        <a:pt x="10701" y="3852"/>
                      </a:lnTo>
                      <a:lnTo>
                        <a:pt x="10574" y="3599"/>
                      </a:lnTo>
                      <a:lnTo>
                        <a:pt x="10438" y="3356"/>
                      </a:lnTo>
                      <a:lnTo>
                        <a:pt x="10283" y="3123"/>
                      </a:lnTo>
                      <a:lnTo>
                        <a:pt x="10127" y="2889"/>
                      </a:lnTo>
                      <a:lnTo>
                        <a:pt x="9952" y="2665"/>
                      </a:lnTo>
                      <a:lnTo>
                        <a:pt x="9767" y="2451"/>
                      </a:lnTo>
                      <a:lnTo>
                        <a:pt x="9573" y="2237"/>
                      </a:lnTo>
                      <a:lnTo>
                        <a:pt x="9368" y="2043"/>
                      </a:lnTo>
                      <a:lnTo>
                        <a:pt x="9164" y="1848"/>
                      </a:lnTo>
                      <a:lnTo>
                        <a:pt x="8940" y="1664"/>
                      </a:lnTo>
                      <a:lnTo>
                        <a:pt x="8707" y="1479"/>
                      </a:lnTo>
                      <a:lnTo>
                        <a:pt x="8473" y="1313"/>
                      </a:lnTo>
                      <a:lnTo>
                        <a:pt x="8230" y="1148"/>
                      </a:lnTo>
                      <a:lnTo>
                        <a:pt x="7967" y="1002"/>
                      </a:lnTo>
                      <a:lnTo>
                        <a:pt x="7714" y="856"/>
                      </a:lnTo>
                      <a:lnTo>
                        <a:pt x="7442" y="730"/>
                      </a:lnTo>
                      <a:lnTo>
                        <a:pt x="7170" y="603"/>
                      </a:lnTo>
                      <a:lnTo>
                        <a:pt x="6878" y="496"/>
                      </a:lnTo>
                      <a:lnTo>
                        <a:pt x="6596" y="389"/>
                      </a:lnTo>
                      <a:lnTo>
                        <a:pt x="6304" y="302"/>
                      </a:lnTo>
                      <a:lnTo>
                        <a:pt x="6002" y="224"/>
                      </a:lnTo>
                      <a:lnTo>
                        <a:pt x="5691" y="156"/>
                      </a:lnTo>
                      <a:lnTo>
                        <a:pt x="5380" y="97"/>
                      </a:lnTo>
                      <a:lnTo>
                        <a:pt x="5068" y="58"/>
                      </a:lnTo>
                      <a:lnTo>
                        <a:pt x="4747" y="29"/>
                      </a:lnTo>
                      <a:lnTo>
                        <a:pt x="4426" y="10"/>
                      </a:lnTo>
                      <a:lnTo>
                        <a:pt x="409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67;p15">
                  <a:extLst>
                    <a:ext uri="{FF2B5EF4-FFF2-40B4-BE49-F238E27FC236}">
                      <a16:creationId xmlns:a16="http://schemas.microsoft.com/office/drawing/2014/main" id="{7251D6E6-FF25-47F9-8D13-D6767D39DE03}"/>
                    </a:ext>
                  </a:extLst>
                </p:cNvPr>
                <p:cNvSpPr/>
                <p:nvPr/>
              </p:nvSpPr>
              <p:spPr>
                <a:xfrm>
                  <a:off x="6923925" y="1842125"/>
                  <a:ext cx="260000" cy="12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0" h="5089" extrusionOk="0">
                      <a:moveTo>
                        <a:pt x="1411" y="1"/>
                      </a:moveTo>
                      <a:lnTo>
                        <a:pt x="1051" y="108"/>
                      </a:lnTo>
                      <a:lnTo>
                        <a:pt x="691" y="224"/>
                      </a:lnTo>
                      <a:lnTo>
                        <a:pt x="341" y="370"/>
                      </a:lnTo>
                      <a:lnTo>
                        <a:pt x="0" y="526"/>
                      </a:lnTo>
                      <a:lnTo>
                        <a:pt x="166" y="769"/>
                      </a:lnTo>
                      <a:lnTo>
                        <a:pt x="321" y="1012"/>
                      </a:lnTo>
                      <a:lnTo>
                        <a:pt x="477" y="1236"/>
                      </a:lnTo>
                      <a:lnTo>
                        <a:pt x="642" y="1460"/>
                      </a:lnTo>
                      <a:lnTo>
                        <a:pt x="798" y="1684"/>
                      </a:lnTo>
                      <a:lnTo>
                        <a:pt x="963" y="1888"/>
                      </a:lnTo>
                      <a:lnTo>
                        <a:pt x="1129" y="2082"/>
                      </a:lnTo>
                      <a:lnTo>
                        <a:pt x="1294" y="2277"/>
                      </a:lnTo>
                      <a:lnTo>
                        <a:pt x="1625" y="2637"/>
                      </a:lnTo>
                      <a:lnTo>
                        <a:pt x="1965" y="2968"/>
                      </a:lnTo>
                      <a:lnTo>
                        <a:pt x="2306" y="3279"/>
                      </a:lnTo>
                      <a:lnTo>
                        <a:pt x="2646" y="3551"/>
                      </a:lnTo>
                      <a:lnTo>
                        <a:pt x="2996" y="3804"/>
                      </a:lnTo>
                      <a:lnTo>
                        <a:pt x="3347" y="4028"/>
                      </a:lnTo>
                      <a:lnTo>
                        <a:pt x="3697" y="4223"/>
                      </a:lnTo>
                      <a:lnTo>
                        <a:pt x="4047" y="4398"/>
                      </a:lnTo>
                      <a:lnTo>
                        <a:pt x="4397" y="4553"/>
                      </a:lnTo>
                      <a:lnTo>
                        <a:pt x="4738" y="4690"/>
                      </a:lnTo>
                      <a:lnTo>
                        <a:pt x="5088" y="4797"/>
                      </a:lnTo>
                      <a:lnTo>
                        <a:pt x="5438" y="4894"/>
                      </a:lnTo>
                      <a:lnTo>
                        <a:pt x="5788" y="4962"/>
                      </a:lnTo>
                      <a:lnTo>
                        <a:pt x="6129" y="5020"/>
                      </a:lnTo>
                      <a:lnTo>
                        <a:pt x="6469" y="5059"/>
                      </a:lnTo>
                      <a:lnTo>
                        <a:pt x="6810" y="5079"/>
                      </a:lnTo>
                      <a:lnTo>
                        <a:pt x="7141" y="5088"/>
                      </a:lnTo>
                      <a:lnTo>
                        <a:pt x="7471" y="5088"/>
                      </a:lnTo>
                      <a:lnTo>
                        <a:pt x="7792" y="5069"/>
                      </a:lnTo>
                      <a:lnTo>
                        <a:pt x="8113" y="5040"/>
                      </a:lnTo>
                      <a:lnTo>
                        <a:pt x="8425" y="4991"/>
                      </a:lnTo>
                      <a:lnTo>
                        <a:pt x="8726" y="4942"/>
                      </a:lnTo>
                      <a:lnTo>
                        <a:pt x="9028" y="4884"/>
                      </a:lnTo>
                      <a:lnTo>
                        <a:pt x="9320" y="4816"/>
                      </a:lnTo>
                      <a:lnTo>
                        <a:pt x="9602" y="4738"/>
                      </a:lnTo>
                      <a:lnTo>
                        <a:pt x="9874" y="4660"/>
                      </a:lnTo>
                      <a:lnTo>
                        <a:pt x="10147" y="4573"/>
                      </a:lnTo>
                      <a:lnTo>
                        <a:pt x="10399" y="4485"/>
                      </a:lnTo>
                      <a:lnTo>
                        <a:pt x="10292" y="4164"/>
                      </a:lnTo>
                      <a:lnTo>
                        <a:pt x="10176" y="3853"/>
                      </a:lnTo>
                      <a:lnTo>
                        <a:pt x="10039" y="3551"/>
                      </a:lnTo>
                      <a:lnTo>
                        <a:pt x="9874" y="3250"/>
                      </a:lnTo>
                      <a:lnTo>
                        <a:pt x="9709" y="2968"/>
                      </a:lnTo>
                      <a:lnTo>
                        <a:pt x="9514" y="2686"/>
                      </a:lnTo>
                      <a:lnTo>
                        <a:pt x="9310" y="2423"/>
                      </a:lnTo>
                      <a:lnTo>
                        <a:pt x="9096" y="2160"/>
                      </a:lnTo>
                      <a:lnTo>
                        <a:pt x="8678" y="2316"/>
                      </a:lnTo>
                      <a:lnTo>
                        <a:pt x="8464" y="2384"/>
                      </a:lnTo>
                      <a:lnTo>
                        <a:pt x="8240" y="2452"/>
                      </a:lnTo>
                      <a:lnTo>
                        <a:pt x="8016" y="2510"/>
                      </a:lnTo>
                      <a:lnTo>
                        <a:pt x="7792" y="2569"/>
                      </a:lnTo>
                      <a:lnTo>
                        <a:pt x="7569" y="2617"/>
                      </a:lnTo>
                      <a:lnTo>
                        <a:pt x="7335" y="2656"/>
                      </a:lnTo>
                      <a:lnTo>
                        <a:pt x="7092" y="2686"/>
                      </a:lnTo>
                      <a:lnTo>
                        <a:pt x="6858" y="2715"/>
                      </a:lnTo>
                      <a:lnTo>
                        <a:pt x="6615" y="2725"/>
                      </a:lnTo>
                      <a:lnTo>
                        <a:pt x="6372" y="2734"/>
                      </a:lnTo>
                      <a:lnTo>
                        <a:pt x="6129" y="2725"/>
                      </a:lnTo>
                      <a:lnTo>
                        <a:pt x="5876" y="2705"/>
                      </a:lnTo>
                      <a:lnTo>
                        <a:pt x="5633" y="2686"/>
                      </a:lnTo>
                      <a:lnTo>
                        <a:pt x="5380" y="2647"/>
                      </a:lnTo>
                      <a:lnTo>
                        <a:pt x="5127" y="2598"/>
                      </a:lnTo>
                      <a:lnTo>
                        <a:pt x="4874" y="2530"/>
                      </a:lnTo>
                      <a:lnTo>
                        <a:pt x="4621" y="2452"/>
                      </a:lnTo>
                      <a:lnTo>
                        <a:pt x="4378" y="2365"/>
                      </a:lnTo>
                      <a:lnTo>
                        <a:pt x="4125" y="2258"/>
                      </a:lnTo>
                      <a:lnTo>
                        <a:pt x="3872" y="2141"/>
                      </a:lnTo>
                      <a:lnTo>
                        <a:pt x="3619" y="2005"/>
                      </a:lnTo>
                      <a:lnTo>
                        <a:pt x="3366" y="1849"/>
                      </a:lnTo>
                      <a:lnTo>
                        <a:pt x="3113" y="1684"/>
                      </a:lnTo>
                      <a:lnTo>
                        <a:pt x="2870" y="1499"/>
                      </a:lnTo>
                      <a:lnTo>
                        <a:pt x="2617" y="1294"/>
                      </a:lnTo>
                      <a:lnTo>
                        <a:pt x="2374" y="1080"/>
                      </a:lnTo>
                      <a:lnTo>
                        <a:pt x="2131" y="837"/>
                      </a:lnTo>
                      <a:lnTo>
                        <a:pt x="1887" y="575"/>
                      </a:lnTo>
                      <a:lnTo>
                        <a:pt x="1654" y="302"/>
                      </a:lnTo>
                      <a:lnTo>
                        <a:pt x="1411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68;p15">
                  <a:extLst>
                    <a:ext uri="{FF2B5EF4-FFF2-40B4-BE49-F238E27FC236}">
                      <a16:creationId xmlns:a16="http://schemas.microsoft.com/office/drawing/2014/main" id="{BC381DCF-20B0-4A3C-9F21-F102C965C4BB}"/>
                    </a:ext>
                  </a:extLst>
                </p:cNvPr>
                <p:cNvSpPr/>
                <p:nvPr/>
              </p:nvSpPr>
              <p:spPr>
                <a:xfrm>
                  <a:off x="6979850" y="2088500"/>
                  <a:ext cx="40400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64" extrusionOk="0">
                      <a:moveTo>
                        <a:pt x="1" y="0"/>
                      </a:moveTo>
                      <a:lnTo>
                        <a:pt x="69" y="127"/>
                      </a:lnTo>
                      <a:lnTo>
                        <a:pt x="234" y="409"/>
                      </a:lnTo>
                      <a:lnTo>
                        <a:pt x="341" y="564"/>
                      </a:lnTo>
                      <a:lnTo>
                        <a:pt x="438" y="720"/>
                      </a:lnTo>
                      <a:lnTo>
                        <a:pt x="536" y="837"/>
                      </a:lnTo>
                      <a:lnTo>
                        <a:pt x="584" y="885"/>
                      </a:lnTo>
                      <a:lnTo>
                        <a:pt x="633" y="915"/>
                      </a:lnTo>
                      <a:lnTo>
                        <a:pt x="672" y="934"/>
                      </a:lnTo>
                      <a:lnTo>
                        <a:pt x="730" y="953"/>
                      </a:lnTo>
                      <a:lnTo>
                        <a:pt x="798" y="953"/>
                      </a:lnTo>
                      <a:lnTo>
                        <a:pt x="876" y="963"/>
                      </a:lnTo>
                      <a:lnTo>
                        <a:pt x="1042" y="953"/>
                      </a:lnTo>
                      <a:lnTo>
                        <a:pt x="1207" y="915"/>
                      </a:lnTo>
                      <a:lnTo>
                        <a:pt x="1285" y="895"/>
                      </a:lnTo>
                      <a:lnTo>
                        <a:pt x="1363" y="866"/>
                      </a:lnTo>
                      <a:lnTo>
                        <a:pt x="1431" y="827"/>
                      </a:lnTo>
                      <a:lnTo>
                        <a:pt x="1499" y="788"/>
                      </a:lnTo>
                      <a:lnTo>
                        <a:pt x="1547" y="749"/>
                      </a:lnTo>
                      <a:lnTo>
                        <a:pt x="1586" y="701"/>
                      </a:lnTo>
                      <a:lnTo>
                        <a:pt x="1606" y="652"/>
                      </a:lnTo>
                      <a:lnTo>
                        <a:pt x="1615" y="594"/>
                      </a:lnTo>
                      <a:lnTo>
                        <a:pt x="1615" y="574"/>
                      </a:lnTo>
                      <a:lnTo>
                        <a:pt x="1596" y="545"/>
                      </a:lnTo>
                      <a:lnTo>
                        <a:pt x="1547" y="487"/>
                      </a:lnTo>
                      <a:lnTo>
                        <a:pt x="1470" y="428"/>
                      </a:lnTo>
                      <a:lnTo>
                        <a:pt x="1363" y="380"/>
                      </a:lnTo>
                      <a:lnTo>
                        <a:pt x="1236" y="331"/>
                      </a:lnTo>
                      <a:lnTo>
                        <a:pt x="1100" y="273"/>
                      </a:lnTo>
                      <a:lnTo>
                        <a:pt x="808" y="185"/>
                      </a:lnTo>
                      <a:lnTo>
                        <a:pt x="516" y="107"/>
                      </a:lnTo>
                      <a:lnTo>
                        <a:pt x="254" y="4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69;p15">
                  <a:extLst>
                    <a:ext uri="{FF2B5EF4-FFF2-40B4-BE49-F238E27FC236}">
                      <a16:creationId xmlns:a16="http://schemas.microsoft.com/office/drawing/2014/main" id="{FD6CA681-A265-42F1-9246-567E5E06FAC2}"/>
                    </a:ext>
                  </a:extLst>
                </p:cNvPr>
                <p:cNvSpPr/>
                <p:nvPr/>
              </p:nvSpPr>
              <p:spPr>
                <a:xfrm>
                  <a:off x="6933400" y="2019175"/>
                  <a:ext cx="33825" cy="3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" h="1353" extrusionOk="0">
                      <a:moveTo>
                        <a:pt x="604" y="1"/>
                      </a:moveTo>
                      <a:lnTo>
                        <a:pt x="545" y="10"/>
                      </a:lnTo>
                      <a:lnTo>
                        <a:pt x="477" y="30"/>
                      </a:lnTo>
                      <a:lnTo>
                        <a:pt x="409" y="49"/>
                      </a:lnTo>
                      <a:lnTo>
                        <a:pt x="351" y="78"/>
                      </a:lnTo>
                      <a:lnTo>
                        <a:pt x="302" y="117"/>
                      </a:lnTo>
                      <a:lnTo>
                        <a:pt x="244" y="156"/>
                      </a:lnTo>
                      <a:lnTo>
                        <a:pt x="195" y="195"/>
                      </a:lnTo>
                      <a:lnTo>
                        <a:pt x="156" y="244"/>
                      </a:lnTo>
                      <a:lnTo>
                        <a:pt x="117" y="292"/>
                      </a:lnTo>
                      <a:lnTo>
                        <a:pt x="78" y="351"/>
                      </a:lnTo>
                      <a:lnTo>
                        <a:pt x="49" y="409"/>
                      </a:lnTo>
                      <a:lnTo>
                        <a:pt x="30" y="477"/>
                      </a:lnTo>
                      <a:lnTo>
                        <a:pt x="10" y="536"/>
                      </a:lnTo>
                      <a:lnTo>
                        <a:pt x="1" y="604"/>
                      </a:lnTo>
                      <a:lnTo>
                        <a:pt x="1" y="672"/>
                      </a:lnTo>
                      <a:lnTo>
                        <a:pt x="1" y="740"/>
                      </a:lnTo>
                      <a:lnTo>
                        <a:pt x="10" y="808"/>
                      </a:lnTo>
                      <a:lnTo>
                        <a:pt x="30" y="876"/>
                      </a:lnTo>
                      <a:lnTo>
                        <a:pt x="49" y="935"/>
                      </a:lnTo>
                      <a:lnTo>
                        <a:pt x="78" y="993"/>
                      </a:lnTo>
                      <a:lnTo>
                        <a:pt x="117" y="1051"/>
                      </a:lnTo>
                      <a:lnTo>
                        <a:pt x="156" y="1100"/>
                      </a:lnTo>
                      <a:lnTo>
                        <a:pt x="195" y="1149"/>
                      </a:lnTo>
                      <a:lnTo>
                        <a:pt x="244" y="1197"/>
                      </a:lnTo>
                      <a:lnTo>
                        <a:pt x="302" y="1236"/>
                      </a:lnTo>
                      <a:lnTo>
                        <a:pt x="351" y="1265"/>
                      </a:lnTo>
                      <a:lnTo>
                        <a:pt x="409" y="1294"/>
                      </a:lnTo>
                      <a:lnTo>
                        <a:pt x="477" y="1324"/>
                      </a:lnTo>
                      <a:lnTo>
                        <a:pt x="545" y="1333"/>
                      </a:lnTo>
                      <a:lnTo>
                        <a:pt x="604" y="1343"/>
                      </a:lnTo>
                      <a:lnTo>
                        <a:pt x="682" y="1353"/>
                      </a:lnTo>
                      <a:lnTo>
                        <a:pt x="750" y="1343"/>
                      </a:lnTo>
                      <a:lnTo>
                        <a:pt x="818" y="1333"/>
                      </a:lnTo>
                      <a:lnTo>
                        <a:pt x="876" y="1324"/>
                      </a:lnTo>
                      <a:lnTo>
                        <a:pt x="944" y="1294"/>
                      </a:lnTo>
                      <a:lnTo>
                        <a:pt x="1003" y="1265"/>
                      </a:lnTo>
                      <a:lnTo>
                        <a:pt x="1051" y="1236"/>
                      </a:lnTo>
                      <a:lnTo>
                        <a:pt x="1110" y="1197"/>
                      </a:lnTo>
                      <a:lnTo>
                        <a:pt x="1158" y="1149"/>
                      </a:lnTo>
                      <a:lnTo>
                        <a:pt x="1197" y="1100"/>
                      </a:lnTo>
                      <a:lnTo>
                        <a:pt x="1236" y="1051"/>
                      </a:lnTo>
                      <a:lnTo>
                        <a:pt x="1275" y="993"/>
                      </a:lnTo>
                      <a:lnTo>
                        <a:pt x="1304" y="935"/>
                      </a:lnTo>
                      <a:lnTo>
                        <a:pt x="1324" y="876"/>
                      </a:lnTo>
                      <a:lnTo>
                        <a:pt x="1343" y="808"/>
                      </a:lnTo>
                      <a:lnTo>
                        <a:pt x="1353" y="740"/>
                      </a:lnTo>
                      <a:lnTo>
                        <a:pt x="1353" y="672"/>
                      </a:lnTo>
                      <a:lnTo>
                        <a:pt x="1353" y="604"/>
                      </a:lnTo>
                      <a:lnTo>
                        <a:pt x="1343" y="536"/>
                      </a:lnTo>
                      <a:lnTo>
                        <a:pt x="1324" y="477"/>
                      </a:lnTo>
                      <a:lnTo>
                        <a:pt x="1304" y="409"/>
                      </a:lnTo>
                      <a:lnTo>
                        <a:pt x="1275" y="351"/>
                      </a:lnTo>
                      <a:lnTo>
                        <a:pt x="1236" y="292"/>
                      </a:lnTo>
                      <a:lnTo>
                        <a:pt x="1197" y="244"/>
                      </a:lnTo>
                      <a:lnTo>
                        <a:pt x="1158" y="195"/>
                      </a:lnTo>
                      <a:lnTo>
                        <a:pt x="1110" y="156"/>
                      </a:lnTo>
                      <a:lnTo>
                        <a:pt x="1051" y="117"/>
                      </a:lnTo>
                      <a:lnTo>
                        <a:pt x="1003" y="78"/>
                      </a:lnTo>
                      <a:lnTo>
                        <a:pt x="944" y="49"/>
                      </a:lnTo>
                      <a:lnTo>
                        <a:pt x="876" y="30"/>
                      </a:lnTo>
                      <a:lnTo>
                        <a:pt x="818" y="10"/>
                      </a:lnTo>
                      <a:lnTo>
                        <a:pt x="7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70;p15">
                  <a:extLst>
                    <a:ext uri="{FF2B5EF4-FFF2-40B4-BE49-F238E27FC236}">
                      <a16:creationId xmlns:a16="http://schemas.microsoft.com/office/drawing/2014/main" id="{FACB306B-925E-4547-96AA-8875161CA96C}"/>
                    </a:ext>
                  </a:extLst>
                </p:cNvPr>
                <p:cNvSpPr/>
                <p:nvPr/>
              </p:nvSpPr>
              <p:spPr>
                <a:xfrm>
                  <a:off x="7055000" y="2019175"/>
                  <a:ext cx="33825" cy="3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" h="1353" extrusionOk="0">
                      <a:moveTo>
                        <a:pt x="613" y="1"/>
                      </a:moveTo>
                      <a:lnTo>
                        <a:pt x="545" y="10"/>
                      </a:lnTo>
                      <a:lnTo>
                        <a:pt x="477" y="30"/>
                      </a:lnTo>
                      <a:lnTo>
                        <a:pt x="419" y="49"/>
                      </a:lnTo>
                      <a:lnTo>
                        <a:pt x="361" y="78"/>
                      </a:lnTo>
                      <a:lnTo>
                        <a:pt x="302" y="117"/>
                      </a:lnTo>
                      <a:lnTo>
                        <a:pt x="254" y="156"/>
                      </a:lnTo>
                      <a:lnTo>
                        <a:pt x="205" y="195"/>
                      </a:lnTo>
                      <a:lnTo>
                        <a:pt x="156" y="244"/>
                      </a:lnTo>
                      <a:lnTo>
                        <a:pt x="117" y="292"/>
                      </a:lnTo>
                      <a:lnTo>
                        <a:pt x="88" y="351"/>
                      </a:lnTo>
                      <a:lnTo>
                        <a:pt x="59" y="409"/>
                      </a:lnTo>
                      <a:lnTo>
                        <a:pt x="30" y="477"/>
                      </a:lnTo>
                      <a:lnTo>
                        <a:pt x="20" y="536"/>
                      </a:lnTo>
                      <a:lnTo>
                        <a:pt x="10" y="604"/>
                      </a:lnTo>
                      <a:lnTo>
                        <a:pt x="1" y="672"/>
                      </a:lnTo>
                      <a:lnTo>
                        <a:pt x="10" y="740"/>
                      </a:lnTo>
                      <a:lnTo>
                        <a:pt x="20" y="808"/>
                      </a:lnTo>
                      <a:lnTo>
                        <a:pt x="30" y="876"/>
                      </a:lnTo>
                      <a:lnTo>
                        <a:pt x="59" y="935"/>
                      </a:lnTo>
                      <a:lnTo>
                        <a:pt x="88" y="993"/>
                      </a:lnTo>
                      <a:lnTo>
                        <a:pt x="117" y="1051"/>
                      </a:lnTo>
                      <a:lnTo>
                        <a:pt x="156" y="1100"/>
                      </a:lnTo>
                      <a:lnTo>
                        <a:pt x="205" y="1149"/>
                      </a:lnTo>
                      <a:lnTo>
                        <a:pt x="254" y="1197"/>
                      </a:lnTo>
                      <a:lnTo>
                        <a:pt x="302" y="1236"/>
                      </a:lnTo>
                      <a:lnTo>
                        <a:pt x="361" y="1265"/>
                      </a:lnTo>
                      <a:lnTo>
                        <a:pt x="419" y="1294"/>
                      </a:lnTo>
                      <a:lnTo>
                        <a:pt x="477" y="1324"/>
                      </a:lnTo>
                      <a:lnTo>
                        <a:pt x="545" y="1333"/>
                      </a:lnTo>
                      <a:lnTo>
                        <a:pt x="613" y="1343"/>
                      </a:lnTo>
                      <a:lnTo>
                        <a:pt x="682" y="1353"/>
                      </a:lnTo>
                      <a:lnTo>
                        <a:pt x="750" y="1343"/>
                      </a:lnTo>
                      <a:lnTo>
                        <a:pt x="818" y="1333"/>
                      </a:lnTo>
                      <a:lnTo>
                        <a:pt x="876" y="1324"/>
                      </a:lnTo>
                      <a:lnTo>
                        <a:pt x="944" y="1294"/>
                      </a:lnTo>
                      <a:lnTo>
                        <a:pt x="1003" y="1265"/>
                      </a:lnTo>
                      <a:lnTo>
                        <a:pt x="1061" y="1236"/>
                      </a:lnTo>
                      <a:lnTo>
                        <a:pt x="1110" y="1197"/>
                      </a:lnTo>
                      <a:lnTo>
                        <a:pt x="1158" y="1149"/>
                      </a:lnTo>
                      <a:lnTo>
                        <a:pt x="1197" y="1100"/>
                      </a:lnTo>
                      <a:lnTo>
                        <a:pt x="1236" y="1051"/>
                      </a:lnTo>
                      <a:lnTo>
                        <a:pt x="1275" y="993"/>
                      </a:lnTo>
                      <a:lnTo>
                        <a:pt x="1304" y="935"/>
                      </a:lnTo>
                      <a:lnTo>
                        <a:pt x="1324" y="876"/>
                      </a:lnTo>
                      <a:lnTo>
                        <a:pt x="1343" y="808"/>
                      </a:lnTo>
                      <a:lnTo>
                        <a:pt x="1353" y="740"/>
                      </a:lnTo>
                      <a:lnTo>
                        <a:pt x="1353" y="672"/>
                      </a:lnTo>
                      <a:lnTo>
                        <a:pt x="1353" y="604"/>
                      </a:lnTo>
                      <a:lnTo>
                        <a:pt x="1343" y="536"/>
                      </a:lnTo>
                      <a:lnTo>
                        <a:pt x="1324" y="477"/>
                      </a:lnTo>
                      <a:lnTo>
                        <a:pt x="1304" y="409"/>
                      </a:lnTo>
                      <a:lnTo>
                        <a:pt x="1275" y="351"/>
                      </a:lnTo>
                      <a:lnTo>
                        <a:pt x="1236" y="292"/>
                      </a:lnTo>
                      <a:lnTo>
                        <a:pt x="1197" y="244"/>
                      </a:lnTo>
                      <a:lnTo>
                        <a:pt x="1158" y="195"/>
                      </a:lnTo>
                      <a:lnTo>
                        <a:pt x="1110" y="156"/>
                      </a:lnTo>
                      <a:lnTo>
                        <a:pt x="1061" y="117"/>
                      </a:lnTo>
                      <a:lnTo>
                        <a:pt x="1003" y="78"/>
                      </a:lnTo>
                      <a:lnTo>
                        <a:pt x="944" y="49"/>
                      </a:lnTo>
                      <a:lnTo>
                        <a:pt x="876" y="30"/>
                      </a:lnTo>
                      <a:lnTo>
                        <a:pt x="818" y="10"/>
                      </a:lnTo>
                      <a:lnTo>
                        <a:pt x="7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71;p15">
                  <a:extLst>
                    <a:ext uri="{FF2B5EF4-FFF2-40B4-BE49-F238E27FC236}">
                      <a16:creationId xmlns:a16="http://schemas.microsoft.com/office/drawing/2014/main" id="{F4705947-223A-47BF-83A7-1F3FD4C001CD}"/>
                    </a:ext>
                  </a:extLst>
                </p:cNvPr>
                <p:cNvSpPr/>
                <p:nvPr/>
              </p:nvSpPr>
              <p:spPr>
                <a:xfrm>
                  <a:off x="6976700" y="2001425"/>
                  <a:ext cx="35775" cy="10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" h="4126" extrusionOk="0">
                      <a:moveTo>
                        <a:pt x="350" y="3386"/>
                      </a:moveTo>
                      <a:lnTo>
                        <a:pt x="360" y="3396"/>
                      </a:lnTo>
                      <a:lnTo>
                        <a:pt x="365" y="3405"/>
                      </a:lnTo>
                      <a:lnTo>
                        <a:pt x="350" y="3386"/>
                      </a:lnTo>
                      <a:close/>
                      <a:moveTo>
                        <a:pt x="1430" y="1"/>
                      </a:moveTo>
                      <a:lnTo>
                        <a:pt x="1294" y="263"/>
                      </a:lnTo>
                      <a:lnTo>
                        <a:pt x="1158" y="536"/>
                      </a:lnTo>
                      <a:lnTo>
                        <a:pt x="905" y="1080"/>
                      </a:lnTo>
                      <a:lnTo>
                        <a:pt x="671" y="1625"/>
                      </a:lnTo>
                      <a:lnTo>
                        <a:pt x="448" y="2180"/>
                      </a:lnTo>
                      <a:lnTo>
                        <a:pt x="234" y="2744"/>
                      </a:lnTo>
                      <a:lnTo>
                        <a:pt x="39" y="3308"/>
                      </a:lnTo>
                      <a:lnTo>
                        <a:pt x="10" y="3376"/>
                      </a:lnTo>
                      <a:lnTo>
                        <a:pt x="10" y="3386"/>
                      </a:lnTo>
                      <a:lnTo>
                        <a:pt x="0" y="3425"/>
                      </a:lnTo>
                      <a:lnTo>
                        <a:pt x="10" y="3473"/>
                      </a:lnTo>
                      <a:lnTo>
                        <a:pt x="20" y="3512"/>
                      </a:lnTo>
                      <a:lnTo>
                        <a:pt x="39" y="3561"/>
                      </a:lnTo>
                      <a:lnTo>
                        <a:pt x="59" y="3590"/>
                      </a:lnTo>
                      <a:lnTo>
                        <a:pt x="127" y="3668"/>
                      </a:lnTo>
                      <a:lnTo>
                        <a:pt x="195" y="3717"/>
                      </a:lnTo>
                      <a:lnTo>
                        <a:pt x="321" y="3814"/>
                      </a:lnTo>
                      <a:lnTo>
                        <a:pt x="457" y="3892"/>
                      </a:lnTo>
                      <a:lnTo>
                        <a:pt x="594" y="3960"/>
                      </a:lnTo>
                      <a:lnTo>
                        <a:pt x="730" y="4028"/>
                      </a:lnTo>
                      <a:lnTo>
                        <a:pt x="876" y="4077"/>
                      </a:lnTo>
                      <a:lnTo>
                        <a:pt x="1022" y="4125"/>
                      </a:lnTo>
                      <a:lnTo>
                        <a:pt x="1022" y="4125"/>
                      </a:lnTo>
                      <a:lnTo>
                        <a:pt x="924" y="4008"/>
                      </a:lnTo>
                      <a:lnTo>
                        <a:pt x="827" y="3892"/>
                      </a:lnTo>
                      <a:lnTo>
                        <a:pt x="623" y="3678"/>
                      </a:lnTo>
                      <a:lnTo>
                        <a:pt x="418" y="3473"/>
                      </a:lnTo>
                      <a:lnTo>
                        <a:pt x="384" y="3430"/>
                      </a:lnTo>
                      <a:lnTo>
                        <a:pt x="384" y="3430"/>
                      </a:lnTo>
                      <a:lnTo>
                        <a:pt x="399" y="3396"/>
                      </a:lnTo>
                      <a:lnTo>
                        <a:pt x="594" y="2841"/>
                      </a:lnTo>
                      <a:lnTo>
                        <a:pt x="788" y="2277"/>
                      </a:lnTo>
                      <a:lnTo>
                        <a:pt x="973" y="1722"/>
                      </a:lnTo>
                      <a:lnTo>
                        <a:pt x="1138" y="1148"/>
                      </a:lnTo>
                      <a:lnTo>
                        <a:pt x="1294" y="584"/>
                      </a:lnTo>
                      <a:lnTo>
                        <a:pt x="1362" y="292"/>
                      </a:lnTo>
                      <a:lnTo>
                        <a:pt x="14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72;p15">
                  <a:extLst>
                    <a:ext uri="{FF2B5EF4-FFF2-40B4-BE49-F238E27FC236}">
                      <a16:creationId xmlns:a16="http://schemas.microsoft.com/office/drawing/2014/main" id="{2760176E-95AD-4C62-850B-4E4580709E06}"/>
                    </a:ext>
                  </a:extLst>
                </p:cNvPr>
                <p:cNvSpPr/>
                <p:nvPr/>
              </p:nvSpPr>
              <p:spPr>
                <a:xfrm>
                  <a:off x="6915650" y="1975150"/>
                  <a:ext cx="56700" cy="2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1178" extrusionOk="0">
                      <a:moveTo>
                        <a:pt x="1907" y="1"/>
                      </a:moveTo>
                      <a:lnTo>
                        <a:pt x="1829" y="11"/>
                      </a:lnTo>
                      <a:lnTo>
                        <a:pt x="1742" y="40"/>
                      </a:lnTo>
                      <a:lnTo>
                        <a:pt x="1654" y="69"/>
                      </a:lnTo>
                      <a:lnTo>
                        <a:pt x="1460" y="147"/>
                      </a:lnTo>
                      <a:lnTo>
                        <a:pt x="1265" y="254"/>
                      </a:lnTo>
                      <a:lnTo>
                        <a:pt x="1061" y="380"/>
                      </a:lnTo>
                      <a:lnTo>
                        <a:pt x="857" y="507"/>
                      </a:lnTo>
                      <a:lnTo>
                        <a:pt x="662" y="643"/>
                      </a:lnTo>
                      <a:lnTo>
                        <a:pt x="331" y="906"/>
                      </a:lnTo>
                      <a:lnTo>
                        <a:pt x="88" y="1100"/>
                      </a:lnTo>
                      <a:lnTo>
                        <a:pt x="0" y="1178"/>
                      </a:lnTo>
                      <a:lnTo>
                        <a:pt x="107" y="1178"/>
                      </a:lnTo>
                      <a:lnTo>
                        <a:pt x="380" y="1159"/>
                      </a:lnTo>
                      <a:lnTo>
                        <a:pt x="759" y="1120"/>
                      </a:lnTo>
                      <a:lnTo>
                        <a:pt x="973" y="1081"/>
                      </a:lnTo>
                      <a:lnTo>
                        <a:pt x="1197" y="1042"/>
                      </a:lnTo>
                      <a:lnTo>
                        <a:pt x="1411" y="993"/>
                      </a:lnTo>
                      <a:lnTo>
                        <a:pt x="1615" y="935"/>
                      </a:lnTo>
                      <a:lnTo>
                        <a:pt x="1810" y="857"/>
                      </a:lnTo>
                      <a:lnTo>
                        <a:pt x="1897" y="808"/>
                      </a:lnTo>
                      <a:lnTo>
                        <a:pt x="1975" y="769"/>
                      </a:lnTo>
                      <a:lnTo>
                        <a:pt x="2053" y="711"/>
                      </a:lnTo>
                      <a:lnTo>
                        <a:pt x="2111" y="662"/>
                      </a:lnTo>
                      <a:lnTo>
                        <a:pt x="2170" y="604"/>
                      </a:lnTo>
                      <a:lnTo>
                        <a:pt x="2209" y="536"/>
                      </a:lnTo>
                      <a:lnTo>
                        <a:pt x="2238" y="478"/>
                      </a:lnTo>
                      <a:lnTo>
                        <a:pt x="2257" y="400"/>
                      </a:lnTo>
                      <a:lnTo>
                        <a:pt x="2267" y="322"/>
                      </a:lnTo>
                      <a:lnTo>
                        <a:pt x="2257" y="244"/>
                      </a:lnTo>
                      <a:lnTo>
                        <a:pt x="2228" y="166"/>
                      </a:lnTo>
                      <a:lnTo>
                        <a:pt x="2199" y="108"/>
                      </a:lnTo>
                      <a:lnTo>
                        <a:pt x="2160" y="59"/>
                      </a:lnTo>
                      <a:lnTo>
                        <a:pt x="2102" y="30"/>
                      </a:lnTo>
                      <a:lnTo>
                        <a:pt x="2043" y="11"/>
                      </a:lnTo>
                      <a:lnTo>
                        <a:pt x="1985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73;p15">
                  <a:extLst>
                    <a:ext uri="{FF2B5EF4-FFF2-40B4-BE49-F238E27FC236}">
                      <a16:creationId xmlns:a16="http://schemas.microsoft.com/office/drawing/2014/main" id="{8E460454-83CC-4895-B31D-8A580FBE3110}"/>
                    </a:ext>
                  </a:extLst>
                </p:cNvPr>
                <p:cNvSpPr/>
                <p:nvPr/>
              </p:nvSpPr>
              <p:spPr>
                <a:xfrm>
                  <a:off x="7047225" y="1975400"/>
                  <a:ext cx="57650" cy="2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6" h="1159" extrusionOk="0">
                      <a:moveTo>
                        <a:pt x="389" y="1"/>
                      </a:moveTo>
                      <a:lnTo>
                        <a:pt x="312" y="10"/>
                      </a:lnTo>
                      <a:lnTo>
                        <a:pt x="244" y="40"/>
                      </a:lnTo>
                      <a:lnTo>
                        <a:pt x="175" y="69"/>
                      </a:lnTo>
                      <a:lnTo>
                        <a:pt x="117" y="117"/>
                      </a:lnTo>
                      <a:lnTo>
                        <a:pt x="68" y="185"/>
                      </a:lnTo>
                      <a:lnTo>
                        <a:pt x="29" y="254"/>
                      </a:lnTo>
                      <a:lnTo>
                        <a:pt x="10" y="322"/>
                      </a:lnTo>
                      <a:lnTo>
                        <a:pt x="0" y="380"/>
                      </a:lnTo>
                      <a:lnTo>
                        <a:pt x="20" y="438"/>
                      </a:lnTo>
                      <a:lnTo>
                        <a:pt x="39" y="497"/>
                      </a:lnTo>
                      <a:lnTo>
                        <a:pt x="78" y="555"/>
                      </a:lnTo>
                      <a:lnTo>
                        <a:pt x="136" y="604"/>
                      </a:lnTo>
                      <a:lnTo>
                        <a:pt x="195" y="652"/>
                      </a:lnTo>
                      <a:lnTo>
                        <a:pt x="273" y="701"/>
                      </a:lnTo>
                      <a:lnTo>
                        <a:pt x="360" y="740"/>
                      </a:lnTo>
                      <a:lnTo>
                        <a:pt x="545" y="818"/>
                      </a:lnTo>
                      <a:lnTo>
                        <a:pt x="759" y="896"/>
                      </a:lnTo>
                      <a:lnTo>
                        <a:pt x="993" y="954"/>
                      </a:lnTo>
                      <a:lnTo>
                        <a:pt x="1226" y="1003"/>
                      </a:lnTo>
                      <a:lnTo>
                        <a:pt x="1459" y="1051"/>
                      </a:lnTo>
                      <a:lnTo>
                        <a:pt x="1878" y="1110"/>
                      </a:lnTo>
                      <a:lnTo>
                        <a:pt x="2189" y="1149"/>
                      </a:lnTo>
                      <a:lnTo>
                        <a:pt x="2306" y="1158"/>
                      </a:lnTo>
                      <a:lnTo>
                        <a:pt x="2306" y="1158"/>
                      </a:lnTo>
                      <a:lnTo>
                        <a:pt x="2228" y="1090"/>
                      </a:lnTo>
                      <a:lnTo>
                        <a:pt x="2024" y="905"/>
                      </a:lnTo>
                      <a:lnTo>
                        <a:pt x="1732" y="652"/>
                      </a:lnTo>
                      <a:lnTo>
                        <a:pt x="1557" y="526"/>
                      </a:lnTo>
                      <a:lnTo>
                        <a:pt x="1382" y="390"/>
                      </a:lnTo>
                      <a:lnTo>
                        <a:pt x="1187" y="273"/>
                      </a:lnTo>
                      <a:lnTo>
                        <a:pt x="1002" y="166"/>
                      </a:lnTo>
                      <a:lnTo>
                        <a:pt x="817" y="78"/>
                      </a:lnTo>
                      <a:lnTo>
                        <a:pt x="720" y="49"/>
                      </a:lnTo>
                      <a:lnTo>
                        <a:pt x="633" y="20"/>
                      </a:lnTo>
                      <a:lnTo>
                        <a:pt x="545" y="10"/>
                      </a:lnTo>
                      <a:lnTo>
                        <a:pt x="467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74;p15">
                  <a:extLst>
                    <a:ext uri="{FF2B5EF4-FFF2-40B4-BE49-F238E27FC236}">
                      <a16:creationId xmlns:a16="http://schemas.microsoft.com/office/drawing/2014/main" id="{B7E4DAE0-3AF9-4497-AA68-BC8D88C3C1B4}"/>
                    </a:ext>
                  </a:extLst>
                </p:cNvPr>
                <p:cNvSpPr/>
                <p:nvPr/>
              </p:nvSpPr>
              <p:spPr>
                <a:xfrm>
                  <a:off x="6817650" y="2015775"/>
                  <a:ext cx="71750" cy="10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" h="4213" extrusionOk="0">
                      <a:moveTo>
                        <a:pt x="1236" y="0"/>
                      </a:moveTo>
                      <a:lnTo>
                        <a:pt x="1090" y="10"/>
                      </a:lnTo>
                      <a:lnTo>
                        <a:pt x="953" y="49"/>
                      </a:lnTo>
                      <a:lnTo>
                        <a:pt x="817" y="107"/>
                      </a:lnTo>
                      <a:lnTo>
                        <a:pt x="691" y="185"/>
                      </a:lnTo>
                      <a:lnTo>
                        <a:pt x="574" y="283"/>
                      </a:lnTo>
                      <a:lnTo>
                        <a:pt x="467" y="390"/>
                      </a:lnTo>
                      <a:lnTo>
                        <a:pt x="370" y="516"/>
                      </a:lnTo>
                      <a:lnTo>
                        <a:pt x="282" y="662"/>
                      </a:lnTo>
                      <a:lnTo>
                        <a:pt x="204" y="818"/>
                      </a:lnTo>
                      <a:lnTo>
                        <a:pt x="136" y="983"/>
                      </a:lnTo>
                      <a:lnTo>
                        <a:pt x="88" y="1158"/>
                      </a:lnTo>
                      <a:lnTo>
                        <a:pt x="39" y="1343"/>
                      </a:lnTo>
                      <a:lnTo>
                        <a:pt x="10" y="1537"/>
                      </a:lnTo>
                      <a:lnTo>
                        <a:pt x="0" y="1732"/>
                      </a:lnTo>
                      <a:lnTo>
                        <a:pt x="0" y="1946"/>
                      </a:lnTo>
                      <a:lnTo>
                        <a:pt x="10" y="2150"/>
                      </a:lnTo>
                      <a:lnTo>
                        <a:pt x="39" y="2374"/>
                      </a:lnTo>
                      <a:lnTo>
                        <a:pt x="78" y="2578"/>
                      </a:lnTo>
                      <a:lnTo>
                        <a:pt x="136" y="2783"/>
                      </a:lnTo>
                      <a:lnTo>
                        <a:pt x="195" y="2977"/>
                      </a:lnTo>
                      <a:lnTo>
                        <a:pt x="272" y="3162"/>
                      </a:lnTo>
                      <a:lnTo>
                        <a:pt x="370" y="3337"/>
                      </a:lnTo>
                      <a:lnTo>
                        <a:pt x="467" y="3493"/>
                      </a:lnTo>
                      <a:lnTo>
                        <a:pt x="574" y="3639"/>
                      </a:lnTo>
                      <a:lnTo>
                        <a:pt x="681" y="3765"/>
                      </a:lnTo>
                      <a:lnTo>
                        <a:pt x="808" y="3882"/>
                      </a:lnTo>
                      <a:lnTo>
                        <a:pt x="934" y="3989"/>
                      </a:lnTo>
                      <a:lnTo>
                        <a:pt x="1060" y="4067"/>
                      </a:lnTo>
                      <a:lnTo>
                        <a:pt x="1197" y="4135"/>
                      </a:lnTo>
                      <a:lnTo>
                        <a:pt x="1343" y="4183"/>
                      </a:lnTo>
                      <a:lnTo>
                        <a:pt x="1479" y="4203"/>
                      </a:lnTo>
                      <a:lnTo>
                        <a:pt x="1625" y="4213"/>
                      </a:lnTo>
                      <a:lnTo>
                        <a:pt x="1771" y="4193"/>
                      </a:lnTo>
                      <a:lnTo>
                        <a:pt x="1916" y="4154"/>
                      </a:lnTo>
                      <a:lnTo>
                        <a:pt x="2043" y="4096"/>
                      </a:lnTo>
                      <a:lnTo>
                        <a:pt x="2169" y="4018"/>
                      </a:lnTo>
                      <a:lnTo>
                        <a:pt x="2286" y="3931"/>
                      </a:lnTo>
                      <a:lnTo>
                        <a:pt x="2393" y="3814"/>
                      </a:lnTo>
                      <a:lnTo>
                        <a:pt x="2490" y="3687"/>
                      </a:lnTo>
                      <a:lnTo>
                        <a:pt x="2578" y="3551"/>
                      </a:lnTo>
                      <a:lnTo>
                        <a:pt x="2656" y="3396"/>
                      </a:lnTo>
                      <a:lnTo>
                        <a:pt x="2724" y="3230"/>
                      </a:lnTo>
                      <a:lnTo>
                        <a:pt x="2782" y="3055"/>
                      </a:lnTo>
                      <a:lnTo>
                        <a:pt x="2821" y="2870"/>
                      </a:lnTo>
                      <a:lnTo>
                        <a:pt x="2850" y="2676"/>
                      </a:lnTo>
                      <a:lnTo>
                        <a:pt x="2870" y="2471"/>
                      </a:lnTo>
                      <a:lnTo>
                        <a:pt x="2870" y="2267"/>
                      </a:lnTo>
                      <a:lnTo>
                        <a:pt x="2860" y="2053"/>
                      </a:lnTo>
                      <a:lnTo>
                        <a:pt x="2831" y="1839"/>
                      </a:lnTo>
                      <a:lnTo>
                        <a:pt x="2792" y="1625"/>
                      </a:lnTo>
                      <a:lnTo>
                        <a:pt x="2734" y="1421"/>
                      </a:lnTo>
                      <a:lnTo>
                        <a:pt x="2666" y="1226"/>
                      </a:lnTo>
                      <a:lnTo>
                        <a:pt x="2588" y="1051"/>
                      </a:lnTo>
                      <a:lnTo>
                        <a:pt x="2500" y="876"/>
                      </a:lnTo>
                      <a:lnTo>
                        <a:pt x="2403" y="720"/>
                      </a:lnTo>
                      <a:lnTo>
                        <a:pt x="2296" y="574"/>
                      </a:lnTo>
                      <a:lnTo>
                        <a:pt x="2179" y="438"/>
                      </a:lnTo>
                      <a:lnTo>
                        <a:pt x="2062" y="321"/>
                      </a:lnTo>
                      <a:lnTo>
                        <a:pt x="1936" y="224"/>
                      </a:lnTo>
                      <a:lnTo>
                        <a:pt x="1800" y="137"/>
                      </a:lnTo>
                      <a:lnTo>
                        <a:pt x="1664" y="78"/>
                      </a:lnTo>
                      <a:lnTo>
                        <a:pt x="1527" y="30"/>
                      </a:lnTo>
                      <a:lnTo>
                        <a:pt x="1381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75;p15">
                  <a:extLst>
                    <a:ext uri="{FF2B5EF4-FFF2-40B4-BE49-F238E27FC236}">
                      <a16:creationId xmlns:a16="http://schemas.microsoft.com/office/drawing/2014/main" id="{19E9AB0F-3261-40DA-9FA8-27674E90A3E2}"/>
                    </a:ext>
                  </a:extLst>
                </p:cNvPr>
                <p:cNvSpPr/>
                <p:nvPr/>
              </p:nvSpPr>
              <p:spPr>
                <a:xfrm>
                  <a:off x="6829800" y="2033525"/>
                  <a:ext cx="46950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744" extrusionOk="0">
                      <a:moveTo>
                        <a:pt x="818" y="1"/>
                      </a:moveTo>
                      <a:lnTo>
                        <a:pt x="720" y="10"/>
                      </a:lnTo>
                      <a:lnTo>
                        <a:pt x="633" y="40"/>
                      </a:lnTo>
                      <a:lnTo>
                        <a:pt x="545" y="78"/>
                      </a:lnTo>
                      <a:lnTo>
                        <a:pt x="458" y="127"/>
                      </a:lnTo>
                      <a:lnTo>
                        <a:pt x="380" y="185"/>
                      </a:lnTo>
                      <a:lnTo>
                        <a:pt x="312" y="263"/>
                      </a:lnTo>
                      <a:lnTo>
                        <a:pt x="244" y="351"/>
                      </a:lnTo>
                      <a:lnTo>
                        <a:pt x="185" y="438"/>
                      </a:lnTo>
                      <a:lnTo>
                        <a:pt x="137" y="545"/>
                      </a:lnTo>
                      <a:lnTo>
                        <a:pt x="88" y="652"/>
                      </a:lnTo>
                      <a:lnTo>
                        <a:pt x="59" y="769"/>
                      </a:lnTo>
                      <a:lnTo>
                        <a:pt x="30" y="886"/>
                      </a:lnTo>
                      <a:lnTo>
                        <a:pt x="10" y="1022"/>
                      </a:lnTo>
                      <a:lnTo>
                        <a:pt x="0" y="1148"/>
                      </a:lnTo>
                      <a:lnTo>
                        <a:pt x="0" y="1285"/>
                      </a:lnTo>
                      <a:lnTo>
                        <a:pt x="10" y="1431"/>
                      </a:lnTo>
                      <a:lnTo>
                        <a:pt x="20" y="1567"/>
                      </a:lnTo>
                      <a:lnTo>
                        <a:pt x="69" y="1781"/>
                      </a:lnTo>
                      <a:lnTo>
                        <a:pt x="137" y="1985"/>
                      </a:lnTo>
                      <a:lnTo>
                        <a:pt x="214" y="2160"/>
                      </a:lnTo>
                      <a:lnTo>
                        <a:pt x="322" y="2326"/>
                      </a:lnTo>
                      <a:lnTo>
                        <a:pt x="370" y="2403"/>
                      </a:lnTo>
                      <a:lnTo>
                        <a:pt x="429" y="2472"/>
                      </a:lnTo>
                      <a:lnTo>
                        <a:pt x="487" y="2530"/>
                      </a:lnTo>
                      <a:lnTo>
                        <a:pt x="555" y="2588"/>
                      </a:lnTo>
                      <a:lnTo>
                        <a:pt x="613" y="2637"/>
                      </a:lnTo>
                      <a:lnTo>
                        <a:pt x="681" y="2676"/>
                      </a:lnTo>
                      <a:lnTo>
                        <a:pt x="750" y="2715"/>
                      </a:lnTo>
                      <a:lnTo>
                        <a:pt x="818" y="2744"/>
                      </a:lnTo>
                      <a:lnTo>
                        <a:pt x="818" y="2744"/>
                      </a:lnTo>
                      <a:lnTo>
                        <a:pt x="808" y="2608"/>
                      </a:lnTo>
                      <a:lnTo>
                        <a:pt x="798" y="2472"/>
                      </a:lnTo>
                      <a:lnTo>
                        <a:pt x="808" y="2335"/>
                      </a:lnTo>
                      <a:lnTo>
                        <a:pt x="818" y="2209"/>
                      </a:lnTo>
                      <a:lnTo>
                        <a:pt x="837" y="2092"/>
                      </a:lnTo>
                      <a:lnTo>
                        <a:pt x="866" y="1966"/>
                      </a:lnTo>
                      <a:lnTo>
                        <a:pt x="905" y="1859"/>
                      </a:lnTo>
                      <a:lnTo>
                        <a:pt x="954" y="1752"/>
                      </a:lnTo>
                      <a:lnTo>
                        <a:pt x="1002" y="1654"/>
                      </a:lnTo>
                      <a:lnTo>
                        <a:pt x="1061" y="1567"/>
                      </a:lnTo>
                      <a:lnTo>
                        <a:pt x="1119" y="1489"/>
                      </a:lnTo>
                      <a:lnTo>
                        <a:pt x="1197" y="1411"/>
                      </a:lnTo>
                      <a:lnTo>
                        <a:pt x="1265" y="1353"/>
                      </a:lnTo>
                      <a:lnTo>
                        <a:pt x="1353" y="1304"/>
                      </a:lnTo>
                      <a:lnTo>
                        <a:pt x="1440" y="1265"/>
                      </a:lnTo>
                      <a:lnTo>
                        <a:pt x="1528" y="1246"/>
                      </a:lnTo>
                      <a:lnTo>
                        <a:pt x="1615" y="1236"/>
                      </a:lnTo>
                      <a:lnTo>
                        <a:pt x="1703" y="1236"/>
                      </a:lnTo>
                      <a:lnTo>
                        <a:pt x="1790" y="1256"/>
                      </a:lnTo>
                      <a:lnTo>
                        <a:pt x="1878" y="1275"/>
                      </a:lnTo>
                      <a:lnTo>
                        <a:pt x="1868" y="1217"/>
                      </a:lnTo>
                      <a:lnTo>
                        <a:pt x="1839" y="1080"/>
                      </a:lnTo>
                      <a:lnTo>
                        <a:pt x="1810" y="944"/>
                      </a:lnTo>
                      <a:lnTo>
                        <a:pt x="1761" y="818"/>
                      </a:lnTo>
                      <a:lnTo>
                        <a:pt x="1713" y="691"/>
                      </a:lnTo>
                      <a:lnTo>
                        <a:pt x="1654" y="584"/>
                      </a:lnTo>
                      <a:lnTo>
                        <a:pt x="1586" y="477"/>
                      </a:lnTo>
                      <a:lnTo>
                        <a:pt x="1518" y="380"/>
                      </a:lnTo>
                      <a:lnTo>
                        <a:pt x="1440" y="292"/>
                      </a:lnTo>
                      <a:lnTo>
                        <a:pt x="1362" y="215"/>
                      </a:lnTo>
                      <a:lnTo>
                        <a:pt x="1275" y="147"/>
                      </a:lnTo>
                      <a:lnTo>
                        <a:pt x="1187" y="98"/>
                      </a:lnTo>
                      <a:lnTo>
                        <a:pt x="1100" y="49"/>
                      </a:lnTo>
                      <a:lnTo>
                        <a:pt x="1002" y="20"/>
                      </a:lnTo>
                      <a:lnTo>
                        <a:pt x="915" y="10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76;p15">
                  <a:extLst>
                    <a:ext uri="{FF2B5EF4-FFF2-40B4-BE49-F238E27FC236}">
                      <a16:creationId xmlns:a16="http://schemas.microsoft.com/office/drawing/2014/main" id="{3C5F3E1B-C4D0-4F20-A1CC-FD941C20D6F5}"/>
                    </a:ext>
                  </a:extLst>
                </p:cNvPr>
                <p:cNvSpPr/>
                <p:nvPr/>
              </p:nvSpPr>
              <p:spPr>
                <a:xfrm>
                  <a:off x="7131125" y="2015775"/>
                  <a:ext cx="71775" cy="10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" h="4213" extrusionOk="0">
                      <a:moveTo>
                        <a:pt x="1489" y="0"/>
                      </a:moveTo>
                      <a:lnTo>
                        <a:pt x="1343" y="30"/>
                      </a:lnTo>
                      <a:lnTo>
                        <a:pt x="1207" y="78"/>
                      </a:lnTo>
                      <a:lnTo>
                        <a:pt x="1071" y="137"/>
                      </a:lnTo>
                      <a:lnTo>
                        <a:pt x="934" y="224"/>
                      </a:lnTo>
                      <a:lnTo>
                        <a:pt x="808" y="321"/>
                      </a:lnTo>
                      <a:lnTo>
                        <a:pt x="691" y="438"/>
                      </a:lnTo>
                      <a:lnTo>
                        <a:pt x="574" y="574"/>
                      </a:lnTo>
                      <a:lnTo>
                        <a:pt x="467" y="720"/>
                      </a:lnTo>
                      <a:lnTo>
                        <a:pt x="370" y="876"/>
                      </a:lnTo>
                      <a:lnTo>
                        <a:pt x="283" y="1051"/>
                      </a:lnTo>
                      <a:lnTo>
                        <a:pt x="205" y="1226"/>
                      </a:lnTo>
                      <a:lnTo>
                        <a:pt x="137" y="1421"/>
                      </a:lnTo>
                      <a:lnTo>
                        <a:pt x="78" y="1625"/>
                      </a:lnTo>
                      <a:lnTo>
                        <a:pt x="39" y="1839"/>
                      </a:lnTo>
                      <a:lnTo>
                        <a:pt x="10" y="2053"/>
                      </a:lnTo>
                      <a:lnTo>
                        <a:pt x="0" y="2267"/>
                      </a:lnTo>
                      <a:lnTo>
                        <a:pt x="0" y="2471"/>
                      </a:lnTo>
                      <a:lnTo>
                        <a:pt x="20" y="2676"/>
                      </a:lnTo>
                      <a:lnTo>
                        <a:pt x="49" y="2870"/>
                      </a:lnTo>
                      <a:lnTo>
                        <a:pt x="88" y="3055"/>
                      </a:lnTo>
                      <a:lnTo>
                        <a:pt x="146" y="3230"/>
                      </a:lnTo>
                      <a:lnTo>
                        <a:pt x="205" y="3396"/>
                      </a:lnTo>
                      <a:lnTo>
                        <a:pt x="283" y="3551"/>
                      </a:lnTo>
                      <a:lnTo>
                        <a:pt x="370" y="3687"/>
                      </a:lnTo>
                      <a:lnTo>
                        <a:pt x="467" y="3814"/>
                      </a:lnTo>
                      <a:lnTo>
                        <a:pt x="574" y="3931"/>
                      </a:lnTo>
                      <a:lnTo>
                        <a:pt x="701" y="4018"/>
                      </a:lnTo>
                      <a:lnTo>
                        <a:pt x="818" y="4096"/>
                      </a:lnTo>
                      <a:lnTo>
                        <a:pt x="954" y="4154"/>
                      </a:lnTo>
                      <a:lnTo>
                        <a:pt x="1100" y="4193"/>
                      </a:lnTo>
                      <a:lnTo>
                        <a:pt x="1246" y="4213"/>
                      </a:lnTo>
                      <a:lnTo>
                        <a:pt x="1382" y="4203"/>
                      </a:lnTo>
                      <a:lnTo>
                        <a:pt x="1528" y="4183"/>
                      </a:lnTo>
                      <a:lnTo>
                        <a:pt x="1664" y="4135"/>
                      </a:lnTo>
                      <a:lnTo>
                        <a:pt x="1800" y="4067"/>
                      </a:lnTo>
                      <a:lnTo>
                        <a:pt x="1936" y="3989"/>
                      </a:lnTo>
                      <a:lnTo>
                        <a:pt x="2063" y="3882"/>
                      </a:lnTo>
                      <a:lnTo>
                        <a:pt x="2180" y="3765"/>
                      </a:lnTo>
                      <a:lnTo>
                        <a:pt x="2296" y="3639"/>
                      </a:lnTo>
                      <a:lnTo>
                        <a:pt x="2403" y="3493"/>
                      </a:lnTo>
                      <a:lnTo>
                        <a:pt x="2501" y="3337"/>
                      </a:lnTo>
                      <a:lnTo>
                        <a:pt x="2588" y="3162"/>
                      </a:lnTo>
                      <a:lnTo>
                        <a:pt x="2666" y="2977"/>
                      </a:lnTo>
                      <a:lnTo>
                        <a:pt x="2734" y="2783"/>
                      </a:lnTo>
                      <a:lnTo>
                        <a:pt x="2792" y="2578"/>
                      </a:lnTo>
                      <a:lnTo>
                        <a:pt x="2831" y="2374"/>
                      </a:lnTo>
                      <a:lnTo>
                        <a:pt x="2860" y="2150"/>
                      </a:lnTo>
                      <a:lnTo>
                        <a:pt x="2870" y="1946"/>
                      </a:lnTo>
                      <a:lnTo>
                        <a:pt x="2870" y="1732"/>
                      </a:lnTo>
                      <a:lnTo>
                        <a:pt x="2851" y="1537"/>
                      </a:lnTo>
                      <a:lnTo>
                        <a:pt x="2822" y="1343"/>
                      </a:lnTo>
                      <a:lnTo>
                        <a:pt x="2783" y="1158"/>
                      </a:lnTo>
                      <a:lnTo>
                        <a:pt x="2724" y="983"/>
                      </a:lnTo>
                      <a:lnTo>
                        <a:pt x="2666" y="818"/>
                      </a:lnTo>
                      <a:lnTo>
                        <a:pt x="2588" y="662"/>
                      </a:lnTo>
                      <a:lnTo>
                        <a:pt x="2501" y="516"/>
                      </a:lnTo>
                      <a:lnTo>
                        <a:pt x="2403" y="390"/>
                      </a:lnTo>
                      <a:lnTo>
                        <a:pt x="2287" y="283"/>
                      </a:lnTo>
                      <a:lnTo>
                        <a:pt x="2170" y="185"/>
                      </a:lnTo>
                      <a:lnTo>
                        <a:pt x="2053" y="107"/>
                      </a:lnTo>
                      <a:lnTo>
                        <a:pt x="1917" y="49"/>
                      </a:lnTo>
                      <a:lnTo>
                        <a:pt x="1771" y="10"/>
                      </a:lnTo>
                      <a:lnTo>
                        <a:pt x="1625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77;p15">
                  <a:extLst>
                    <a:ext uri="{FF2B5EF4-FFF2-40B4-BE49-F238E27FC236}">
                      <a16:creationId xmlns:a16="http://schemas.microsoft.com/office/drawing/2014/main" id="{C7EBA2AB-8B1A-4DA7-B768-AEDDCAD13C56}"/>
                    </a:ext>
                  </a:extLst>
                </p:cNvPr>
                <p:cNvSpPr/>
                <p:nvPr/>
              </p:nvSpPr>
              <p:spPr>
                <a:xfrm>
                  <a:off x="7143775" y="2033525"/>
                  <a:ext cx="46950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744" extrusionOk="0">
                      <a:moveTo>
                        <a:pt x="1061" y="1"/>
                      </a:moveTo>
                      <a:lnTo>
                        <a:pt x="963" y="10"/>
                      </a:lnTo>
                      <a:lnTo>
                        <a:pt x="866" y="20"/>
                      </a:lnTo>
                      <a:lnTo>
                        <a:pt x="779" y="49"/>
                      </a:lnTo>
                      <a:lnTo>
                        <a:pt x="691" y="98"/>
                      </a:lnTo>
                      <a:lnTo>
                        <a:pt x="603" y="147"/>
                      </a:lnTo>
                      <a:lnTo>
                        <a:pt x="516" y="215"/>
                      </a:lnTo>
                      <a:lnTo>
                        <a:pt x="438" y="292"/>
                      </a:lnTo>
                      <a:lnTo>
                        <a:pt x="360" y="380"/>
                      </a:lnTo>
                      <a:lnTo>
                        <a:pt x="292" y="477"/>
                      </a:lnTo>
                      <a:lnTo>
                        <a:pt x="224" y="584"/>
                      </a:lnTo>
                      <a:lnTo>
                        <a:pt x="166" y="691"/>
                      </a:lnTo>
                      <a:lnTo>
                        <a:pt x="117" y="818"/>
                      </a:lnTo>
                      <a:lnTo>
                        <a:pt x="68" y="944"/>
                      </a:lnTo>
                      <a:lnTo>
                        <a:pt x="29" y="1080"/>
                      </a:lnTo>
                      <a:lnTo>
                        <a:pt x="10" y="1217"/>
                      </a:lnTo>
                      <a:lnTo>
                        <a:pt x="0" y="1275"/>
                      </a:lnTo>
                      <a:lnTo>
                        <a:pt x="88" y="1256"/>
                      </a:lnTo>
                      <a:lnTo>
                        <a:pt x="175" y="1236"/>
                      </a:lnTo>
                      <a:lnTo>
                        <a:pt x="263" y="1236"/>
                      </a:lnTo>
                      <a:lnTo>
                        <a:pt x="351" y="1246"/>
                      </a:lnTo>
                      <a:lnTo>
                        <a:pt x="438" y="1265"/>
                      </a:lnTo>
                      <a:lnTo>
                        <a:pt x="526" y="1304"/>
                      </a:lnTo>
                      <a:lnTo>
                        <a:pt x="603" y="1353"/>
                      </a:lnTo>
                      <a:lnTo>
                        <a:pt x="681" y="1411"/>
                      </a:lnTo>
                      <a:lnTo>
                        <a:pt x="749" y="1489"/>
                      </a:lnTo>
                      <a:lnTo>
                        <a:pt x="817" y="1567"/>
                      </a:lnTo>
                      <a:lnTo>
                        <a:pt x="876" y="1654"/>
                      </a:lnTo>
                      <a:lnTo>
                        <a:pt x="924" y="1752"/>
                      </a:lnTo>
                      <a:lnTo>
                        <a:pt x="973" y="1859"/>
                      </a:lnTo>
                      <a:lnTo>
                        <a:pt x="1002" y="1966"/>
                      </a:lnTo>
                      <a:lnTo>
                        <a:pt x="1031" y="2092"/>
                      </a:lnTo>
                      <a:lnTo>
                        <a:pt x="1051" y="2209"/>
                      </a:lnTo>
                      <a:lnTo>
                        <a:pt x="1070" y="2335"/>
                      </a:lnTo>
                      <a:lnTo>
                        <a:pt x="1070" y="2472"/>
                      </a:lnTo>
                      <a:lnTo>
                        <a:pt x="1070" y="2608"/>
                      </a:lnTo>
                      <a:lnTo>
                        <a:pt x="1051" y="2744"/>
                      </a:lnTo>
                      <a:lnTo>
                        <a:pt x="1129" y="2715"/>
                      </a:lnTo>
                      <a:lnTo>
                        <a:pt x="1197" y="2676"/>
                      </a:lnTo>
                      <a:lnTo>
                        <a:pt x="1255" y="2637"/>
                      </a:lnTo>
                      <a:lnTo>
                        <a:pt x="1323" y="2588"/>
                      </a:lnTo>
                      <a:lnTo>
                        <a:pt x="1391" y="2530"/>
                      </a:lnTo>
                      <a:lnTo>
                        <a:pt x="1450" y="2472"/>
                      </a:lnTo>
                      <a:lnTo>
                        <a:pt x="1508" y="2403"/>
                      </a:lnTo>
                      <a:lnTo>
                        <a:pt x="1557" y="2326"/>
                      </a:lnTo>
                      <a:lnTo>
                        <a:pt x="1654" y="2160"/>
                      </a:lnTo>
                      <a:lnTo>
                        <a:pt x="1742" y="1985"/>
                      </a:lnTo>
                      <a:lnTo>
                        <a:pt x="1810" y="1781"/>
                      </a:lnTo>
                      <a:lnTo>
                        <a:pt x="1849" y="1567"/>
                      </a:lnTo>
                      <a:lnTo>
                        <a:pt x="1868" y="1431"/>
                      </a:lnTo>
                      <a:lnTo>
                        <a:pt x="1878" y="1285"/>
                      </a:lnTo>
                      <a:lnTo>
                        <a:pt x="1878" y="1148"/>
                      </a:lnTo>
                      <a:lnTo>
                        <a:pt x="1868" y="1022"/>
                      </a:lnTo>
                      <a:lnTo>
                        <a:pt x="1849" y="886"/>
                      </a:lnTo>
                      <a:lnTo>
                        <a:pt x="1819" y="769"/>
                      </a:lnTo>
                      <a:lnTo>
                        <a:pt x="1781" y="652"/>
                      </a:lnTo>
                      <a:lnTo>
                        <a:pt x="1742" y="545"/>
                      </a:lnTo>
                      <a:lnTo>
                        <a:pt x="1693" y="438"/>
                      </a:lnTo>
                      <a:lnTo>
                        <a:pt x="1635" y="351"/>
                      </a:lnTo>
                      <a:lnTo>
                        <a:pt x="1567" y="263"/>
                      </a:lnTo>
                      <a:lnTo>
                        <a:pt x="1498" y="185"/>
                      </a:lnTo>
                      <a:lnTo>
                        <a:pt x="1421" y="127"/>
                      </a:lnTo>
                      <a:lnTo>
                        <a:pt x="1333" y="78"/>
                      </a:lnTo>
                      <a:lnTo>
                        <a:pt x="1245" y="40"/>
                      </a:lnTo>
                      <a:lnTo>
                        <a:pt x="1158" y="10"/>
                      </a:lnTo>
                      <a:lnTo>
                        <a:pt x="1061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78;p15">
                  <a:extLst>
                    <a:ext uri="{FF2B5EF4-FFF2-40B4-BE49-F238E27FC236}">
                      <a16:creationId xmlns:a16="http://schemas.microsoft.com/office/drawing/2014/main" id="{9C8B09A7-3AF6-4184-9D69-38D0A3B35888}"/>
                    </a:ext>
                  </a:extLst>
                </p:cNvPr>
                <p:cNvSpPr/>
                <p:nvPr/>
              </p:nvSpPr>
              <p:spPr>
                <a:xfrm>
                  <a:off x="6745650" y="2863575"/>
                  <a:ext cx="252950" cy="101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8" h="40625" extrusionOk="0">
                      <a:moveTo>
                        <a:pt x="1" y="0"/>
                      </a:moveTo>
                      <a:lnTo>
                        <a:pt x="10" y="1333"/>
                      </a:lnTo>
                      <a:lnTo>
                        <a:pt x="30" y="2588"/>
                      </a:lnTo>
                      <a:lnTo>
                        <a:pt x="78" y="3784"/>
                      </a:lnTo>
                      <a:lnTo>
                        <a:pt x="127" y="4913"/>
                      </a:lnTo>
                      <a:lnTo>
                        <a:pt x="195" y="5983"/>
                      </a:lnTo>
                      <a:lnTo>
                        <a:pt x="273" y="6995"/>
                      </a:lnTo>
                      <a:lnTo>
                        <a:pt x="361" y="7958"/>
                      </a:lnTo>
                      <a:lnTo>
                        <a:pt x="458" y="8853"/>
                      </a:lnTo>
                      <a:lnTo>
                        <a:pt x="575" y="9709"/>
                      </a:lnTo>
                      <a:lnTo>
                        <a:pt x="691" y="10516"/>
                      </a:lnTo>
                      <a:lnTo>
                        <a:pt x="808" y="11275"/>
                      </a:lnTo>
                      <a:lnTo>
                        <a:pt x="944" y="11995"/>
                      </a:lnTo>
                      <a:lnTo>
                        <a:pt x="1080" y="12666"/>
                      </a:lnTo>
                      <a:lnTo>
                        <a:pt x="1217" y="13308"/>
                      </a:lnTo>
                      <a:lnTo>
                        <a:pt x="1363" y="13911"/>
                      </a:lnTo>
                      <a:lnTo>
                        <a:pt x="1508" y="14485"/>
                      </a:lnTo>
                      <a:lnTo>
                        <a:pt x="1654" y="15020"/>
                      </a:lnTo>
                      <a:lnTo>
                        <a:pt x="1800" y="15536"/>
                      </a:lnTo>
                      <a:lnTo>
                        <a:pt x="2082" y="16479"/>
                      </a:lnTo>
                      <a:lnTo>
                        <a:pt x="2617" y="18153"/>
                      </a:lnTo>
                      <a:lnTo>
                        <a:pt x="2841" y="18911"/>
                      </a:lnTo>
                      <a:lnTo>
                        <a:pt x="2948" y="19281"/>
                      </a:lnTo>
                      <a:lnTo>
                        <a:pt x="3036" y="19651"/>
                      </a:lnTo>
                      <a:lnTo>
                        <a:pt x="3123" y="20020"/>
                      </a:lnTo>
                      <a:lnTo>
                        <a:pt x="3191" y="20390"/>
                      </a:lnTo>
                      <a:lnTo>
                        <a:pt x="3240" y="20760"/>
                      </a:lnTo>
                      <a:lnTo>
                        <a:pt x="3289" y="21139"/>
                      </a:lnTo>
                      <a:lnTo>
                        <a:pt x="3357" y="21869"/>
                      </a:lnTo>
                      <a:lnTo>
                        <a:pt x="3435" y="22482"/>
                      </a:lnTo>
                      <a:lnTo>
                        <a:pt x="3512" y="23017"/>
                      </a:lnTo>
                      <a:lnTo>
                        <a:pt x="3580" y="23474"/>
                      </a:lnTo>
                      <a:lnTo>
                        <a:pt x="3717" y="24242"/>
                      </a:lnTo>
                      <a:lnTo>
                        <a:pt x="3765" y="24583"/>
                      </a:lnTo>
                      <a:lnTo>
                        <a:pt x="3804" y="24904"/>
                      </a:lnTo>
                      <a:lnTo>
                        <a:pt x="3824" y="25225"/>
                      </a:lnTo>
                      <a:lnTo>
                        <a:pt x="3833" y="25565"/>
                      </a:lnTo>
                      <a:lnTo>
                        <a:pt x="3814" y="25935"/>
                      </a:lnTo>
                      <a:lnTo>
                        <a:pt x="3785" y="26353"/>
                      </a:lnTo>
                      <a:lnTo>
                        <a:pt x="3717" y="26830"/>
                      </a:lnTo>
                      <a:lnTo>
                        <a:pt x="3629" y="27384"/>
                      </a:lnTo>
                      <a:lnTo>
                        <a:pt x="3512" y="28027"/>
                      </a:lnTo>
                      <a:lnTo>
                        <a:pt x="3357" y="28776"/>
                      </a:lnTo>
                      <a:lnTo>
                        <a:pt x="3308" y="29038"/>
                      </a:lnTo>
                      <a:lnTo>
                        <a:pt x="3259" y="29301"/>
                      </a:lnTo>
                      <a:lnTo>
                        <a:pt x="3221" y="29593"/>
                      </a:lnTo>
                      <a:lnTo>
                        <a:pt x="3182" y="29885"/>
                      </a:lnTo>
                      <a:lnTo>
                        <a:pt x="3152" y="30196"/>
                      </a:lnTo>
                      <a:lnTo>
                        <a:pt x="3133" y="30517"/>
                      </a:lnTo>
                      <a:lnTo>
                        <a:pt x="3094" y="31188"/>
                      </a:lnTo>
                      <a:lnTo>
                        <a:pt x="3075" y="31898"/>
                      </a:lnTo>
                      <a:lnTo>
                        <a:pt x="3075" y="32647"/>
                      </a:lnTo>
                      <a:lnTo>
                        <a:pt x="3094" y="33416"/>
                      </a:lnTo>
                      <a:lnTo>
                        <a:pt x="3133" y="34204"/>
                      </a:lnTo>
                      <a:lnTo>
                        <a:pt x="3191" y="35011"/>
                      </a:lnTo>
                      <a:lnTo>
                        <a:pt x="3259" y="35828"/>
                      </a:lnTo>
                      <a:lnTo>
                        <a:pt x="3347" y="36646"/>
                      </a:lnTo>
                      <a:lnTo>
                        <a:pt x="3464" y="37472"/>
                      </a:lnTo>
                      <a:lnTo>
                        <a:pt x="3580" y="38280"/>
                      </a:lnTo>
                      <a:lnTo>
                        <a:pt x="3726" y="39078"/>
                      </a:lnTo>
                      <a:lnTo>
                        <a:pt x="3882" y="39865"/>
                      </a:lnTo>
                      <a:lnTo>
                        <a:pt x="4057" y="40624"/>
                      </a:lnTo>
                      <a:lnTo>
                        <a:pt x="9378" y="40624"/>
                      </a:lnTo>
                      <a:lnTo>
                        <a:pt x="9388" y="38338"/>
                      </a:lnTo>
                      <a:lnTo>
                        <a:pt x="9378" y="36023"/>
                      </a:lnTo>
                      <a:lnTo>
                        <a:pt x="9369" y="33824"/>
                      </a:lnTo>
                      <a:lnTo>
                        <a:pt x="9349" y="32813"/>
                      </a:lnTo>
                      <a:lnTo>
                        <a:pt x="9330" y="31889"/>
                      </a:lnTo>
                      <a:lnTo>
                        <a:pt x="9320" y="30964"/>
                      </a:lnTo>
                      <a:lnTo>
                        <a:pt x="9330" y="30069"/>
                      </a:lnTo>
                      <a:lnTo>
                        <a:pt x="9359" y="29184"/>
                      </a:lnTo>
                      <a:lnTo>
                        <a:pt x="9398" y="28328"/>
                      </a:lnTo>
                      <a:lnTo>
                        <a:pt x="9456" y="27491"/>
                      </a:lnTo>
                      <a:lnTo>
                        <a:pt x="9524" y="26684"/>
                      </a:lnTo>
                      <a:lnTo>
                        <a:pt x="9592" y="25906"/>
                      </a:lnTo>
                      <a:lnTo>
                        <a:pt x="9670" y="25157"/>
                      </a:lnTo>
                      <a:lnTo>
                        <a:pt x="9836" y="23795"/>
                      </a:lnTo>
                      <a:lnTo>
                        <a:pt x="9972" y="22589"/>
                      </a:lnTo>
                      <a:lnTo>
                        <a:pt x="10030" y="22063"/>
                      </a:lnTo>
                      <a:lnTo>
                        <a:pt x="10079" y="21587"/>
                      </a:lnTo>
                      <a:lnTo>
                        <a:pt x="10108" y="21168"/>
                      </a:lnTo>
                      <a:lnTo>
                        <a:pt x="10118" y="20808"/>
                      </a:lnTo>
                      <a:lnTo>
                        <a:pt x="10108" y="16956"/>
                      </a:lnTo>
                      <a:lnTo>
                        <a:pt x="10089" y="10215"/>
                      </a:lnTo>
                      <a:lnTo>
                        <a:pt x="10050" y="94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79;p15">
                  <a:extLst>
                    <a:ext uri="{FF2B5EF4-FFF2-40B4-BE49-F238E27FC236}">
                      <a16:creationId xmlns:a16="http://schemas.microsoft.com/office/drawing/2014/main" id="{01B3F583-958D-496B-A7D4-BF5FFCFCC072}"/>
                    </a:ext>
                  </a:extLst>
                </p:cNvPr>
                <p:cNvSpPr/>
                <p:nvPr/>
              </p:nvSpPr>
              <p:spPr>
                <a:xfrm>
                  <a:off x="7047950" y="3785525"/>
                  <a:ext cx="142050" cy="37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2" h="15119" extrusionOk="0">
                      <a:moveTo>
                        <a:pt x="438" y="1"/>
                      </a:moveTo>
                      <a:lnTo>
                        <a:pt x="438" y="1752"/>
                      </a:lnTo>
                      <a:lnTo>
                        <a:pt x="438" y="3484"/>
                      </a:lnTo>
                      <a:lnTo>
                        <a:pt x="458" y="6597"/>
                      </a:lnTo>
                      <a:lnTo>
                        <a:pt x="497" y="9700"/>
                      </a:lnTo>
                      <a:lnTo>
                        <a:pt x="370" y="10488"/>
                      </a:lnTo>
                      <a:lnTo>
                        <a:pt x="253" y="11285"/>
                      </a:lnTo>
                      <a:lnTo>
                        <a:pt x="137" y="12219"/>
                      </a:lnTo>
                      <a:lnTo>
                        <a:pt x="88" y="12696"/>
                      </a:lnTo>
                      <a:lnTo>
                        <a:pt x="49" y="13163"/>
                      </a:lnTo>
                      <a:lnTo>
                        <a:pt x="20" y="13601"/>
                      </a:lnTo>
                      <a:lnTo>
                        <a:pt x="0" y="14000"/>
                      </a:lnTo>
                      <a:lnTo>
                        <a:pt x="10" y="14350"/>
                      </a:lnTo>
                      <a:lnTo>
                        <a:pt x="20" y="14496"/>
                      </a:lnTo>
                      <a:lnTo>
                        <a:pt x="39" y="14632"/>
                      </a:lnTo>
                      <a:lnTo>
                        <a:pt x="59" y="14739"/>
                      </a:lnTo>
                      <a:lnTo>
                        <a:pt x="98" y="14826"/>
                      </a:lnTo>
                      <a:lnTo>
                        <a:pt x="137" y="14885"/>
                      </a:lnTo>
                      <a:lnTo>
                        <a:pt x="156" y="14904"/>
                      </a:lnTo>
                      <a:lnTo>
                        <a:pt x="176" y="14924"/>
                      </a:lnTo>
                      <a:lnTo>
                        <a:pt x="244" y="14943"/>
                      </a:lnTo>
                      <a:lnTo>
                        <a:pt x="322" y="14972"/>
                      </a:lnTo>
                      <a:lnTo>
                        <a:pt x="545" y="15011"/>
                      </a:lnTo>
                      <a:lnTo>
                        <a:pt x="847" y="15060"/>
                      </a:lnTo>
                      <a:lnTo>
                        <a:pt x="1197" y="15089"/>
                      </a:lnTo>
                      <a:lnTo>
                        <a:pt x="1586" y="15109"/>
                      </a:lnTo>
                      <a:lnTo>
                        <a:pt x="2014" y="15118"/>
                      </a:lnTo>
                      <a:lnTo>
                        <a:pt x="2462" y="15109"/>
                      </a:lnTo>
                      <a:lnTo>
                        <a:pt x="2919" y="15089"/>
                      </a:lnTo>
                      <a:lnTo>
                        <a:pt x="3143" y="15070"/>
                      </a:lnTo>
                      <a:lnTo>
                        <a:pt x="3357" y="15040"/>
                      </a:lnTo>
                      <a:lnTo>
                        <a:pt x="3580" y="15011"/>
                      </a:lnTo>
                      <a:lnTo>
                        <a:pt x="3785" y="14972"/>
                      </a:lnTo>
                      <a:lnTo>
                        <a:pt x="3989" y="14924"/>
                      </a:lnTo>
                      <a:lnTo>
                        <a:pt x="4184" y="14875"/>
                      </a:lnTo>
                      <a:lnTo>
                        <a:pt x="4368" y="14817"/>
                      </a:lnTo>
                      <a:lnTo>
                        <a:pt x="4534" y="14749"/>
                      </a:lnTo>
                      <a:lnTo>
                        <a:pt x="4689" y="14671"/>
                      </a:lnTo>
                      <a:lnTo>
                        <a:pt x="4835" y="14593"/>
                      </a:lnTo>
                      <a:lnTo>
                        <a:pt x="4952" y="14496"/>
                      </a:lnTo>
                      <a:lnTo>
                        <a:pt x="5059" y="14398"/>
                      </a:lnTo>
                      <a:lnTo>
                        <a:pt x="5147" y="14291"/>
                      </a:lnTo>
                      <a:lnTo>
                        <a:pt x="5176" y="14233"/>
                      </a:lnTo>
                      <a:lnTo>
                        <a:pt x="5205" y="14175"/>
                      </a:lnTo>
                      <a:lnTo>
                        <a:pt x="5224" y="14107"/>
                      </a:lnTo>
                      <a:lnTo>
                        <a:pt x="5244" y="14038"/>
                      </a:lnTo>
                      <a:lnTo>
                        <a:pt x="5254" y="13970"/>
                      </a:lnTo>
                      <a:lnTo>
                        <a:pt x="5254" y="13902"/>
                      </a:lnTo>
                      <a:lnTo>
                        <a:pt x="5254" y="13717"/>
                      </a:lnTo>
                      <a:lnTo>
                        <a:pt x="5244" y="13533"/>
                      </a:lnTo>
                      <a:lnTo>
                        <a:pt x="5224" y="13348"/>
                      </a:lnTo>
                      <a:lnTo>
                        <a:pt x="5205" y="13173"/>
                      </a:lnTo>
                      <a:lnTo>
                        <a:pt x="5147" y="12822"/>
                      </a:lnTo>
                      <a:lnTo>
                        <a:pt x="5069" y="12492"/>
                      </a:lnTo>
                      <a:lnTo>
                        <a:pt x="4981" y="12171"/>
                      </a:lnTo>
                      <a:lnTo>
                        <a:pt x="4884" y="11859"/>
                      </a:lnTo>
                      <a:lnTo>
                        <a:pt x="4767" y="11548"/>
                      </a:lnTo>
                      <a:lnTo>
                        <a:pt x="4650" y="11247"/>
                      </a:lnTo>
                      <a:lnTo>
                        <a:pt x="4407" y="10653"/>
                      </a:lnTo>
                      <a:lnTo>
                        <a:pt x="4281" y="10361"/>
                      </a:lnTo>
                      <a:lnTo>
                        <a:pt x="4164" y="10069"/>
                      </a:lnTo>
                      <a:lnTo>
                        <a:pt x="4057" y="9778"/>
                      </a:lnTo>
                      <a:lnTo>
                        <a:pt x="3960" y="9476"/>
                      </a:lnTo>
                      <a:lnTo>
                        <a:pt x="3882" y="9165"/>
                      </a:lnTo>
                      <a:lnTo>
                        <a:pt x="3814" y="8853"/>
                      </a:lnTo>
                      <a:lnTo>
                        <a:pt x="3804" y="8756"/>
                      </a:lnTo>
                      <a:lnTo>
                        <a:pt x="3794" y="8639"/>
                      </a:lnTo>
                      <a:lnTo>
                        <a:pt x="3804" y="8513"/>
                      </a:lnTo>
                      <a:lnTo>
                        <a:pt x="3814" y="8367"/>
                      </a:lnTo>
                      <a:lnTo>
                        <a:pt x="3853" y="8027"/>
                      </a:lnTo>
                      <a:lnTo>
                        <a:pt x="3911" y="7637"/>
                      </a:lnTo>
                      <a:lnTo>
                        <a:pt x="3999" y="7190"/>
                      </a:lnTo>
                      <a:lnTo>
                        <a:pt x="4096" y="6694"/>
                      </a:lnTo>
                      <a:lnTo>
                        <a:pt x="4222" y="6149"/>
                      </a:lnTo>
                      <a:lnTo>
                        <a:pt x="4349" y="5575"/>
                      </a:lnTo>
                      <a:lnTo>
                        <a:pt x="4660" y="4310"/>
                      </a:lnTo>
                      <a:lnTo>
                        <a:pt x="4991" y="2939"/>
                      </a:lnTo>
                      <a:lnTo>
                        <a:pt x="5341" y="1489"/>
                      </a:lnTo>
                      <a:lnTo>
                        <a:pt x="5507" y="750"/>
                      </a:lnTo>
                      <a:lnTo>
                        <a:pt x="5682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80;p15">
                  <a:extLst>
                    <a:ext uri="{FF2B5EF4-FFF2-40B4-BE49-F238E27FC236}">
                      <a16:creationId xmlns:a16="http://schemas.microsoft.com/office/drawing/2014/main" id="{0DC4D154-61FA-4CCC-BA98-ABF82E0E8B4B}"/>
                    </a:ext>
                  </a:extLst>
                </p:cNvPr>
                <p:cNvSpPr/>
                <p:nvPr/>
              </p:nvSpPr>
              <p:spPr>
                <a:xfrm>
                  <a:off x="7028500" y="4066425"/>
                  <a:ext cx="163450" cy="1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5108" extrusionOk="0">
                      <a:moveTo>
                        <a:pt x="5419" y="1"/>
                      </a:moveTo>
                      <a:lnTo>
                        <a:pt x="5380" y="59"/>
                      </a:lnTo>
                      <a:lnTo>
                        <a:pt x="5273" y="225"/>
                      </a:lnTo>
                      <a:lnTo>
                        <a:pt x="5185" y="341"/>
                      </a:lnTo>
                      <a:lnTo>
                        <a:pt x="5088" y="458"/>
                      </a:lnTo>
                      <a:lnTo>
                        <a:pt x="4971" y="594"/>
                      </a:lnTo>
                      <a:lnTo>
                        <a:pt x="4835" y="730"/>
                      </a:lnTo>
                      <a:lnTo>
                        <a:pt x="4689" y="867"/>
                      </a:lnTo>
                      <a:lnTo>
                        <a:pt x="4524" y="1003"/>
                      </a:lnTo>
                      <a:lnTo>
                        <a:pt x="4349" y="1129"/>
                      </a:lnTo>
                      <a:lnTo>
                        <a:pt x="4154" y="1236"/>
                      </a:lnTo>
                      <a:lnTo>
                        <a:pt x="3950" y="1334"/>
                      </a:lnTo>
                      <a:lnTo>
                        <a:pt x="3843" y="1372"/>
                      </a:lnTo>
                      <a:lnTo>
                        <a:pt x="3736" y="1411"/>
                      </a:lnTo>
                      <a:lnTo>
                        <a:pt x="3629" y="1441"/>
                      </a:lnTo>
                      <a:lnTo>
                        <a:pt x="3512" y="1460"/>
                      </a:lnTo>
                      <a:lnTo>
                        <a:pt x="3395" y="1479"/>
                      </a:lnTo>
                      <a:lnTo>
                        <a:pt x="3269" y="1489"/>
                      </a:lnTo>
                      <a:lnTo>
                        <a:pt x="3152" y="1479"/>
                      </a:lnTo>
                      <a:lnTo>
                        <a:pt x="3026" y="1479"/>
                      </a:lnTo>
                      <a:lnTo>
                        <a:pt x="2909" y="1460"/>
                      </a:lnTo>
                      <a:lnTo>
                        <a:pt x="2802" y="1441"/>
                      </a:lnTo>
                      <a:lnTo>
                        <a:pt x="2685" y="1411"/>
                      </a:lnTo>
                      <a:lnTo>
                        <a:pt x="2578" y="1372"/>
                      </a:lnTo>
                      <a:lnTo>
                        <a:pt x="2364" y="1285"/>
                      </a:lnTo>
                      <a:lnTo>
                        <a:pt x="2170" y="1188"/>
                      </a:lnTo>
                      <a:lnTo>
                        <a:pt x="1985" y="1071"/>
                      </a:lnTo>
                      <a:lnTo>
                        <a:pt x="1810" y="954"/>
                      </a:lnTo>
                      <a:lnTo>
                        <a:pt x="1654" y="828"/>
                      </a:lnTo>
                      <a:lnTo>
                        <a:pt x="1508" y="692"/>
                      </a:lnTo>
                      <a:lnTo>
                        <a:pt x="1391" y="575"/>
                      </a:lnTo>
                      <a:lnTo>
                        <a:pt x="1275" y="458"/>
                      </a:lnTo>
                      <a:lnTo>
                        <a:pt x="1187" y="351"/>
                      </a:lnTo>
                      <a:lnTo>
                        <a:pt x="1061" y="195"/>
                      </a:lnTo>
                      <a:lnTo>
                        <a:pt x="1022" y="137"/>
                      </a:lnTo>
                      <a:lnTo>
                        <a:pt x="856" y="565"/>
                      </a:lnTo>
                      <a:lnTo>
                        <a:pt x="681" y="1022"/>
                      </a:lnTo>
                      <a:lnTo>
                        <a:pt x="496" y="1567"/>
                      </a:lnTo>
                      <a:lnTo>
                        <a:pt x="302" y="2151"/>
                      </a:lnTo>
                      <a:lnTo>
                        <a:pt x="214" y="2443"/>
                      </a:lnTo>
                      <a:lnTo>
                        <a:pt x="146" y="2725"/>
                      </a:lnTo>
                      <a:lnTo>
                        <a:pt x="78" y="2997"/>
                      </a:lnTo>
                      <a:lnTo>
                        <a:pt x="29" y="3240"/>
                      </a:lnTo>
                      <a:lnTo>
                        <a:pt x="0" y="3454"/>
                      </a:lnTo>
                      <a:lnTo>
                        <a:pt x="0" y="3542"/>
                      </a:lnTo>
                      <a:lnTo>
                        <a:pt x="0" y="3629"/>
                      </a:lnTo>
                      <a:lnTo>
                        <a:pt x="10" y="3707"/>
                      </a:lnTo>
                      <a:lnTo>
                        <a:pt x="39" y="3785"/>
                      </a:lnTo>
                      <a:lnTo>
                        <a:pt x="88" y="3873"/>
                      </a:lnTo>
                      <a:lnTo>
                        <a:pt x="136" y="3960"/>
                      </a:lnTo>
                      <a:lnTo>
                        <a:pt x="214" y="4048"/>
                      </a:lnTo>
                      <a:lnTo>
                        <a:pt x="302" y="4135"/>
                      </a:lnTo>
                      <a:lnTo>
                        <a:pt x="399" y="4223"/>
                      </a:lnTo>
                      <a:lnTo>
                        <a:pt x="506" y="4310"/>
                      </a:lnTo>
                      <a:lnTo>
                        <a:pt x="633" y="4388"/>
                      </a:lnTo>
                      <a:lnTo>
                        <a:pt x="769" y="4476"/>
                      </a:lnTo>
                      <a:lnTo>
                        <a:pt x="915" y="4554"/>
                      </a:lnTo>
                      <a:lnTo>
                        <a:pt x="1070" y="4631"/>
                      </a:lnTo>
                      <a:lnTo>
                        <a:pt x="1236" y="4699"/>
                      </a:lnTo>
                      <a:lnTo>
                        <a:pt x="1411" y="4768"/>
                      </a:lnTo>
                      <a:lnTo>
                        <a:pt x="1596" y="4836"/>
                      </a:lnTo>
                      <a:lnTo>
                        <a:pt x="1780" y="4894"/>
                      </a:lnTo>
                      <a:lnTo>
                        <a:pt x="1975" y="4943"/>
                      </a:lnTo>
                      <a:lnTo>
                        <a:pt x="2179" y="4991"/>
                      </a:lnTo>
                      <a:lnTo>
                        <a:pt x="2393" y="5030"/>
                      </a:lnTo>
                      <a:lnTo>
                        <a:pt x="2607" y="5059"/>
                      </a:lnTo>
                      <a:lnTo>
                        <a:pt x="2831" y="5089"/>
                      </a:lnTo>
                      <a:lnTo>
                        <a:pt x="3055" y="5098"/>
                      </a:lnTo>
                      <a:lnTo>
                        <a:pt x="3288" y="5108"/>
                      </a:lnTo>
                      <a:lnTo>
                        <a:pt x="3522" y="5098"/>
                      </a:lnTo>
                      <a:lnTo>
                        <a:pt x="3755" y="5079"/>
                      </a:lnTo>
                      <a:lnTo>
                        <a:pt x="3989" y="5059"/>
                      </a:lnTo>
                      <a:lnTo>
                        <a:pt x="4232" y="5020"/>
                      </a:lnTo>
                      <a:lnTo>
                        <a:pt x="4465" y="4972"/>
                      </a:lnTo>
                      <a:lnTo>
                        <a:pt x="4709" y="4904"/>
                      </a:lnTo>
                      <a:lnTo>
                        <a:pt x="4942" y="4826"/>
                      </a:lnTo>
                      <a:lnTo>
                        <a:pt x="5185" y="4738"/>
                      </a:lnTo>
                      <a:lnTo>
                        <a:pt x="5419" y="4631"/>
                      </a:lnTo>
                      <a:lnTo>
                        <a:pt x="5535" y="4573"/>
                      </a:lnTo>
                      <a:lnTo>
                        <a:pt x="5642" y="4515"/>
                      </a:lnTo>
                      <a:lnTo>
                        <a:pt x="5740" y="4447"/>
                      </a:lnTo>
                      <a:lnTo>
                        <a:pt x="5837" y="4378"/>
                      </a:lnTo>
                      <a:lnTo>
                        <a:pt x="5925" y="4310"/>
                      </a:lnTo>
                      <a:lnTo>
                        <a:pt x="6002" y="4242"/>
                      </a:lnTo>
                      <a:lnTo>
                        <a:pt x="6080" y="4164"/>
                      </a:lnTo>
                      <a:lnTo>
                        <a:pt x="6148" y="4087"/>
                      </a:lnTo>
                      <a:lnTo>
                        <a:pt x="6207" y="4009"/>
                      </a:lnTo>
                      <a:lnTo>
                        <a:pt x="6265" y="3931"/>
                      </a:lnTo>
                      <a:lnTo>
                        <a:pt x="6353" y="3756"/>
                      </a:lnTo>
                      <a:lnTo>
                        <a:pt x="6430" y="3581"/>
                      </a:lnTo>
                      <a:lnTo>
                        <a:pt x="6489" y="3406"/>
                      </a:lnTo>
                      <a:lnTo>
                        <a:pt x="6518" y="3211"/>
                      </a:lnTo>
                      <a:lnTo>
                        <a:pt x="6537" y="3026"/>
                      </a:lnTo>
                      <a:lnTo>
                        <a:pt x="6537" y="2832"/>
                      </a:lnTo>
                      <a:lnTo>
                        <a:pt x="6528" y="2637"/>
                      </a:lnTo>
                      <a:lnTo>
                        <a:pt x="6508" y="2443"/>
                      </a:lnTo>
                      <a:lnTo>
                        <a:pt x="6469" y="2248"/>
                      </a:lnTo>
                      <a:lnTo>
                        <a:pt x="6421" y="2053"/>
                      </a:lnTo>
                      <a:lnTo>
                        <a:pt x="6362" y="1869"/>
                      </a:lnTo>
                      <a:lnTo>
                        <a:pt x="6304" y="1674"/>
                      </a:lnTo>
                      <a:lnTo>
                        <a:pt x="6236" y="1499"/>
                      </a:lnTo>
                      <a:lnTo>
                        <a:pt x="6158" y="1324"/>
                      </a:lnTo>
                      <a:lnTo>
                        <a:pt x="6090" y="1149"/>
                      </a:lnTo>
                      <a:lnTo>
                        <a:pt x="5925" y="837"/>
                      </a:lnTo>
                      <a:lnTo>
                        <a:pt x="5779" y="555"/>
                      </a:lnTo>
                      <a:lnTo>
                        <a:pt x="5642" y="322"/>
                      </a:lnTo>
                      <a:lnTo>
                        <a:pt x="5526" y="147"/>
                      </a:lnTo>
                      <a:lnTo>
                        <a:pt x="541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81;p15">
                  <a:extLst>
                    <a:ext uri="{FF2B5EF4-FFF2-40B4-BE49-F238E27FC236}">
                      <a16:creationId xmlns:a16="http://schemas.microsoft.com/office/drawing/2014/main" id="{53839D44-3E3C-43D5-BCC1-565F04014679}"/>
                    </a:ext>
                  </a:extLst>
                </p:cNvPr>
                <p:cNvSpPr/>
                <p:nvPr/>
              </p:nvSpPr>
              <p:spPr>
                <a:xfrm>
                  <a:off x="7028500" y="2855050"/>
                  <a:ext cx="252450" cy="102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8" h="40966" extrusionOk="0">
                      <a:moveTo>
                        <a:pt x="10098" y="1"/>
                      </a:moveTo>
                      <a:lnTo>
                        <a:pt x="68" y="1285"/>
                      </a:lnTo>
                      <a:lnTo>
                        <a:pt x="29" y="10556"/>
                      </a:lnTo>
                      <a:lnTo>
                        <a:pt x="10" y="17297"/>
                      </a:lnTo>
                      <a:lnTo>
                        <a:pt x="0" y="21149"/>
                      </a:lnTo>
                      <a:lnTo>
                        <a:pt x="10" y="21509"/>
                      </a:lnTo>
                      <a:lnTo>
                        <a:pt x="39" y="21928"/>
                      </a:lnTo>
                      <a:lnTo>
                        <a:pt x="88" y="22404"/>
                      </a:lnTo>
                      <a:lnTo>
                        <a:pt x="146" y="22930"/>
                      </a:lnTo>
                      <a:lnTo>
                        <a:pt x="282" y="24136"/>
                      </a:lnTo>
                      <a:lnTo>
                        <a:pt x="438" y="25498"/>
                      </a:lnTo>
                      <a:lnTo>
                        <a:pt x="516" y="26247"/>
                      </a:lnTo>
                      <a:lnTo>
                        <a:pt x="594" y="27025"/>
                      </a:lnTo>
                      <a:lnTo>
                        <a:pt x="662" y="27832"/>
                      </a:lnTo>
                      <a:lnTo>
                        <a:pt x="710" y="28669"/>
                      </a:lnTo>
                      <a:lnTo>
                        <a:pt x="759" y="29525"/>
                      </a:lnTo>
                      <a:lnTo>
                        <a:pt x="788" y="30410"/>
                      </a:lnTo>
                      <a:lnTo>
                        <a:pt x="798" y="31305"/>
                      </a:lnTo>
                      <a:lnTo>
                        <a:pt x="778" y="32230"/>
                      </a:lnTo>
                      <a:lnTo>
                        <a:pt x="759" y="33154"/>
                      </a:lnTo>
                      <a:lnTo>
                        <a:pt x="749" y="34165"/>
                      </a:lnTo>
                      <a:lnTo>
                        <a:pt x="730" y="36364"/>
                      </a:lnTo>
                      <a:lnTo>
                        <a:pt x="730" y="38679"/>
                      </a:lnTo>
                      <a:lnTo>
                        <a:pt x="730" y="40965"/>
                      </a:lnTo>
                      <a:lnTo>
                        <a:pt x="6051" y="40965"/>
                      </a:lnTo>
                      <a:lnTo>
                        <a:pt x="6226" y="40206"/>
                      </a:lnTo>
                      <a:lnTo>
                        <a:pt x="6392" y="39419"/>
                      </a:lnTo>
                      <a:lnTo>
                        <a:pt x="6528" y="38621"/>
                      </a:lnTo>
                      <a:lnTo>
                        <a:pt x="6654" y="37813"/>
                      </a:lnTo>
                      <a:lnTo>
                        <a:pt x="6761" y="36987"/>
                      </a:lnTo>
                      <a:lnTo>
                        <a:pt x="6849" y="36169"/>
                      </a:lnTo>
                      <a:lnTo>
                        <a:pt x="6927" y="35352"/>
                      </a:lnTo>
                      <a:lnTo>
                        <a:pt x="6985" y="34545"/>
                      </a:lnTo>
                      <a:lnTo>
                        <a:pt x="7024" y="33757"/>
                      </a:lnTo>
                      <a:lnTo>
                        <a:pt x="7043" y="32988"/>
                      </a:lnTo>
                      <a:lnTo>
                        <a:pt x="7043" y="32239"/>
                      </a:lnTo>
                      <a:lnTo>
                        <a:pt x="7024" y="31529"/>
                      </a:lnTo>
                      <a:lnTo>
                        <a:pt x="6985" y="30858"/>
                      </a:lnTo>
                      <a:lnTo>
                        <a:pt x="6956" y="30537"/>
                      </a:lnTo>
                      <a:lnTo>
                        <a:pt x="6927" y="30226"/>
                      </a:lnTo>
                      <a:lnTo>
                        <a:pt x="6897" y="29934"/>
                      </a:lnTo>
                      <a:lnTo>
                        <a:pt x="6849" y="29642"/>
                      </a:lnTo>
                      <a:lnTo>
                        <a:pt x="6810" y="29379"/>
                      </a:lnTo>
                      <a:lnTo>
                        <a:pt x="6761" y="29117"/>
                      </a:lnTo>
                      <a:lnTo>
                        <a:pt x="6606" y="28368"/>
                      </a:lnTo>
                      <a:lnTo>
                        <a:pt x="6489" y="27725"/>
                      </a:lnTo>
                      <a:lnTo>
                        <a:pt x="6392" y="27171"/>
                      </a:lnTo>
                      <a:lnTo>
                        <a:pt x="6333" y="26694"/>
                      </a:lnTo>
                      <a:lnTo>
                        <a:pt x="6294" y="26276"/>
                      </a:lnTo>
                      <a:lnTo>
                        <a:pt x="6285" y="25906"/>
                      </a:lnTo>
                      <a:lnTo>
                        <a:pt x="6285" y="25566"/>
                      </a:lnTo>
                      <a:lnTo>
                        <a:pt x="6314" y="25245"/>
                      </a:lnTo>
                      <a:lnTo>
                        <a:pt x="6353" y="24924"/>
                      </a:lnTo>
                      <a:lnTo>
                        <a:pt x="6401" y="24583"/>
                      </a:lnTo>
                      <a:lnTo>
                        <a:pt x="6528" y="23815"/>
                      </a:lnTo>
                      <a:lnTo>
                        <a:pt x="6606" y="23358"/>
                      </a:lnTo>
                      <a:lnTo>
                        <a:pt x="6683" y="22823"/>
                      </a:lnTo>
                      <a:lnTo>
                        <a:pt x="6751" y="22210"/>
                      </a:lnTo>
                      <a:lnTo>
                        <a:pt x="6829" y="21480"/>
                      </a:lnTo>
                      <a:lnTo>
                        <a:pt x="6868" y="21101"/>
                      </a:lnTo>
                      <a:lnTo>
                        <a:pt x="6927" y="20721"/>
                      </a:lnTo>
                      <a:lnTo>
                        <a:pt x="6995" y="20352"/>
                      </a:lnTo>
                      <a:lnTo>
                        <a:pt x="7072" y="19982"/>
                      </a:lnTo>
                      <a:lnTo>
                        <a:pt x="7170" y="19603"/>
                      </a:lnTo>
                      <a:lnTo>
                        <a:pt x="7267" y="19223"/>
                      </a:lnTo>
                      <a:lnTo>
                        <a:pt x="7501" y="18435"/>
                      </a:lnTo>
                      <a:lnTo>
                        <a:pt x="8026" y="16713"/>
                      </a:lnTo>
                      <a:lnTo>
                        <a:pt x="8318" y="15741"/>
                      </a:lnTo>
                      <a:lnTo>
                        <a:pt x="8464" y="15206"/>
                      </a:lnTo>
                      <a:lnTo>
                        <a:pt x="8600" y="14651"/>
                      </a:lnTo>
                      <a:lnTo>
                        <a:pt x="8746" y="14067"/>
                      </a:lnTo>
                      <a:lnTo>
                        <a:pt x="8892" y="13445"/>
                      </a:lnTo>
                      <a:lnTo>
                        <a:pt x="9028" y="12793"/>
                      </a:lnTo>
                      <a:lnTo>
                        <a:pt x="9164" y="12102"/>
                      </a:lnTo>
                      <a:lnTo>
                        <a:pt x="9290" y="11373"/>
                      </a:lnTo>
                      <a:lnTo>
                        <a:pt x="9417" y="10594"/>
                      </a:lnTo>
                      <a:lnTo>
                        <a:pt x="9534" y="9777"/>
                      </a:lnTo>
                      <a:lnTo>
                        <a:pt x="9641" y="8912"/>
                      </a:lnTo>
                      <a:lnTo>
                        <a:pt x="9738" y="7997"/>
                      </a:lnTo>
                      <a:lnTo>
                        <a:pt x="9835" y="7034"/>
                      </a:lnTo>
                      <a:lnTo>
                        <a:pt x="9913" y="6013"/>
                      </a:lnTo>
                      <a:lnTo>
                        <a:pt x="9981" y="4933"/>
                      </a:lnTo>
                      <a:lnTo>
                        <a:pt x="10030" y="3795"/>
                      </a:lnTo>
                      <a:lnTo>
                        <a:pt x="10069" y="2598"/>
                      </a:lnTo>
                      <a:lnTo>
                        <a:pt x="10098" y="1333"/>
                      </a:lnTo>
                      <a:lnTo>
                        <a:pt x="100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82;p15">
                  <a:extLst>
                    <a:ext uri="{FF2B5EF4-FFF2-40B4-BE49-F238E27FC236}">
                      <a16:creationId xmlns:a16="http://schemas.microsoft.com/office/drawing/2014/main" id="{10A89ED6-24DE-40E6-9DD4-A42A4DB36EFE}"/>
                    </a:ext>
                  </a:extLst>
                </p:cNvPr>
                <p:cNvSpPr/>
                <p:nvPr/>
              </p:nvSpPr>
              <p:spPr>
                <a:xfrm>
                  <a:off x="7206275" y="3039875"/>
                  <a:ext cx="175600" cy="1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4" h="7852" extrusionOk="0">
                      <a:moveTo>
                        <a:pt x="3755" y="1"/>
                      </a:moveTo>
                      <a:lnTo>
                        <a:pt x="3609" y="11"/>
                      </a:lnTo>
                      <a:lnTo>
                        <a:pt x="3464" y="30"/>
                      </a:lnTo>
                      <a:lnTo>
                        <a:pt x="3318" y="69"/>
                      </a:lnTo>
                      <a:lnTo>
                        <a:pt x="3191" y="118"/>
                      </a:lnTo>
                      <a:lnTo>
                        <a:pt x="3065" y="186"/>
                      </a:lnTo>
                      <a:lnTo>
                        <a:pt x="2938" y="264"/>
                      </a:lnTo>
                      <a:lnTo>
                        <a:pt x="2831" y="351"/>
                      </a:lnTo>
                      <a:lnTo>
                        <a:pt x="2724" y="448"/>
                      </a:lnTo>
                      <a:lnTo>
                        <a:pt x="2617" y="546"/>
                      </a:lnTo>
                      <a:lnTo>
                        <a:pt x="2520" y="662"/>
                      </a:lnTo>
                      <a:lnTo>
                        <a:pt x="2432" y="770"/>
                      </a:lnTo>
                      <a:lnTo>
                        <a:pt x="2345" y="896"/>
                      </a:lnTo>
                      <a:lnTo>
                        <a:pt x="2199" y="1139"/>
                      </a:lnTo>
                      <a:lnTo>
                        <a:pt x="2072" y="1382"/>
                      </a:lnTo>
                      <a:lnTo>
                        <a:pt x="1956" y="1616"/>
                      </a:lnTo>
                      <a:lnTo>
                        <a:pt x="1878" y="1830"/>
                      </a:lnTo>
                      <a:lnTo>
                        <a:pt x="1810" y="2015"/>
                      </a:lnTo>
                      <a:lnTo>
                        <a:pt x="1761" y="2161"/>
                      </a:lnTo>
                      <a:lnTo>
                        <a:pt x="1722" y="2287"/>
                      </a:lnTo>
                      <a:lnTo>
                        <a:pt x="0" y="3610"/>
                      </a:lnTo>
                      <a:lnTo>
                        <a:pt x="59" y="3668"/>
                      </a:lnTo>
                      <a:lnTo>
                        <a:pt x="127" y="3737"/>
                      </a:lnTo>
                      <a:lnTo>
                        <a:pt x="214" y="3814"/>
                      </a:lnTo>
                      <a:lnTo>
                        <a:pt x="331" y="3902"/>
                      </a:lnTo>
                      <a:lnTo>
                        <a:pt x="458" y="3999"/>
                      </a:lnTo>
                      <a:lnTo>
                        <a:pt x="613" y="4087"/>
                      </a:lnTo>
                      <a:lnTo>
                        <a:pt x="779" y="4165"/>
                      </a:lnTo>
                      <a:lnTo>
                        <a:pt x="866" y="4194"/>
                      </a:lnTo>
                      <a:lnTo>
                        <a:pt x="963" y="4223"/>
                      </a:lnTo>
                      <a:lnTo>
                        <a:pt x="1061" y="4242"/>
                      </a:lnTo>
                      <a:lnTo>
                        <a:pt x="1158" y="4262"/>
                      </a:lnTo>
                      <a:lnTo>
                        <a:pt x="1362" y="4262"/>
                      </a:lnTo>
                      <a:lnTo>
                        <a:pt x="1469" y="4252"/>
                      </a:lnTo>
                      <a:lnTo>
                        <a:pt x="1576" y="4233"/>
                      </a:lnTo>
                      <a:lnTo>
                        <a:pt x="1683" y="4203"/>
                      </a:lnTo>
                      <a:lnTo>
                        <a:pt x="1800" y="4155"/>
                      </a:lnTo>
                      <a:lnTo>
                        <a:pt x="1917" y="4096"/>
                      </a:lnTo>
                      <a:lnTo>
                        <a:pt x="2024" y="4028"/>
                      </a:lnTo>
                      <a:lnTo>
                        <a:pt x="2141" y="3951"/>
                      </a:lnTo>
                      <a:lnTo>
                        <a:pt x="2257" y="3844"/>
                      </a:lnTo>
                      <a:lnTo>
                        <a:pt x="2374" y="3737"/>
                      </a:lnTo>
                      <a:lnTo>
                        <a:pt x="2491" y="3600"/>
                      </a:lnTo>
                      <a:lnTo>
                        <a:pt x="2491" y="3688"/>
                      </a:lnTo>
                      <a:lnTo>
                        <a:pt x="2500" y="3921"/>
                      </a:lnTo>
                      <a:lnTo>
                        <a:pt x="2491" y="4281"/>
                      </a:lnTo>
                      <a:lnTo>
                        <a:pt x="2481" y="4486"/>
                      </a:lnTo>
                      <a:lnTo>
                        <a:pt x="2462" y="4719"/>
                      </a:lnTo>
                      <a:lnTo>
                        <a:pt x="2432" y="4962"/>
                      </a:lnTo>
                      <a:lnTo>
                        <a:pt x="2393" y="5215"/>
                      </a:lnTo>
                      <a:lnTo>
                        <a:pt x="2335" y="5478"/>
                      </a:lnTo>
                      <a:lnTo>
                        <a:pt x="2277" y="5741"/>
                      </a:lnTo>
                      <a:lnTo>
                        <a:pt x="2189" y="6003"/>
                      </a:lnTo>
                      <a:lnTo>
                        <a:pt x="2092" y="6266"/>
                      </a:lnTo>
                      <a:lnTo>
                        <a:pt x="1975" y="6509"/>
                      </a:lnTo>
                      <a:lnTo>
                        <a:pt x="1917" y="6635"/>
                      </a:lnTo>
                      <a:lnTo>
                        <a:pt x="1839" y="6752"/>
                      </a:lnTo>
                      <a:lnTo>
                        <a:pt x="1771" y="6879"/>
                      </a:lnTo>
                      <a:lnTo>
                        <a:pt x="1722" y="7005"/>
                      </a:lnTo>
                      <a:lnTo>
                        <a:pt x="1713" y="7064"/>
                      </a:lnTo>
                      <a:lnTo>
                        <a:pt x="1703" y="7122"/>
                      </a:lnTo>
                      <a:lnTo>
                        <a:pt x="1703" y="7180"/>
                      </a:lnTo>
                      <a:lnTo>
                        <a:pt x="1713" y="7229"/>
                      </a:lnTo>
                      <a:lnTo>
                        <a:pt x="1722" y="7278"/>
                      </a:lnTo>
                      <a:lnTo>
                        <a:pt x="1742" y="7326"/>
                      </a:lnTo>
                      <a:lnTo>
                        <a:pt x="1771" y="7375"/>
                      </a:lnTo>
                      <a:lnTo>
                        <a:pt x="1800" y="7414"/>
                      </a:lnTo>
                      <a:lnTo>
                        <a:pt x="1868" y="7501"/>
                      </a:lnTo>
                      <a:lnTo>
                        <a:pt x="1965" y="7569"/>
                      </a:lnTo>
                      <a:lnTo>
                        <a:pt x="2082" y="7637"/>
                      </a:lnTo>
                      <a:lnTo>
                        <a:pt x="2209" y="7686"/>
                      </a:lnTo>
                      <a:lnTo>
                        <a:pt x="2355" y="7735"/>
                      </a:lnTo>
                      <a:lnTo>
                        <a:pt x="2510" y="7774"/>
                      </a:lnTo>
                      <a:lnTo>
                        <a:pt x="2685" y="7803"/>
                      </a:lnTo>
                      <a:lnTo>
                        <a:pt x="2870" y="7822"/>
                      </a:lnTo>
                      <a:lnTo>
                        <a:pt x="3065" y="7842"/>
                      </a:lnTo>
                      <a:lnTo>
                        <a:pt x="3259" y="7851"/>
                      </a:lnTo>
                      <a:lnTo>
                        <a:pt x="3473" y="7842"/>
                      </a:lnTo>
                      <a:lnTo>
                        <a:pt x="3687" y="7832"/>
                      </a:lnTo>
                      <a:lnTo>
                        <a:pt x="3901" y="7822"/>
                      </a:lnTo>
                      <a:lnTo>
                        <a:pt x="4125" y="7793"/>
                      </a:lnTo>
                      <a:lnTo>
                        <a:pt x="4339" y="7764"/>
                      </a:lnTo>
                      <a:lnTo>
                        <a:pt x="4563" y="7725"/>
                      </a:lnTo>
                      <a:lnTo>
                        <a:pt x="4777" y="7676"/>
                      </a:lnTo>
                      <a:lnTo>
                        <a:pt x="4991" y="7628"/>
                      </a:lnTo>
                      <a:lnTo>
                        <a:pt x="5205" y="7569"/>
                      </a:lnTo>
                      <a:lnTo>
                        <a:pt x="5409" y="7501"/>
                      </a:lnTo>
                      <a:lnTo>
                        <a:pt x="5604" y="7423"/>
                      </a:lnTo>
                      <a:lnTo>
                        <a:pt x="5789" y="7346"/>
                      </a:lnTo>
                      <a:lnTo>
                        <a:pt x="5964" y="7258"/>
                      </a:lnTo>
                      <a:lnTo>
                        <a:pt x="6129" y="7171"/>
                      </a:lnTo>
                      <a:lnTo>
                        <a:pt x="6285" y="7073"/>
                      </a:lnTo>
                      <a:lnTo>
                        <a:pt x="6421" y="6966"/>
                      </a:lnTo>
                      <a:lnTo>
                        <a:pt x="6489" y="6908"/>
                      </a:lnTo>
                      <a:lnTo>
                        <a:pt x="6547" y="6840"/>
                      </a:lnTo>
                      <a:lnTo>
                        <a:pt x="6596" y="6772"/>
                      </a:lnTo>
                      <a:lnTo>
                        <a:pt x="6635" y="6704"/>
                      </a:lnTo>
                      <a:lnTo>
                        <a:pt x="6674" y="6626"/>
                      </a:lnTo>
                      <a:lnTo>
                        <a:pt x="6703" y="6548"/>
                      </a:lnTo>
                      <a:lnTo>
                        <a:pt x="6732" y="6470"/>
                      </a:lnTo>
                      <a:lnTo>
                        <a:pt x="6752" y="6383"/>
                      </a:lnTo>
                      <a:lnTo>
                        <a:pt x="6781" y="6207"/>
                      </a:lnTo>
                      <a:lnTo>
                        <a:pt x="6791" y="6023"/>
                      </a:lnTo>
                      <a:lnTo>
                        <a:pt x="6791" y="5828"/>
                      </a:lnTo>
                      <a:lnTo>
                        <a:pt x="6781" y="5624"/>
                      </a:lnTo>
                      <a:lnTo>
                        <a:pt x="6752" y="5205"/>
                      </a:lnTo>
                      <a:lnTo>
                        <a:pt x="6742" y="4991"/>
                      </a:lnTo>
                      <a:lnTo>
                        <a:pt x="6732" y="4768"/>
                      </a:lnTo>
                      <a:lnTo>
                        <a:pt x="6742" y="4544"/>
                      </a:lnTo>
                      <a:lnTo>
                        <a:pt x="6761" y="4320"/>
                      </a:lnTo>
                      <a:lnTo>
                        <a:pt x="6791" y="4096"/>
                      </a:lnTo>
                      <a:lnTo>
                        <a:pt x="6849" y="3873"/>
                      </a:lnTo>
                      <a:lnTo>
                        <a:pt x="6888" y="3717"/>
                      </a:lnTo>
                      <a:lnTo>
                        <a:pt x="6927" y="3561"/>
                      </a:lnTo>
                      <a:lnTo>
                        <a:pt x="6956" y="3396"/>
                      </a:lnTo>
                      <a:lnTo>
                        <a:pt x="6985" y="3231"/>
                      </a:lnTo>
                      <a:lnTo>
                        <a:pt x="7005" y="3056"/>
                      </a:lnTo>
                      <a:lnTo>
                        <a:pt x="7014" y="2890"/>
                      </a:lnTo>
                      <a:lnTo>
                        <a:pt x="7024" y="2715"/>
                      </a:lnTo>
                      <a:lnTo>
                        <a:pt x="7024" y="2550"/>
                      </a:lnTo>
                      <a:lnTo>
                        <a:pt x="7014" y="2375"/>
                      </a:lnTo>
                      <a:lnTo>
                        <a:pt x="7005" y="2209"/>
                      </a:lnTo>
                      <a:lnTo>
                        <a:pt x="6975" y="2044"/>
                      </a:lnTo>
                      <a:lnTo>
                        <a:pt x="6946" y="1878"/>
                      </a:lnTo>
                      <a:lnTo>
                        <a:pt x="6907" y="1713"/>
                      </a:lnTo>
                      <a:lnTo>
                        <a:pt x="6859" y="1557"/>
                      </a:lnTo>
                      <a:lnTo>
                        <a:pt x="6810" y="1402"/>
                      </a:lnTo>
                      <a:lnTo>
                        <a:pt x="6742" y="1256"/>
                      </a:lnTo>
                      <a:lnTo>
                        <a:pt x="6674" y="1120"/>
                      </a:lnTo>
                      <a:lnTo>
                        <a:pt x="6596" y="984"/>
                      </a:lnTo>
                      <a:lnTo>
                        <a:pt x="6508" y="857"/>
                      </a:lnTo>
                      <a:lnTo>
                        <a:pt x="6401" y="731"/>
                      </a:lnTo>
                      <a:lnTo>
                        <a:pt x="6294" y="624"/>
                      </a:lnTo>
                      <a:lnTo>
                        <a:pt x="6178" y="517"/>
                      </a:lnTo>
                      <a:lnTo>
                        <a:pt x="6051" y="429"/>
                      </a:lnTo>
                      <a:lnTo>
                        <a:pt x="5915" y="351"/>
                      </a:lnTo>
                      <a:lnTo>
                        <a:pt x="5769" y="283"/>
                      </a:lnTo>
                      <a:lnTo>
                        <a:pt x="5613" y="225"/>
                      </a:lnTo>
                      <a:lnTo>
                        <a:pt x="5438" y="176"/>
                      </a:lnTo>
                      <a:lnTo>
                        <a:pt x="5263" y="147"/>
                      </a:lnTo>
                      <a:lnTo>
                        <a:pt x="5069" y="127"/>
                      </a:lnTo>
                      <a:lnTo>
                        <a:pt x="4864" y="127"/>
                      </a:lnTo>
                      <a:lnTo>
                        <a:pt x="4660" y="137"/>
                      </a:lnTo>
                      <a:lnTo>
                        <a:pt x="4427" y="166"/>
                      </a:lnTo>
                      <a:lnTo>
                        <a:pt x="4252" y="89"/>
                      </a:lnTo>
                      <a:lnTo>
                        <a:pt x="4076" y="40"/>
                      </a:lnTo>
                      <a:lnTo>
                        <a:pt x="3911" y="11"/>
                      </a:lnTo>
                      <a:lnTo>
                        <a:pt x="3755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83;p15">
                  <a:extLst>
                    <a:ext uri="{FF2B5EF4-FFF2-40B4-BE49-F238E27FC236}">
                      <a16:creationId xmlns:a16="http://schemas.microsoft.com/office/drawing/2014/main" id="{BA81D3DA-D3F6-4964-855B-5C30F855CAF4}"/>
                    </a:ext>
                  </a:extLst>
                </p:cNvPr>
                <p:cNvSpPr/>
                <p:nvPr/>
              </p:nvSpPr>
              <p:spPr>
                <a:xfrm>
                  <a:off x="7314500" y="3140575"/>
                  <a:ext cx="15825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3736" extrusionOk="0">
                      <a:moveTo>
                        <a:pt x="506" y="0"/>
                      </a:moveTo>
                      <a:lnTo>
                        <a:pt x="351" y="10"/>
                      </a:lnTo>
                      <a:lnTo>
                        <a:pt x="409" y="360"/>
                      </a:lnTo>
                      <a:lnTo>
                        <a:pt x="448" y="681"/>
                      </a:lnTo>
                      <a:lnTo>
                        <a:pt x="467" y="993"/>
                      </a:lnTo>
                      <a:lnTo>
                        <a:pt x="477" y="1294"/>
                      </a:lnTo>
                      <a:lnTo>
                        <a:pt x="477" y="1576"/>
                      </a:lnTo>
                      <a:lnTo>
                        <a:pt x="467" y="1849"/>
                      </a:lnTo>
                      <a:lnTo>
                        <a:pt x="448" y="2102"/>
                      </a:lnTo>
                      <a:lnTo>
                        <a:pt x="419" y="2335"/>
                      </a:lnTo>
                      <a:lnTo>
                        <a:pt x="380" y="2569"/>
                      </a:lnTo>
                      <a:lnTo>
                        <a:pt x="331" y="2773"/>
                      </a:lnTo>
                      <a:lnTo>
                        <a:pt x="282" y="2967"/>
                      </a:lnTo>
                      <a:lnTo>
                        <a:pt x="234" y="3152"/>
                      </a:lnTo>
                      <a:lnTo>
                        <a:pt x="175" y="3318"/>
                      </a:lnTo>
                      <a:lnTo>
                        <a:pt x="117" y="3473"/>
                      </a:lnTo>
                      <a:lnTo>
                        <a:pt x="0" y="3736"/>
                      </a:lnTo>
                      <a:lnTo>
                        <a:pt x="282" y="3687"/>
                      </a:lnTo>
                      <a:lnTo>
                        <a:pt x="341" y="3532"/>
                      </a:lnTo>
                      <a:lnTo>
                        <a:pt x="389" y="3376"/>
                      </a:lnTo>
                      <a:lnTo>
                        <a:pt x="467" y="3055"/>
                      </a:lnTo>
                      <a:lnTo>
                        <a:pt x="535" y="2744"/>
                      </a:lnTo>
                      <a:lnTo>
                        <a:pt x="574" y="2423"/>
                      </a:lnTo>
                      <a:lnTo>
                        <a:pt x="603" y="2111"/>
                      </a:lnTo>
                      <a:lnTo>
                        <a:pt x="623" y="1800"/>
                      </a:lnTo>
                      <a:lnTo>
                        <a:pt x="633" y="1508"/>
                      </a:lnTo>
                      <a:lnTo>
                        <a:pt x="623" y="1236"/>
                      </a:lnTo>
                      <a:lnTo>
                        <a:pt x="613" y="973"/>
                      </a:lnTo>
                      <a:lnTo>
                        <a:pt x="603" y="740"/>
                      </a:lnTo>
                      <a:lnTo>
                        <a:pt x="565" y="351"/>
                      </a:lnTo>
                      <a:lnTo>
                        <a:pt x="526" y="98"/>
                      </a:lnTo>
                      <a:lnTo>
                        <a:pt x="506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84;p15">
                  <a:extLst>
                    <a:ext uri="{FF2B5EF4-FFF2-40B4-BE49-F238E27FC236}">
                      <a16:creationId xmlns:a16="http://schemas.microsoft.com/office/drawing/2014/main" id="{6458B615-DD6B-403A-B77A-641CB0A0D049}"/>
                    </a:ext>
                  </a:extLst>
                </p:cNvPr>
                <p:cNvSpPr/>
                <p:nvPr/>
              </p:nvSpPr>
              <p:spPr>
                <a:xfrm>
                  <a:off x="7348050" y="3141300"/>
                  <a:ext cx="9275" cy="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3338" extrusionOk="0">
                      <a:moveTo>
                        <a:pt x="11" y="1"/>
                      </a:moveTo>
                      <a:lnTo>
                        <a:pt x="59" y="292"/>
                      </a:lnTo>
                      <a:lnTo>
                        <a:pt x="98" y="565"/>
                      </a:lnTo>
                      <a:lnTo>
                        <a:pt x="127" y="837"/>
                      </a:lnTo>
                      <a:lnTo>
                        <a:pt x="147" y="1100"/>
                      </a:lnTo>
                      <a:lnTo>
                        <a:pt x="166" y="1343"/>
                      </a:lnTo>
                      <a:lnTo>
                        <a:pt x="166" y="1586"/>
                      </a:lnTo>
                      <a:lnTo>
                        <a:pt x="166" y="1820"/>
                      </a:lnTo>
                      <a:lnTo>
                        <a:pt x="166" y="2034"/>
                      </a:lnTo>
                      <a:lnTo>
                        <a:pt x="137" y="2442"/>
                      </a:lnTo>
                      <a:lnTo>
                        <a:pt x="98" y="2792"/>
                      </a:lnTo>
                      <a:lnTo>
                        <a:pt x="49" y="3094"/>
                      </a:lnTo>
                      <a:lnTo>
                        <a:pt x="1" y="3337"/>
                      </a:lnTo>
                      <a:lnTo>
                        <a:pt x="1" y="3337"/>
                      </a:lnTo>
                      <a:lnTo>
                        <a:pt x="137" y="3279"/>
                      </a:lnTo>
                      <a:lnTo>
                        <a:pt x="273" y="3221"/>
                      </a:lnTo>
                      <a:lnTo>
                        <a:pt x="312" y="2958"/>
                      </a:lnTo>
                      <a:lnTo>
                        <a:pt x="351" y="2685"/>
                      </a:lnTo>
                      <a:lnTo>
                        <a:pt x="361" y="2413"/>
                      </a:lnTo>
                      <a:lnTo>
                        <a:pt x="370" y="2131"/>
                      </a:lnTo>
                      <a:lnTo>
                        <a:pt x="370" y="1859"/>
                      </a:lnTo>
                      <a:lnTo>
                        <a:pt x="361" y="1596"/>
                      </a:lnTo>
                      <a:lnTo>
                        <a:pt x="351" y="1333"/>
                      </a:lnTo>
                      <a:lnTo>
                        <a:pt x="332" y="1090"/>
                      </a:lnTo>
                      <a:lnTo>
                        <a:pt x="283" y="652"/>
                      </a:lnTo>
                      <a:lnTo>
                        <a:pt x="234" y="302"/>
                      </a:lnTo>
                      <a:lnTo>
                        <a:pt x="176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85;p15">
                  <a:extLst>
                    <a:ext uri="{FF2B5EF4-FFF2-40B4-BE49-F238E27FC236}">
                      <a16:creationId xmlns:a16="http://schemas.microsoft.com/office/drawing/2014/main" id="{B7CB3F8E-13D8-4EE6-9835-818A7E41D11A}"/>
                    </a:ext>
                  </a:extLst>
                </p:cNvPr>
                <p:cNvSpPr/>
                <p:nvPr/>
              </p:nvSpPr>
              <p:spPr>
                <a:xfrm>
                  <a:off x="7271200" y="3140325"/>
                  <a:ext cx="27525" cy="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815" extrusionOk="0">
                      <a:moveTo>
                        <a:pt x="1003" y="1"/>
                      </a:moveTo>
                      <a:lnTo>
                        <a:pt x="896" y="20"/>
                      </a:lnTo>
                      <a:lnTo>
                        <a:pt x="915" y="351"/>
                      </a:lnTo>
                      <a:lnTo>
                        <a:pt x="915" y="672"/>
                      </a:lnTo>
                      <a:lnTo>
                        <a:pt x="905" y="983"/>
                      </a:lnTo>
                      <a:lnTo>
                        <a:pt x="876" y="1285"/>
                      </a:lnTo>
                      <a:lnTo>
                        <a:pt x="847" y="1567"/>
                      </a:lnTo>
                      <a:lnTo>
                        <a:pt x="798" y="1830"/>
                      </a:lnTo>
                      <a:lnTo>
                        <a:pt x="740" y="2092"/>
                      </a:lnTo>
                      <a:lnTo>
                        <a:pt x="672" y="2335"/>
                      </a:lnTo>
                      <a:lnTo>
                        <a:pt x="594" y="2559"/>
                      </a:lnTo>
                      <a:lnTo>
                        <a:pt x="516" y="2773"/>
                      </a:lnTo>
                      <a:lnTo>
                        <a:pt x="429" y="2977"/>
                      </a:lnTo>
                      <a:lnTo>
                        <a:pt x="351" y="3162"/>
                      </a:lnTo>
                      <a:lnTo>
                        <a:pt x="263" y="3337"/>
                      </a:lnTo>
                      <a:lnTo>
                        <a:pt x="176" y="3493"/>
                      </a:lnTo>
                      <a:lnTo>
                        <a:pt x="1" y="3775"/>
                      </a:lnTo>
                      <a:lnTo>
                        <a:pt x="186" y="3795"/>
                      </a:lnTo>
                      <a:lnTo>
                        <a:pt x="380" y="3814"/>
                      </a:lnTo>
                      <a:lnTo>
                        <a:pt x="477" y="3649"/>
                      </a:lnTo>
                      <a:lnTo>
                        <a:pt x="565" y="3483"/>
                      </a:lnTo>
                      <a:lnTo>
                        <a:pt x="643" y="3318"/>
                      </a:lnTo>
                      <a:lnTo>
                        <a:pt x="721" y="3153"/>
                      </a:lnTo>
                      <a:lnTo>
                        <a:pt x="779" y="2987"/>
                      </a:lnTo>
                      <a:lnTo>
                        <a:pt x="837" y="2822"/>
                      </a:lnTo>
                      <a:lnTo>
                        <a:pt x="886" y="2656"/>
                      </a:lnTo>
                      <a:lnTo>
                        <a:pt x="935" y="2491"/>
                      </a:lnTo>
                      <a:lnTo>
                        <a:pt x="1003" y="2160"/>
                      </a:lnTo>
                      <a:lnTo>
                        <a:pt x="1051" y="1849"/>
                      </a:lnTo>
                      <a:lnTo>
                        <a:pt x="1081" y="1547"/>
                      </a:lnTo>
                      <a:lnTo>
                        <a:pt x="1100" y="1256"/>
                      </a:lnTo>
                      <a:lnTo>
                        <a:pt x="1100" y="993"/>
                      </a:lnTo>
                      <a:lnTo>
                        <a:pt x="1090" y="750"/>
                      </a:lnTo>
                      <a:lnTo>
                        <a:pt x="1081" y="536"/>
                      </a:lnTo>
                      <a:lnTo>
                        <a:pt x="1061" y="361"/>
                      </a:lnTo>
                      <a:lnTo>
                        <a:pt x="1022" y="98"/>
                      </a:lnTo>
                      <a:lnTo>
                        <a:pt x="1003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86;p15">
                  <a:extLst>
                    <a:ext uri="{FF2B5EF4-FFF2-40B4-BE49-F238E27FC236}">
                      <a16:creationId xmlns:a16="http://schemas.microsoft.com/office/drawing/2014/main" id="{B798BC34-2B64-41B7-8274-C5EC86B291CC}"/>
                    </a:ext>
                  </a:extLst>
                </p:cNvPr>
                <p:cNvSpPr/>
                <p:nvPr/>
              </p:nvSpPr>
              <p:spPr>
                <a:xfrm>
                  <a:off x="6644250" y="3039875"/>
                  <a:ext cx="175350" cy="1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4" h="7852" extrusionOk="0">
                      <a:moveTo>
                        <a:pt x="3269" y="1"/>
                      </a:moveTo>
                      <a:lnTo>
                        <a:pt x="3103" y="11"/>
                      </a:lnTo>
                      <a:lnTo>
                        <a:pt x="2938" y="40"/>
                      </a:lnTo>
                      <a:lnTo>
                        <a:pt x="2772" y="89"/>
                      </a:lnTo>
                      <a:lnTo>
                        <a:pt x="2588" y="166"/>
                      </a:lnTo>
                      <a:lnTo>
                        <a:pt x="2364" y="137"/>
                      </a:lnTo>
                      <a:lnTo>
                        <a:pt x="2150" y="127"/>
                      </a:lnTo>
                      <a:lnTo>
                        <a:pt x="1955" y="127"/>
                      </a:lnTo>
                      <a:lnTo>
                        <a:pt x="1761" y="147"/>
                      </a:lnTo>
                      <a:lnTo>
                        <a:pt x="1576" y="176"/>
                      </a:lnTo>
                      <a:lnTo>
                        <a:pt x="1411" y="225"/>
                      </a:lnTo>
                      <a:lnTo>
                        <a:pt x="1255" y="283"/>
                      </a:lnTo>
                      <a:lnTo>
                        <a:pt x="1109" y="351"/>
                      </a:lnTo>
                      <a:lnTo>
                        <a:pt x="973" y="429"/>
                      </a:lnTo>
                      <a:lnTo>
                        <a:pt x="837" y="517"/>
                      </a:lnTo>
                      <a:lnTo>
                        <a:pt x="720" y="624"/>
                      </a:lnTo>
                      <a:lnTo>
                        <a:pt x="613" y="731"/>
                      </a:lnTo>
                      <a:lnTo>
                        <a:pt x="516" y="857"/>
                      </a:lnTo>
                      <a:lnTo>
                        <a:pt x="428" y="984"/>
                      </a:lnTo>
                      <a:lnTo>
                        <a:pt x="350" y="1120"/>
                      </a:lnTo>
                      <a:lnTo>
                        <a:pt x="272" y="1256"/>
                      </a:lnTo>
                      <a:lnTo>
                        <a:pt x="214" y="1402"/>
                      </a:lnTo>
                      <a:lnTo>
                        <a:pt x="156" y="1557"/>
                      </a:lnTo>
                      <a:lnTo>
                        <a:pt x="117" y="1713"/>
                      </a:lnTo>
                      <a:lnTo>
                        <a:pt x="78" y="1878"/>
                      </a:lnTo>
                      <a:lnTo>
                        <a:pt x="39" y="2044"/>
                      </a:lnTo>
                      <a:lnTo>
                        <a:pt x="19" y="2209"/>
                      </a:lnTo>
                      <a:lnTo>
                        <a:pt x="10" y="2375"/>
                      </a:lnTo>
                      <a:lnTo>
                        <a:pt x="0" y="2550"/>
                      </a:lnTo>
                      <a:lnTo>
                        <a:pt x="0" y="2715"/>
                      </a:lnTo>
                      <a:lnTo>
                        <a:pt x="0" y="2890"/>
                      </a:lnTo>
                      <a:lnTo>
                        <a:pt x="19" y="3056"/>
                      </a:lnTo>
                      <a:lnTo>
                        <a:pt x="39" y="3231"/>
                      </a:lnTo>
                      <a:lnTo>
                        <a:pt x="58" y="3396"/>
                      </a:lnTo>
                      <a:lnTo>
                        <a:pt x="97" y="3561"/>
                      </a:lnTo>
                      <a:lnTo>
                        <a:pt x="126" y="3717"/>
                      </a:lnTo>
                      <a:lnTo>
                        <a:pt x="175" y="3873"/>
                      </a:lnTo>
                      <a:lnTo>
                        <a:pt x="233" y="4096"/>
                      </a:lnTo>
                      <a:lnTo>
                        <a:pt x="263" y="4320"/>
                      </a:lnTo>
                      <a:lnTo>
                        <a:pt x="282" y="4544"/>
                      </a:lnTo>
                      <a:lnTo>
                        <a:pt x="282" y="4768"/>
                      </a:lnTo>
                      <a:lnTo>
                        <a:pt x="282" y="4991"/>
                      </a:lnTo>
                      <a:lnTo>
                        <a:pt x="272" y="5205"/>
                      </a:lnTo>
                      <a:lnTo>
                        <a:pt x="243" y="5624"/>
                      </a:lnTo>
                      <a:lnTo>
                        <a:pt x="233" y="5828"/>
                      </a:lnTo>
                      <a:lnTo>
                        <a:pt x="233" y="6023"/>
                      </a:lnTo>
                      <a:lnTo>
                        <a:pt x="243" y="6207"/>
                      </a:lnTo>
                      <a:lnTo>
                        <a:pt x="272" y="6383"/>
                      </a:lnTo>
                      <a:lnTo>
                        <a:pt x="292" y="6470"/>
                      </a:lnTo>
                      <a:lnTo>
                        <a:pt x="321" y="6548"/>
                      </a:lnTo>
                      <a:lnTo>
                        <a:pt x="350" y="6626"/>
                      </a:lnTo>
                      <a:lnTo>
                        <a:pt x="389" y="6704"/>
                      </a:lnTo>
                      <a:lnTo>
                        <a:pt x="428" y="6772"/>
                      </a:lnTo>
                      <a:lnTo>
                        <a:pt x="477" y="6840"/>
                      </a:lnTo>
                      <a:lnTo>
                        <a:pt x="535" y="6908"/>
                      </a:lnTo>
                      <a:lnTo>
                        <a:pt x="603" y="6966"/>
                      </a:lnTo>
                      <a:lnTo>
                        <a:pt x="739" y="7073"/>
                      </a:lnTo>
                      <a:lnTo>
                        <a:pt x="885" y="7171"/>
                      </a:lnTo>
                      <a:lnTo>
                        <a:pt x="1051" y="7258"/>
                      </a:lnTo>
                      <a:lnTo>
                        <a:pt x="1226" y="7346"/>
                      </a:lnTo>
                      <a:lnTo>
                        <a:pt x="1420" y="7423"/>
                      </a:lnTo>
                      <a:lnTo>
                        <a:pt x="1615" y="7501"/>
                      </a:lnTo>
                      <a:lnTo>
                        <a:pt x="1819" y="7569"/>
                      </a:lnTo>
                      <a:lnTo>
                        <a:pt x="2023" y="7628"/>
                      </a:lnTo>
                      <a:lnTo>
                        <a:pt x="2237" y="7676"/>
                      </a:lnTo>
                      <a:lnTo>
                        <a:pt x="2461" y="7725"/>
                      </a:lnTo>
                      <a:lnTo>
                        <a:pt x="2675" y="7764"/>
                      </a:lnTo>
                      <a:lnTo>
                        <a:pt x="2899" y="7793"/>
                      </a:lnTo>
                      <a:lnTo>
                        <a:pt x="3123" y="7822"/>
                      </a:lnTo>
                      <a:lnTo>
                        <a:pt x="3337" y="7832"/>
                      </a:lnTo>
                      <a:lnTo>
                        <a:pt x="3551" y="7842"/>
                      </a:lnTo>
                      <a:lnTo>
                        <a:pt x="3755" y="7851"/>
                      </a:lnTo>
                      <a:lnTo>
                        <a:pt x="3959" y="7842"/>
                      </a:lnTo>
                      <a:lnTo>
                        <a:pt x="4154" y="7822"/>
                      </a:lnTo>
                      <a:lnTo>
                        <a:pt x="4339" y="7803"/>
                      </a:lnTo>
                      <a:lnTo>
                        <a:pt x="4504" y="7774"/>
                      </a:lnTo>
                      <a:lnTo>
                        <a:pt x="4669" y="7735"/>
                      </a:lnTo>
                      <a:lnTo>
                        <a:pt x="4815" y="7686"/>
                      </a:lnTo>
                      <a:lnTo>
                        <a:pt x="4942" y="7637"/>
                      </a:lnTo>
                      <a:lnTo>
                        <a:pt x="5059" y="7569"/>
                      </a:lnTo>
                      <a:lnTo>
                        <a:pt x="5146" y="7501"/>
                      </a:lnTo>
                      <a:lnTo>
                        <a:pt x="5224" y="7414"/>
                      </a:lnTo>
                      <a:lnTo>
                        <a:pt x="5253" y="7375"/>
                      </a:lnTo>
                      <a:lnTo>
                        <a:pt x="5282" y="7326"/>
                      </a:lnTo>
                      <a:lnTo>
                        <a:pt x="5292" y="7278"/>
                      </a:lnTo>
                      <a:lnTo>
                        <a:pt x="5312" y="7229"/>
                      </a:lnTo>
                      <a:lnTo>
                        <a:pt x="5312" y="7180"/>
                      </a:lnTo>
                      <a:lnTo>
                        <a:pt x="5312" y="7122"/>
                      </a:lnTo>
                      <a:lnTo>
                        <a:pt x="5312" y="7064"/>
                      </a:lnTo>
                      <a:lnTo>
                        <a:pt x="5302" y="7005"/>
                      </a:lnTo>
                      <a:lnTo>
                        <a:pt x="5253" y="6879"/>
                      </a:lnTo>
                      <a:lnTo>
                        <a:pt x="5175" y="6752"/>
                      </a:lnTo>
                      <a:lnTo>
                        <a:pt x="5107" y="6635"/>
                      </a:lnTo>
                      <a:lnTo>
                        <a:pt x="5039" y="6509"/>
                      </a:lnTo>
                      <a:lnTo>
                        <a:pt x="4922" y="6266"/>
                      </a:lnTo>
                      <a:lnTo>
                        <a:pt x="4825" y="6003"/>
                      </a:lnTo>
                      <a:lnTo>
                        <a:pt x="4747" y="5741"/>
                      </a:lnTo>
                      <a:lnTo>
                        <a:pt x="4679" y="5478"/>
                      </a:lnTo>
                      <a:lnTo>
                        <a:pt x="4631" y="5215"/>
                      </a:lnTo>
                      <a:lnTo>
                        <a:pt x="4592" y="4962"/>
                      </a:lnTo>
                      <a:lnTo>
                        <a:pt x="4562" y="4719"/>
                      </a:lnTo>
                      <a:lnTo>
                        <a:pt x="4543" y="4486"/>
                      </a:lnTo>
                      <a:lnTo>
                        <a:pt x="4533" y="4281"/>
                      </a:lnTo>
                      <a:lnTo>
                        <a:pt x="4524" y="3921"/>
                      </a:lnTo>
                      <a:lnTo>
                        <a:pt x="4524" y="3688"/>
                      </a:lnTo>
                      <a:lnTo>
                        <a:pt x="4533" y="3600"/>
                      </a:lnTo>
                      <a:lnTo>
                        <a:pt x="4650" y="3737"/>
                      </a:lnTo>
                      <a:lnTo>
                        <a:pt x="4767" y="3844"/>
                      </a:lnTo>
                      <a:lnTo>
                        <a:pt x="4883" y="3951"/>
                      </a:lnTo>
                      <a:lnTo>
                        <a:pt x="4990" y="4028"/>
                      </a:lnTo>
                      <a:lnTo>
                        <a:pt x="5107" y="4096"/>
                      </a:lnTo>
                      <a:lnTo>
                        <a:pt x="5224" y="4155"/>
                      </a:lnTo>
                      <a:lnTo>
                        <a:pt x="5331" y="4203"/>
                      </a:lnTo>
                      <a:lnTo>
                        <a:pt x="5448" y="4233"/>
                      </a:lnTo>
                      <a:lnTo>
                        <a:pt x="5555" y="4252"/>
                      </a:lnTo>
                      <a:lnTo>
                        <a:pt x="5662" y="4262"/>
                      </a:lnTo>
                      <a:lnTo>
                        <a:pt x="5866" y="4262"/>
                      </a:lnTo>
                      <a:lnTo>
                        <a:pt x="5963" y="4242"/>
                      </a:lnTo>
                      <a:lnTo>
                        <a:pt x="6061" y="4223"/>
                      </a:lnTo>
                      <a:lnTo>
                        <a:pt x="6148" y="4194"/>
                      </a:lnTo>
                      <a:lnTo>
                        <a:pt x="6245" y="4165"/>
                      </a:lnTo>
                      <a:lnTo>
                        <a:pt x="6411" y="4087"/>
                      </a:lnTo>
                      <a:lnTo>
                        <a:pt x="6557" y="3999"/>
                      </a:lnTo>
                      <a:lnTo>
                        <a:pt x="6693" y="3902"/>
                      </a:lnTo>
                      <a:lnTo>
                        <a:pt x="6800" y="3814"/>
                      </a:lnTo>
                      <a:lnTo>
                        <a:pt x="6897" y="3737"/>
                      </a:lnTo>
                      <a:lnTo>
                        <a:pt x="6965" y="3668"/>
                      </a:lnTo>
                      <a:lnTo>
                        <a:pt x="7014" y="3610"/>
                      </a:lnTo>
                      <a:lnTo>
                        <a:pt x="5302" y="2287"/>
                      </a:lnTo>
                      <a:lnTo>
                        <a:pt x="5263" y="2161"/>
                      </a:lnTo>
                      <a:lnTo>
                        <a:pt x="5214" y="2015"/>
                      </a:lnTo>
                      <a:lnTo>
                        <a:pt x="5146" y="1830"/>
                      </a:lnTo>
                      <a:lnTo>
                        <a:pt x="5059" y="1616"/>
                      </a:lnTo>
                      <a:lnTo>
                        <a:pt x="4952" y="1382"/>
                      </a:lnTo>
                      <a:lnTo>
                        <a:pt x="4825" y="1139"/>
                      </a:lnTo>
                      <a:lnTo>
                        <a:pt x="4669" y="896"/>
                      </a:lnTo>
                      <a:lnTo>
                        <a:pt x="4592" y="770"/>
                      </a:lnTo>
                      <a:lnTo>
                        <a:pt x="4494" y="662"/>
                      </a:lnTo>
                      <a:lnTo>
                        <a:pt x="4397" y="546"/>
                      </a:lnTo>
                      <a:lnTo>
                        <a:pt x="4300" y="448"/>
                      </a:lnTo>
                      <a:lnTo>
                        <a:pt x="4193" y="351"/>
                      </a:lnTo>
                      <a:lnTo>
                        <a:pt x="4076" y="264"/>
                      </a:lnTo>
                      <a:lnTo>
                        <a:pt x="3959" y="186"/>
                      </a:lnTo>
                      <a:lnTo>
                        <a:pt x="3833" y="118"/>
                      </a:lnTo>
                      <a:lnTo>
                        <a:pt x="3697" y="69"/>
                      </a:lnTo>
                      <a:lnTo>
                        <a:pt x="3560" y="30"/>
                      </a:lnTo>
                      <a:lnTo>
                        <a:pt x="3415" y="11"/>
                      </a:lnTo>
                      <a:lnTo>
                        <a:pt x="3269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87;p15">
                  <a:extLst>
                    <a:ext uri="{FF2B5EF4-FFF2-40B4-BE49-F238E27FC236}">
                      <a16:creationId xmlns:a16="http://schemas.microsoft.com/office/drawing/2014/main" id="{BB1C8897-95A0-432B-92FE-07FC9C23703E}"/>
                    </a:ext>
                  </a:extLst>
                </p:cNvPr>
                <p:cNvSpPr/>
                <p:nvPr/>
              </p:nvSpPr>
              <p:spPr>
                <a:xfrm>
                  <a:off x="6695800" y="3140575"/>
                  <a:ext cx="15825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3736" extrusionOk="0">
                      <a:moveTo>
                        <a:pt x="117" y="0"/>
                      </a:moveTo>
                      <a:lnTo>
                        <a:pt x="107" y="98"/>
                      </a:lnTo>
                      <a:lnTo>
                        <a:pt x="68" y="351"/>
                      </a:lnTo>
                      <a:lnTo>
                        <a:pt x="30" y="740"/>
                      </a:lnTo>
                      <a:lnTo>
                        <a:pt x="20" y="973"/>
                      </a:lnTo>
                      <a:lnTo>
                        <a:pt x="0" y="1236"/>
                      </a:lnTo>
                      <a:lnTo>
                        <a:pt x="0" y="1508"/>
                      </a:lnTo>
                      <a:lnTo>
                        <a:pt x="10" y="1800"/>
                      </a:lnTo>
                      <a:lnTo>
                        <a:pt x="20" y="2111"/>
                      </a:lnTo>
                      <a:lnTo>
                        <a:pt x="59" y="2423"/>
                      </a:lnTo>
                      <a:lnTo>
                        <a:pt x="98" y="2744"/>
                      </a:lnTo>
                      <a:lnTo>
                        <a:pt x="166" y="3055"/>
                      </a:lnTo>
                      <a:lnTo>
                        <a:pt x="244" y="3376"/>
                      </a:lnTo>
                      <a:lnTo>
                        <a:pt x="292" y="3532"/>
                      </a:lnTo>
                      <a:lnTo>
                        <a:pt x="351" y="3687"/>
                      </a:lnTo>
                      <a:lnTo>
                        <a:pt x="633" y="3736"/>
                      </a:lnTo>
                      <a:lnTo>
                        <a:pt x="516" y="3473"/>
                      </a:lnTo>
                      <a:lnTo>
                        <a:pt x="458" y="3318"/>
                      </a:lnTo>
                      <a:lnTo>
                        <a:pt x="399" y="3152"/>
                      </a:lnTo>
                      <a:lnTo>
                        <a:pt x="341" y="2967"/>
                      </a:lnTo>
                      <a:lnTo>
                        <a:pt x="292" y="2773"/>
                      </a:lnTo>
                      <a:lnTo>
                        <a:pt x="253" y="2569"/>
                      </a:lnTo>
                      <a:lnTo>
                        <a:pt x="214" y="2335"/>
                      </a:lnTo>
                      <a:lnTo>
                        <a:pt x="185" y="2102"/>
                      </a:lnTo>
                      <a:lnTo>
                        <a:pt x="166" y="1849"/>
                      </a:lnTo>
                      <a:lnTo>
                        <a:pt x="156" y="1576"/>
                      </a:lnTo>
                      <a:lnTo>
                        <a:pt x="146" y="1294"/>
                      </a:lnTo>
                      <a:lnTo>
                        <a:pt x="166" y="993"/>
                      </a:lnTo>
                      <a:lnTo>
                        <a:pt x="185" y="681"/>
                      </a:lnTo>
                      <a:lnTo>
                        <a:pt x="224" y="360"/>
                      </a:lnTo>
                      <a:lnTo>
                        <a:pt x="273" y="1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88;p15">
                  <a:extLst>
                    <a:ext uri="{FF2B5EF4-FFF2-40B4-BE49-F238E27FC236}">
                      <a16:creationId xmlns:a16="http://schemas.microsoft.com/office/drawing/2014/main" id="{BB9D8DFC-FD73-4634-97F9-1A57A9E92821}"/>
                    </a:ext>
                  </a:extLst>
                </p:cNvPr>
                <p:cNvSpPr/>
                <p:nvPr/>
              </p:nvSpPr>
              <p:spPr>
                <a:xfrm>
                  <a:off x="6668800" y="3141300"/>
                  <a:ext cx="9025" cy="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3338" extrusionOk="0">
                      <a:moveTo>
                        <a:pt x="185" y="1"/>
                      </a:moveTo>
                      <a:lnTo>
                        <a:pt x="137" y="302"/>
                      </a:lnTo>
                      <a:lnTo>
                        <a:pt x="88" y="652"/>
                      </a:lnTo>
                      <a:lnTo>
                        <a:pt x="39" y="1090"/>
                      </a:lnTo>
                      <a:lnTo>
                        <a:pt x="20" y="1333"/>
                      </a:lnTo>
                      <a:lnTo>
                        <a:pt x="10" y="1596"/>
                      </a:lnTo>
                      <a:lnTo>
                        <a:pt x="1" y="1859"/>
                      </a:lnTo>
                      <a:lnTo>
                        <a:pt x="1" y="2131"/>
                      </a:lnTo>
                      <a:lnTo>
                        <a:pt x="1" y="2413"/>
                      </a:lnTo>
                      <a:lnTo>
                        <a:pt x="20" y="2685"/>
                      </a:lnTo>
                      <a:lnTo>
                        <a:pt x="49" y="2958"/>
                      </a:lnTo>
                      <a:lnTo>
                        <a:pt x="98" y="3221"/>
                      </a:lnTo>
                      <a:lnTo>
                        <a:pt x="224" y="3279"/>
                      </a:lnTo>
                      <a:lnTo>
                        <a:pt x="360" y="3337"/>
                      </a:lnTo>
                      <a:lnTo>
                        <a:pt x="360" y="3337"/>
                      </a:lnTo>
                      <a:lnTo>
                        <a:pt x="312" y="3094"/>
                      </a:lnTo>
                      <a:lnTo>
                        <a:pt x="273" y="2792"/>
                      </a:lnTo>
                      <a:lnTo>
                        <a:pt x="234" y="2442"/>
                      </a:lnTo>
                      <a:lnTo>
                        <a:pt x="205" y="2034"/>
                      </a:lnTo>
                      <a:lnTo>
                        <a:pt x="195" y="1820"/>
                      </a:lnTo>
                      <a:lnTo>
                        <a:pt x="195" y="1586"/>
                      </a:lnTo>
                      <a:lnTo>
                        <a:pt x="205" y="1343"/>
                      </a:lnTo>
                      <a:lnTo>
                        <a:pt x="215" y="1100"/>
                      </a:lnTo>
                      <a:lnTo>
                        <a:pt x="244" y="837"/>
                      </a:lnTo>
                      <a:lnTo>
                        <a:pt x="273" y="565"/>
                      </a:lnTo>
                      <a:lnTo>
                        <a:pt x="312" y="292"/>
                      </a:lnTo>
                      <a:lnTo>
                        <a:pt x="360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89;p15">
                  <a:extLst>
                    <a:ext uri="{FF2B5EF4-FFF2-40B4-BE49-F238E27FC236}">
                      <a16:creationId xmlns:a16="http://schemas.microsoft.com/office/drawing/2014/main" id="{43FCB9D6-DCB2-4FA2-A94E-19DB6A83CAA0}"/>
                    </a:ext>
                  </a:extLst>
                </p:cNvPr>
                <p:cNvSpPr/>
                <p:nvPr/>
              </p:nvSpPr>
              <p:spPr>
                <a:xfrm>
                  <a:off x="6727400" y="3140325"/>
                  <a:ext cx="27525" cy="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815" extrusionOk="0">
                      <a:moveTo>
                        <a:pt x="89" y="1"/>
                      </a:moveTo>
                      <a:lnTo>
                        <a:pt x="69" y="98"/>
                      </a:lnTo>
                      <a:lnTo>
                        <a:pt x="40" y="361"/>
                      </a:lnTo>
                      <a:lnTo>
                        <a:pt x="20" y="536"/>
                      </a:lnTo>
                      <a:lnTo>
                        <a:pt x="1" y="750"/>
                      </a:lnTo>
                      <a:lnTo>
                        <a:pt x="1" y="993"/>
                      </a:lnTo>
                      <a:lnTo>
                        <a:pt x="1" y="1256"/>
                      </a:lnTo>
                      <a:lnTo>
                        <a:pt x="11" y="1547"/>
                      </a:lnTo>
                      <a:lnTo>
                        <a:pt x="50" y="1849"/>
                      </a:lnTo>
                      <a:lnTo>
                        <a:pt x="98" y="2160"/>
                      </a:lnTo>
                      <a:lnTo>
                        <a:pt x="166" y="2491"/>
                      </a:lnTo>
                      <a:lnTo>
                        <a:pt x="205" y="2656"/>
                      </a:lnTo>
                      <a:lnTo>
                        <a:pt x="264" y="2822"/>
                      </a:lnTo>
                      <a:lnTo>
                        <a:pt x="312" y="2987"/>
                      </a:lnTo>
                      <a:lnTo>
                        <a:pt x="380" y="3153"/>
                      </a:lnTo>
                      <a:lnTo>
                        <a:pt x="458" y="3318"/>
                      </a:lnTo>
                      <a:lnTo>
                        <a:pt x="536" y="3483"/>
                      </a:lnTo>
                      <a:lnTo>
                        <a:pt x="624" y="3649"/>
                      </a:lnTo>
                      <a:lnTo>
                        <a:pt x="721" y="3814"/>
                      </a:lnTo>
                      <a:lnTo>
                        <a:pt x="915" y="3795"/>
                      </a:lnTo>
                      <a:lnTo>
                        <a:pt x="1100" y="3775"/>
                      </a:lnTo>
                      <a:lnTo>
                        <a:pt x="925" y="3493"/>
                      </a:lnTo>
                      <a:lnTo>
                        <a:pt x="838" y="3337"/>
                      </a:lnTo>
                      <a:lnTo>
                        <a:pt x="750" y="3162"/>
                      </a:lnTo>
                      <a:lnTo>
                        <a:pt x="662" y="2977"/>
                      </a:lnTo>
                      <a:lnTo>
                        <a:pt x="585" y="2773"/>
                      </a:lnTo>
                      <a:lnTo>
                        <a:pt x="507" y="2559"/>
                      </a:lnTo>
                      <a:lnTo>
                        <a:pt x="429" y="2335"/>
                      </a:lnTo>
                      <a:lnTo>
                        <a:pt x="361" y="2092"/>
                      </a:lnTo>
                      <a:lnTo>
                        <a:pt x="303" y="1830"/>
                      </a:lnTo>
                      <a:lnTo>
                        <a:pt x="254" y="1567"/>
                      </a:lnTo>
                      <a:lnTo>
                        <a:pt x="215" y="1285"/>
                      </a:lnTo>
                      <a:lnTo>
                        <a:pt x="196" y="983"/>
                      </a:lnTo>
                      <a:lnTo>
                        <a:pt x="176" y="672"/>
                      </a:lnTo>
                      <a:lnTo>
                        <a:pt x="176" y="351"/>
                      </a:lnTo>
                      <a:lnTo>
                        <a:pt x="196" y="20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90;p15">
                  <a:extLst>
                    <a:ext uri="{FF2B5EF4-FFF2-40B4-BE49-F238E27FC236}">
                      <a16:creationId xmlns:a16="http://schemas.microsoft.com/office/drawing/2014/main" id="{659CD086-7E06-4E32-A16D-0A09A91B8301}"/>
                    </a:ext>
                  </a:extLst>
                </p:cNvPr>
                <p:cNvSpPr/>
                <p:nvPr/>
              </p:nvSpPr>
              <p:spPr>
                <a:xfrm>
                  <a:off x="6964050" y="2112575"/>
                  <a:ext cx="92425" cy="3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1314" extrusionOk="0">
                      <a:moveTo>
                        <a:pt x="3318" y="0"/>
                      </a:moveTo>
                      <a:lnTo>
                        <a:pt x="3220" y="20"/>
                      </a:lnTo>
                      <a:lnTo>
                        <a:pt x="3356" y="127"/>
                      </a:lnTo>
                      <a:lnTo>
                        <a:pt x="3288" y="204"/>
                      </a:lnTo>
                      <a:lnTo>
                        <a:pt x="3142" y="341"/>
                      </a:lnTo>
                      <a:lnTo>
                        <a:pt x="3035" y="428"/>
                      </a:lnTo>
                      <a:lnTo>
                        <a:pt x="2909" y="516"/>
                      </a:lnTo>
                      <a:lnTo>
                        <a:pt x="2753" y="613"/>
                      </a:lnTo>
                      <a:lnTo>
                        <a:pt x="2588" y="710"/>
                      </a:lnTo>
                      <a:lnTo>
                        <a:pt x="2393" y="808"/>
                      </a:lnTo>
                      <a:lnTo>
                        <a:pt x="2179" y="895"/>
                      </a:lnTo>
                      <a:lnTo>
                        <a:pt x="1946" y="983"/>
                      </a:lnTo>
                      <a:lnTo>
                        <a:pt x="1683" y="1041"/>
                      </a:lnTo>
                      <a:lnTo>
                        <a:pt x="1401" y="1099"/>
                      </a:lnTo>
                      <a:lnTo>
                        <a:pt x="1255" y="1109"/>
                      </a:lnTo>
                      <a:lnTo>
                        <a:pt x="1100" y="1129"/>
                      </a:lnTo>
                      <a:lnTo>
                        <a:pt x="934" y="1138"/>
                      </a:lnTo>
                      <a:lnTo>
                        <a:pt x="769" y="1138"/>
                      </a:lnTo>
                      <a:lnTo>
                        <a:pt x="594" y="1129"/>
                      </a:lnTo>
                      <a:lnTo>
                        <a:pt x="419" y="1119"/>
                      </a:lnTo>
                      <a:lnTo>
                        <a:pt x="584" y="973"/>
                      </a:lnTo>
                      <a:lnTo>
                        <a:pt x="467" y="847"/>
                      </a:lnTo>
                      <a:lnTo>
                        <a:pt x="0" y="1255"/>
                      </a:lnTo>
                      <a:lnTo>
                        <a:pt x="195" y="1275"/>
                      </a:lnTo>
                      <a:lnTo>
                        <a:pt x="516" y="1304"/>
                      </a:lnTo>
                      <a:lnTo>
                        <a:pt x="827" y="1313"/>
                      </a:lnTo>
                      <a:lnTo>
                        <a:pt x="1139" y="1304"/>
                      </a:lnTo>
                      <a:lnTo>
                        <a:pt x="1440" y="1275"/>
                      </a:lnTo>
                      <a:lnTo>
                        <a:pt x="1712" y="1226"/>
                      </a:lnTo>
                      <a:lnTo>
                        <a:pt x="1975" y="1158"/>
                      </a:lnTo>
                      <a:lnTo>
                        <a:pt x="2209" y="1090"/>
                      </a:lnTo>
                      <a:lnTo>
                        <a:pt x="2423" y="1002"/>
                      </a:lnTo>
                      <a:lnTo>
                        <a:pt x="2617" y="905"/>
                      </a:lnTo>
                      <a:lnTo>
                        <a:pt x="2792" y="817"/>
                      </a:lnTo>
                      <a:lnTo>
                        <a:pt x="2948" y="720"/>
                      </a:lnTo>
                      <a:lnTo>
                        <a:pt x="3084" y="623"/>
                      </a:lnTo>
                      <a:lnTo>
                        <a:pt x="3201" y="526"/>
                      </a:lnTo>
                      <a:lnTo>
                        <a:pt x="3298" y="448"/>
                      </a:lnTo>
                      <a:lnTo>
                        <a:pt x="3434" y="311"/>
                      </a:lnTo>
                      <a:lnTo>
                        <a:pt x="3493" y="234"/>
                      </a:lnTo>
                      <a:lnTo>
                        <a:pt x="3697" y="389"/>
                      </a:lnTo>
                      <a:lnTo>
                        <a:pt x="3697" y="321"/>
                      </a:lnTo>
                      <a:lnTo>
                        <a:pt x="3687" y="243"/>
                      </a:lnTo>
                      <a:lnTo>
                        <a:pt x="3658" y="156"/>
                      </a:lnTo>
                      <a:lnTo>
                        <a:pt x="3639" y="117"/>
                      </a:lnTo>
                      <a:lnTo>
                        <a:pt x="3600" y="78"/>
                      </a:lnTo>
                      <a:lnTo>
                        <a:pt x="3571" y="49"/>
                      </a:lnTo>
                      <a:lnTo>
                        <a:pt x="3522" y="20"/>
                      </a:lnTo>
                      <a:lnTo>
                        <a:pt x="3463" y="0"/>
                      </a:lnTo>
                      <a:close/>
                    </a:path>
                  </a:pathLst>
                </a:custGeom>
                <a:solidFill>
                  <a:srgbClr val="8C5C5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91;p15">
                  <a:extLst>
                    <a:ext uri="{FF2B5EF4-FFF2-40B4-BE49-F238E27FC236}">
                      <a16:creationId xmlns:a16="http://schemas.microsoft.com/office/drawing/2014/main" id="{419C8D93-CFD7-49EA-A5FD-FEBB8B5B58E0}"/>
                    </a:ext>
                  </a:extLst>
                </p:cNvPr>
                <p:cNvSpPr/>
                <p:nvPr/>
              </p:nvSpPr>
              <p:spPr>
                <a:xfrm>
                  <a:off x="7180725" y="2358450"/>
                  <a:ext cx="150575" cy="5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3" h="20595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906" y="2238"/>
                      </a:lnTo>
                      <a:lnTo>
                        <a:pt x="1840" y="4563"/>
                      </a:lnTo>
                      <a:lnTo>
                        <a:pt x="2919" y="7296"/>
                      </a:lnTo>
                      <a:lnTo>
                        <a:pt x="3464" y="8716"/>
                      </a:lnTo>
                      <a:lnTo>
                        <a:pt x="3999" y="10117"/>
                      </a:lnTo>
                      <a:lnTo>
                        <a:pt x="4505" y="11460"/>
                      </a:lnTo>
                      <a:lnTo>
                        <a:pt x="4962" y="12715"/>
                      </a:lnTo>
                      <a:lnTo>
                        <a:pt x="5351" y="13833"/>
                      </a:lnTo>
                      <a:lnTo>
                        <a:pt x="5517" y="14339"/>
                      </a:lnTo>
                      <a:lnTo>
                        <a:pt x="5663" y="14787"/>
                      </a:lnTo>
                      <a:lnTo>
                        <a:pt x="5789" y="15186"/>
                      </a:lnTo>
                      <a:lnTo>
                        <a:pt x="5877" y="15526"/>
                      </a:lnTo>
                      <a:lnTo>
                        <a:pt x="5945" y="15808"/>
                      </a:lnTo>
                      <a:lnTo>
                        <a:pt x="5984" y="16022"/>
                      </a:lnTo>
                      <a:lnTo>
                        <a:pt x="5984" y="16022"/>
                      </a:lnTo>
                      <a:lnTo>
                        <a:pt x="6003" y="16324"/>
                      </a:lnTo>
                      <a:lnTo>
                        <a:pt x="6013" y="16732"/>
                      </a:lnTo>
                      <a:lnTo>
                        <a:pt x="6023" y="17219"/>
                      </a:lnTo>
                      <a:lnTo>
                        <a:pt x="6023" y="17783"/>
                      </a:lnTo>
                      <a:lnTo>
                        <a:pt x="6013" y="19096"/>
                      </a:lnTo>
                      <a:lnTo>
                        <a:pt x="5984" y="20594"/>
                      </a:lnTo>
                    </a:path>
                  </a:pathLst>
                </a:custGeom>
                <a:solidFill>
                  <a:schemeClr val="accent4"/>
                </a:solidFill>
                <a:ln w="9047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92;p15">
                  <a:extLst>
                    <a:ext uri="{FF2B5EF4-FFF2-40B4-BE49-F238E27FC236}">
                      <a16:creationId xmlns:a16="http://schemas.microsoft.com/office/drawing/2014/main" id="{3B175F04-F99F-433A-8959-618FDE266DF4}"/>
                    </a:ext>
                  </a:extLst>
                </p:cNvPr>
                <p:cNvSpPr/>
                <p:nvPr/>
              </p:nvSpPr>
              <p:spPr>
                <a:xfrm>
                  <a:off x="7153750" y="2107950"/>
                  <a:ext cx="26275" cy="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" h="1051" extrusionOk="0">
                      <a:moveTo>
                        <a:pt x="525" y="0"/>
                      </a:moveTo>
                      <a:lnTo>
                        <a:pt x="428" y="10"/>
                      </a:lnTo>
                      <a:lnTo>
                        <a:pt x="321" y="39"/>
                      </a:lnTo>
                      <a:lnTo>
                        <a:pt x="234" y="88"/>
                      </a:lnTo>
                      <a:lnTo>
                        <a:pt x="156" y="156"/>
                      </a:lnTo>
                      <a:lnTo>
                        <a:pt x="97" y="234"/>
                      </a:lnTo>
                      <a:lnTo>
                        <a:pt x="49" y="321"/>
                      </a:lnTo>
                      <a:lnTo>
                        <a:pt x="20" y="419"/>
                      </a:lnTo>
                      <a:lnTo>
                        <a:pt x="0" y="526"/>
                      </a:lnTo>
                      <a:lnTo>
                        <a:pt x="20" y="633"/>
                      </a:lnTo>
                      <a:lnTo>
                        <a:pt x="49" y="730"/>
                      </a:lnTo>
                      <a:lnTo>
                        <a:pt x="97" y="818"/>
                      </a:lnTo>
                      <a:lnTo>
                        <a:pt x="156" y="895"/>
                      </a:lnTo>
                      <a:lnTo>
                        <a:pt x="234" y="963"/>
                      </a:lnTo>
                      <a:lnTo>
                        <a:pt x="321" y="1012"/>
                      </a:lnTo>
                      <a:lnTo>
                        <a:pt x="428" y="1041"/>
                      </a:lnTo>
                      <a:lnTo>
                        <a:pt x="525" y="1051"/>
                      </a:lnTo>
                      <a:lnTo>
                        <a:pt x="632" y="1041"/>
                      </a:lnTo>
                      <a:lnTo>
                        <a:pt x="739" y="1012"/>
                      </a:lnTo>
                      <a:lnTo>
                        <a:pt x="827" y="963"/>
                      </a:lnTo>
                      <a:lnTo>
                        <a:pt x="905" y="895"/>
                      </a:lnTo>
                      <a:lnTo>
                        <a:pt x="963" y="818"/>
                      </a:lnTo>
                      <a:lnTo>
                        <a:pt x="1012" y="730"/>
                      </a:lnTo>
                      <a:lnTo>
                        <a:pt x="1041" y="633"/>
                      </a:lnTo>
                      <a:lnTo>
                        <a:pt x="1051" y="526"/>
                      </a:lnTo>
                      <a:lnTo>
                        <a:pt x="1041" y="419"/>
                      </a:lnTo>
                      <a:lnTo>
                        <a:pt x="1012" y="321"/>
                      </a:lnTo>
                      <a:lnTo>
                        <a:pt x="963" y="234"/>
                      </a:lnTo>
                      <a:lnTo>
                        <a:pt x="905" y="156"/>
                      </a:lnTo>
                      <a:lnTo>
                        <a:pt x="827" y="88"/>
                      </a:lnTo>
                      <a:lnTo>
                        <a:pt x="739" y="39"/>
                      </a:lnTo>
                      <a:lnTo>
                        <a:pt x="632" y="10"/>
                      </a:lnTo>
                      <a:lnTo>
                        <a:pt x="5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93;p15">
                  <a:extLst>
                    <a:ext uri="{FF2B5EF4-FFF2-40B4-BE49-F238E27FC236}">
                      <a16:creationId xmlns:a16="http://schemas.microsoft.com/office/drawing/2014/main" id="{4A9FF4DB-08CC-4F12-80BD-5EB98556FA2F}"/>
                    </a:ext>
                  </a:extLst>
                </p:cNvPr>
                <p:cNvSpPr/>
                <p:nvPr/>
              </p:nvSpPr>
              <p:spPr>
                <a:xfrm>
                  <a:off x="6840250" y="2107950"/>
                  <a:ext cx="26300" cy="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" h="1051" extrusionOk="0">
                      <a:moveTo>
                        <a:pt x="526" y="0"/>
                      </a:moveTo>
                      <a:lnTo>
                        <a:pt x="419" y="10"/>
                      </a:lnTo>
                      <a:lnTo>
                        <a:pt x="322" y="39"/>
                      </a:lnTo>
                      <a:lnTo>
                        <a:pt x="234" y="88"/>
                      </a:lnTo>
                      <a:lnTo>
                        <a:pt x="156" y="156"/>
                      </a:lnTo>
                      <a:lnTo>
                        <a:pt x="88" y="234"/>
                      </a:lnTo>
                      <a:lnTo>
                        <a:pt x="49" y="321"/>
                      </a:lnTo>
                      <a:lnTo>
                        <a:pt x="11" y="419"/>
                      </a:lnTo>
                      <a:lnTo>
                        <a:pt x="1" y="526"/>
                      </a:lnTo>
                      <a:lnTo>
                        <a:pt x="11" y="633"/>
                      </a:lnTo>
                      <a:lnTo>
                        <a:pt x="49" y="730"/>
                      </a:lnTo>
                      <a:lnTo>
                        <a:pt x="88" y="818"/>
                      </a:lnTo>
                      <a:lnTo>
                        <a:pt x="156" y="895"/>
                      </a:lnTo>
                      <a:lnTo>
                        <a:pt x="234" y="963"/>
                      </a:lnTo>
                      <a:lnTo>
                        <a:pt x="322" y="1012"/>
                      </a:lnTo>
                      <a:lnTo>
                        <a:pt x="419" y="1041"/>
                      </a:lnTo>
                      <a:lnTo>
                        <a:pt x="526" y="1051"/>
                      </a:lnTo>
                      <a:lnTo>
                        <a:pt x="633" y="1041"/>
                      </a:lnTo>
                      <a:lnTo>
                        <a:pt x="730" y="1012"/>
                      </a:lnTo>
                      <a:lnTo>
                        <a:pt x="818" y="963"/>
                      </a:lnTo>
                      <a:lnTo>
                        <a:pt x="896" y="895"/>
                      </a:lnTo>
                      <a:lnTo>
                        <a:pt x="964" y="818"/>
                      </a:lnTo>
                      <a:lnTo>
                        <a:pt x="1012" y="730"/>
                      </a:lnTo>
                      <a:lnTo>
                        <a:pt x="1042" y="633"/>
                      </a:lnTo>
                      <a:lnTo>
                        <a:pt x="1051" y="526"/>
                      </a:lnTo>
                      <a:lnTo>
                        <a:pt x="1042" y="419"/>
                      </a:lnTo>
                      <a:lnTo>
                        <a:pt x="1012" y="321"/>
                      </a:lnTo>
                      <a:lnTo>
                        <a:pt x="964" y="234"/>
                      </a:lnTo>
                      <a:lnTo>
                        <a:pt x="896" y="156"/>
                      </a:lnTo>
                      <a:lnTo>
                        <a:pt x="818" y="88"/>
                      </a:lnTo>
                      <a:lnTo>
                        <a:pt x="730" y="39"/>
                      </a:lnTo>
                      <a:lnTo>
                        <a:pt x="633" y="10"/>
                      </a:lnTo>
                      <a:lnTo>
                        <a:pt x="52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3" name="Google Shape;94;p15">
                <a:extLst>
                  <a:ext uri="{FF2B5EF4-FFF2-40B4-BE49-F238E27FC236}">
                    <a16:creationId xmlns:a16="http://schemas.microsoft.com/office/drawing/2014/main" id="{B1A8AA8C-D112-4A17-82C0-0D42EE2F0C0B}"/>
                  </a:ext>
                </a:extLst>
              </p:cNvPr>
              <p:cNvGrpSpPr/>
              <p:nvPr/>
            </p:nvGrpSpPr>
            <p:grpSpPr>
              <a:xfrm>
                <a:off x="1133459" y="2719198"/>
                <a:ext cx="856579" cy="1403970"/>
                <a:chOff x="238125" y="3102400"/>
                <a:chExt cx="644725" cy="1056725"/>
              </a:xfrm>
            </p:grpSpPr>
            <p:sp>
              <p:nvSpPr>
                <p:cNvPr id="94" name="Google Shape;95;p15">
                  <a:extLst>
                    <a:ext uri="{FF2B5EF4-FFF2-40B4-BE49-F238E27FC236}">
                      <a16:creationId xmlns:a16="http://schemas.microsoft.com/office/drawing/2014/main" id="{4EC679BA-A2A0-425A-A936-506C4755FBFC}"/>
                    </a:ext>
                  </a:extLst>
                </p:cNvPr>
                <p:cNvSpPr/>
                <p:nvPr/>
              </p:nvSpPr>
              <p:spPr>
                <a:xfrm>
                  <a:off x="657400" y="3382550"/>
                  <a:ext cx="189225" cy="22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9" h="9184" extrusionOk="0">
                      <a:moveTo>
                        <a:pt x="5477" y="1"/>
                      </a:moveTo>
                      <a:lnTo>
                        <a:pt x="5457" y="234"/>
                      </a:lnTo>
                      <a:lnTo>
                        <a:pt x="5428" y="507"/>
                      </a:lnTo>
                      <a:lnTo>
                        <a:pt x="5370" y="867"/>
                      </a:lnTo>
                      <a:lnTo>
                        <a:pt x="5321" y="1071"/>
                      </a:lnTo>
                      <a:lnTo>
                        <a:pt x="5273" y="1285"/>
                      </a:lnTo>
                      <a:lnTo>
                        <a:pt x="5214" y="1518"/>
                      </a:lnTo>
                      <a:lnTo>
                        <a:pt x="5146" y="1761"/>
                      </a:lnTo>
                      <a:lnTo>
                        <a:pt x="5059" y="2014"/>
                      </a:lnTo>
                      <a:lnTo>
                        <a:pt x="4971" y="2267"/>
                      </a:lnTo>
                      <a:lnTo>
                        <a:pt x="4854" y="2530"/>
                      </a:lnTo>
                      <a:lnTo>
                        <a:pt x="4738" y="2802"/>
                      </a:lnTo>
                      <a:lnTo>
                        <a:pt x="4592" y="3075"/>
                      </a:lnTo>
                      <a:lnTo>
                        <a:pt x="4436" y="3337"/>
                      </a:lnTo>
                      <a:lnTo>
                        <a:pt x="4261" y="3610"/>
                      </a:lnTo>
                      <a:lnTo>
                        <a:pt x="4076" y="3863"/>
                      </a:lnTo>
                      <a:lnTo>
                        <a:pt x="3862" y="4125"/>
                      </a:lnTo>
                      <a:lnTo>
                        <a:pt x="3629" y="4369"/>
                      </a:lnTo>
                      <a:lnTo>
                        <a:pt x="3376" y="4612"/>
                      </a:lnTo>
                      <a:lnTo>
                        <a:pt x="3239" y="4719"/>
                      </a:lnTo>
                      <a:lnTo>
                        <a:pt x="3103" y="4836"/>
                      </a:lnTo>
                      <a:lnTo>
                        <a:pt x="2957" y="4943"/>
                      </a:lnTo>
                      <a:lnTo>
                        <a:pt x="2802" y="5040"/>
                      </a:lnTo>
                      <a:lnTo>
                        <a:pt x="2646" y="5147"/>
                      </a:lnTo>
                      <a:lnTo>
                        <a:pt x="2481" y="5244"/>
                      </a:lnTo>
                      <a:lnTo>
                        <a:pt x="2315" y="5332"/>
                      </a:lnTo>
                      <a:lnTo>
                        <a:pt x="2140" y="5419"/>
                      </a:lnTo>
                      <a:lnTo>
                        <a:pt x="1955" y="5497"/>
                      </a:lnTo>
                      <a:lnTo>
                        <a:pt x="1771" y="5575"/>
                      </a:lnTo>
                      <a:lnTo>
                        <a:pt x="1566" y="5653"/>
                      </a:lnTo>
                      <a:lnTo>
                        <a:pt x="1372" y="5711"/>
                      </a:lnTo>
                      <a:lnTo>
                        <a:pt x="1158" y="5769"/>
                      </a:lnTo>
                      <a:lnTo>
                        <a:pt x="944" y="5828"/>
                      </a:lnTo>
                      <a:lnTo>
                        <a:pt x="720" y="5876"/>
                      </a:lnTo>
                      <a:lnTo>
                        <a:pt x="486" y="5915"/>
                      </a:lnTo>
                      <a:lnTo>
                        <a:pt x="243" y="5945"/>
                      </a:lnTo>
                      <a:lnTo>
                        <a:pt x="0" y="5974"/>
                      </a:lnTo>
                      <a:lnTo>
                        <a:pt x="107" y="9184"/>
                      </a:lnTo>
                      <a:lnTo>
                        <a:pt x="516" y="9174"/>
                      </a:lnTo>
                      <a:lnTo>
                        <a:pt x="905" y="9145"/>
                      </a:lnTo>
                      <a:lnTo>
                        <a:pt x="1284" y="9116"/>
                      </a:lnTo>
                      <a:lnTo>
                        <a:pt x="1654" y="9057"/>
                      </a:lnTo>
                      <a:lnTo>
                        <a:pt x="2004" y="8999"/>
                      </a:lnTo>
                      <a:lnTo>
                        <a:pt x="2345" y="8931"/>
                      </a:lnTo>
                      <a:lnTo>
                        <a:pt x="2666" y="8843"/>
                      </a:lnTo>
                      <a:lnTo>
                        <a:pt x="2977" y="8756"/>
                      </a:lnTo>
                      <a:lnTo>
                        <a:pt x="3269" y="8649"/>
                      </a:lnTo>
                      <a:lnTo>
                        <a:pt x="3561" y="8542"/>
                      </a:lnTo>
                      <a:lnTo>
                        <a:pt x="3823" y="8415"/>
                      </a:lnTo>
                      <a:lnTo>
                        <a:pt x="4086" y="8289"/>
                      </a:lnTo>
                      <a:lnTo>
                        <a:pt x="4339" y="8153"/>
                      </a:lnTo>
                      <a:lnTo>
                        <a:pt x="4572" y="8007"/>
                      </a:lnTo>
                      <a:lnTo>
                        <a:pt x="4796" y="7851"/>
                      </a:lnTo>
                      <a:lnTo>
                        <a:pt x="5010" y="7696"/>
                      </a:lnTo>
                      <a:lnTo>
                        <a:pt x="5205" y="7530"/>
                      </a:lnTo>
                      <a:lnTo>
                        <a:pt x="5399" y="7355"/>
                      </a:lnTo>
                      <a:lnTo>
                        <a:pt x="5584" y="7180"/>
                      </a:lnTo>
                      <a:lnTo>
                        <a:pt x="5749" y="6995"/>
                      </a:lnTo>
                      <a:lnTo>
                        <a:pt x="5915" y="6810"/>
                      </a:lnTo>
                      <a:lnTo>
                        <a:pt x="6070" y="6616"/>
                      </a:lnTo>
                      <a:lnTo>
                        <a:pt x="6207" y="6421"/>
                      </a:lnTo>
                      <a:lnTo>
                        <a:pt x="6343" y="6217"/>
                      </a:lnTo>
                      <a:lnTo>
                        <a:pt x="6469" y="6013"/>
                      </a:lnTo>
                      <a:lnTo>
                        <a:pt x="6586" y="5808"/>
                      </a:lnTo>
                      <a:lnTo>
                        <a:pt x="6693" y="5604"/>
                      </a:lnTo>
                      <a:lnTo>
                        <a:pt x="6790" y="5390"/>
                      </a:lnTo>
                      <a:lnTo>
                        <a:pt x="6887" y="5176"/>
                      </a:lnTo>
                      <a:lnTo>
                        <a:pt x="6975" y="4962"/>
                      </a:lnTo>
                      <a:lnTo>
                        <a:pt x="7053" y="4758"/>
                      </a:lnTo>
                      <a:lnTo>
                        <a:pt x="7121" y="4544"/>
                      </a:lnTo>
                      <a:lnTo>
                        <a:pt x="7189" y="4330"/>
                      </a:lnTo>
                      <a:lnTo>
                        <a:pt x="7247" y="4116"/>
                      </a:lnTo>
                      <a:lnTo>
                        <a:pt x="7345" y="3688"/>
                      </a:lnTo>
                      <a:lnTo>
                        <a:pt x="7423" y="3269"/>
                      </a:lnTo>
                      <a:lnTo>
                        <a:pt x="7481" y="2870"/>
                      </a:lnTo>
                      <a:lnTo>
                        <a:pt x="7530" y="2472"/>
                      </a:lnTo>
                      <a:lnTo>
                        <a:pt x="7549" y="2102"/>
                      </a:lnTo>
                      <a:lnTo>
                        <a:pt x="7568" y="1742"/>
                      </a:lnTo>
                      <a:lnTo>
                        <a:pt x="7568" y="1411"/>
                      </a:lnTo>
                      <a:lnTo>
                        <a:pt x="7559" y="1110"/>
                      </a:lnTo>
                      <a:lnTo>
                        <a:pt x="7549" y="837"/>
                      </a:lnTo>
                      <a:lnTo>
                        <a:pt x="7520" y="390"/>
                      </a:lnTo>
                      <a:lnTo>
                        <a:pt x="7481" y="98"/>
                      </a:lnTo>
                      <a:lnTo>
                        <a:pt x="7471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6;p15">
                  <a:extLst>
                    <a:ext uri="{FF2B5EF4-FFF2-40B4-BE49-F238E27FC236}">
                      <a16:creationId xmlns:a16="http://schemas.microsoft.com/office/drawing/2014/main" id="{BC233519-4D84-4800-BBAB-34F460FD84A5}"/>
                    </a:ext>
                  </a:extLst>
                </p:cNvPr>
                <p:cNvSpPr/>
                <p:nvPr/>
              </p:nvSpPr>
              <p:spPr>
                <a:xfrm>
                  <a:off x="769025" y="3296225"/>
                  <a:ext cx="113825" cy="11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4466" extrusionOk="0">
                      <a:moveTo>
                        <a:pt x="3035" y="0"/>
                      </a:moveTo>
                      <a:lnTo>
                        <a:pt x="2996" y="10"/>
                      </a:lnTo>
                      <a:lnTo>
                        <a:pt x="2967" y="29"/>
                      </a:lnTo>
                      <a:lnTo>
                        <a:pt x="2899" y="88"/>
                      </a:lnTo>
                      <a:lnTo>
                        <a:pt x="2821" y="175"/>
                      </a:lnTo>
                      <a:lnTo>
                        <a:pt x="2743" y="282"/>
                      </a:lnTo>
                      <a:lnTo>
                        <a:pt x="2666" y="399"/>
                      </a:lnTo>
                      <a:lnTo>
                        <a:pt x="2588" y="535"/>
                      </a:lnTo>
                      <a:lnTo>
                        <a:pt x="2432" y="837"/>
                      </a:lnTo>
                      <a:lnTo>
                        <a:pt x="2286" y="1129"/>
                      </a:lnTo>
                      <a:lnTo>
                        <a:pt x="2170" y="1382"/>
                      </a:lnTo>
                      <a:lnTo>
                        <a:pt x="2063" y="1635"/>
                      </a:lnTo>
                      <a:lnTo>
                        <a:pt x="2024" y="1411"/>
                      </a:lnTo>
                      <a:lnTo>
                        <a:pt x="1965" y="1187"/>
                      </a:lnTo>
                      <a:lnTo>
                        <a:pt x="1897" y="934"/>
                      </a:lnTo>
                      <a:lnTo>
                        <a:pt x="1849" y="808"/>
                      </a:lnTo>
                      <a:lnTo>
                        <a:pt x="1800" y="691"/>
                      </a:lnTo>
                      <a:lnTo>
                        <a:pt x="1751" y="574"/>
                      </a:lnTo>
                      <a:lnTo>
                        <a:pt x="1693" y="487"/>
                      </a:lnTo>
                      <a:lnTo>
                        <a:pt x="1635" y="409"/>
                      </a:lnTo>
                      <a:lnTo>
                        <a:pt x="1576" y="360"/>
                      </a:lnTo>
                      <a:lnTo>
                        <a:pt x="1547" y="341"/>
                      </a:lnTo>
                      <a:lnTo>
                        <a:pt x="1508" y="331"/>
                      </a:lnTo>
                      <a:lnTo>
                        <a:pt x="1479" y="331"/>
                      </a:lnTo>
                      <a:lnTo>
                        <a:pt x="1440" y="341"/>
                      </a:lnTo>
                      <a:lnTo>
                        <a:pt x="1411" y="360"/>
                      </a:lnTo>
                      <a:lnTo>
                        <a:pt x="1372" y="389"/>
                      </a:lnTo>
                      <a:lnTo>
                        <a:pt x="1343" y="428"/>
                      </a:lnTo>
                      <a:lnTo>
                        <a:pt x="1313" y="477"/>
                      </a:lnTo>
                      <a:lnTo>
                        <a:pt x="1265" y="603"/>
                      </a:lnTo>
                      <a:lnTo>
                        <a:pt x="1226" y="749"/>
                      </a:lnTo>
                      <a:lnTo>
                        <a:pt x="1197" y="924"/>
                      </a:lnTo>
                      <a:lnTo>
                        <a:pt x="1168" y="1119"/>
                      </a:lnTo>
                      <a:lnTo>
                        <a:pt x="1148" y="1323"/>
                      </a:lnTo>
                      <a:lnTo>
                        <a:pt x="1129" y="1528"/>
                      </a:lnTo>
                      <a:lnTo>
                        <a:pt x="1109" y="1936"/>
                      </a:lnTo>
                      <a:lnTo>
                        <a:pt x="1099" y="2286"/>
                      </a:lnTo>
                      <a:lnTo>
                        <a:pt x="1099" y="2627"/>
                      </a:lnTo>
                      <a:lnTo>
                        <a:pt x="963" y="2520"/>
                      </a:lnTo>
                      <a:lnTo>
                        <a:pt x="817" y="2413"/>
                      </a:lnTo>
                      <a:lnTo>
                        <a:pt x="642" y="2306"/>
                      </a:lnTo>
                      <a:lnTo>
                        <a:pt x="555" y="2257"/>
                      </a:lnTo>
                      <a:lnTo>
                        <a:pt x="467" y="2218"/>
                      </a:lnTo>
                      <a:lnTo>
                        <a:pt x="370" y="2179"/>
                      </a:lnTo>
                      <a:lnTo>
                        <a:pt x="292" y="2160"/>
                      </a:lnTo>
                      <a:lnTo>
                        <a:pt x="214" y="2150"/>
                      </a:lnTo>
                      <a:lnTo>
                        <a:pt x="146" y="2160"/>
                      </a:lnTo>
                      <a:lnTo>
                        <a:pt x="117" y="2170"/>
                      </a:lnTo>
                      <a:lnTo>
                        <a:pt x="88" y="2189"/>
                      </a:lnTo>
                      <a:lnTo>
                        <a:pt x="59" y="2209"/>
                      </a:lnTo>
                      <a:lnTo>
                        <a:pt x="39" y="2238"/>
                      </a:lnTo>
                      <a:lnTo>
                        <a:pt x="20" y="2286"/>
                      </a:lnTo>
                      <a:lnTo>
                        <a:pt x="0" y="2345"/>
                      </a:lnTo>
                      <a:lnTo>
                        <a:pt x="0" y="2413"/>
                      </a:lnTo>
                      <a:lnTo>
                        <a:pt x="0" y="2481"/>
                      </a:lnTo>
                      <a:lnTo>
                        <a:pt x="10" y="2568"/>
                      </a:lnTo>
                      <a:lnTo>
                        <a:pt x="29" y="2656"/>
                      </a:lnTo>
                      <a:lnTo>
                        <a:pt x="88" y="2851"/>
                      </a:lnTo>
                      <a:lnTo>
                        <a:pt x="166" y="3055"/>
                      </a:lnTo>
                      <a:lnTo>
                        <a:pt x="263" y="3259"/>
                      </a:lnTo>
                      <a:lnTo>
                        <a:pt x="370" y="3473"/>
                      </a:lnTo>
                      <a:lnTo>
                        <a:pt x="496" y="3677"/>
                      </a:lnTo>
                      <a:lnTo>
                        <a:pt x="564" y="3765"/>
                      </a:lnTo>
                      <a:lnTo>
                        <a:pt x="633" y="3833"/>
                      </a:lnTo>
                      <a:lnTo>
                        <a:pt x="701" y="3901"/>
                      </a:lnTo>
                      <a:lnTo>
                        <a:pt x="788" y="3969"/>
                      </a:lnTo>
                      <a:lnTo>
                        <a:pt x="866" y="4018"/>
                      </a:lnTo>
                      <a:lnTo>
                        <a:pt x="963" y="4067"/>
                      </a:lnTo>
                      <a:lnTo>
                        <a:pt x="1051" y="4106"/>
                      </a:lnTo>
                      <a:lnTo>
                        <a:pt x="1158" y="4135"/>
                      </a:lnTo>
                      <a:lnTo>
                        <a:pt x="2374" y="4427"/>
                      </a:lnTo>
                      <a:lnTo>
                        <a:pt x="2461" y="4446"/>
                      </a:lnTo>
                      <a:lnTo>
                        <a:pt x="2549" y="4456"/>
                      </a:lnTo>
                      <a:lnTo>
                        <a:pt x="2636" y="4465"/>
                      </a:lnTo>
                      <a:lnTo>
                        <a:pt x="2724" y="4456"/>
                      </a:lnTo>
                      <a:lnTo>
                        <a:pt x="2812" y="4446"/>
                      </a:lnTo>
                      <a:lnTo>
                        <a:pt x="2889" y="4436"/>
                      </a:lnTo>
                      <a:lnTo>
                        <a:pt x="2977" y="4407"/>
                      </a:lnTo>
                      <a:lnTo>
                        <a:pt x="3055" y="4378"/>
                      </a:lnTo>
                      <a:lnTo>
                        <a:pt x="3133" y="4349"/>
                      </a:lnTo>
                      <a:lnTo>
                        <a:pt x="3210" y="4310"/>
                      </a:lnTo>
                      <a:lnTo>
                        <a:pt x="3279" y="4261"/>
                      </a:lnTo>
                      <a:lnTo>
                        <a:pt x="3347" y="4203"/>
                      </a:lnTo>
                      <a:lnTo>
                        <a:pt x="3415" y="4144"/>
                      </a:lnTo>
                      <a:lnTo>
                        <a:pt x="3473" y="4086"/>
                      </a:lnTo>
                      <a:lnTo>
                        <a:pt x="3522" y="4018"/>
                      </a:lnTo>
                      <a:lnTo>
                        <a:pt x="3570" y="3940"/>
                      </a:lnTo>
                      <a:lnTo>
                        <a:pt x="3629" y="3843"/>
                      </a:lnTo>
                      <a:lnTo>
                        <a:pt x="3677" y="3746"/>
                      </a:lnTo>
                      <a:lnTo>
                        <a:pt x="3755" y="3551"/>
                      </a:lnTo>
                      <a:lnTo>
                        <a:pt x="3804" y="3376"/>
                      </a:lnTo>
                      <a:lnTo>
                        <a:pt x="3843" y="3220"/>
                      </a:lnTo>
                      <a:lnTo>
                        <a:pt x="3862" y="3084"/>
                      </a:lnTo>
                      <a:lnTo>
                        <a:pt x="3872" y="2977"/>
                      </a:lnTo>
                      <a:lnTo>
                        <a:pt x="3872" y="2890"/>
                      </a:lnTo>
                      <a:lnTo>
                        <a:pt x="4008" y="2675"/>
                      </a:lnTo>
                      <a:lnTo>
                        <a:pt x="4135" y="2461"/>
                      </a:lnTo>
                      <a:lnTo>
                        <a:pt x="4271" y="2209"/>
                      </a:lnTo>
                      <a:lnTo>
                        <a:pt x="4407" y="1956"/>
                      </a:lnTo>
                      <a:lnTo>
                        <a:pt x="4504" y="1732"/>
                      </a:lnTo>
                      <a:lnTo>
                        <a:pt x="4533" y="1635"/>
                      </a:lnTo>
                      <a:lnTo>
                        <a:pt x="4553" y="1566"/>
                      </a:lnTo>
                      <a:lnTo>
                        <a:pt x="4553" y="1508"/>
                      </a:lnTo>
                      <a:lnTo>
                        <a:pt x="4543" y="1498"/>
                      </a:lnTo>
                      <a:lnTo>
                        <a:pt x="4524" y="1489"/>
                      </a:lnTo>
                      <a:lnTo>
                        <a:pt x="4485" y="1479"/>
                      </a:lnTo>
                      <a:lnTo>
                        <a:pt x="4436" y="1489"/>
                      </a:lnTo>
                      <a:lnTo>
                        <a:pt x="4388" y="1518"/>
                      </a:lnTo>
                      <a:lnTo>
                        <a:pt x="4329" y="1547"/>
                      </a:lnTo>
                      <a:lnTo>
                        <a:pt x="4203" y="1644"/>
                      </a:lnTo>
                      <a:lnTo>
                        <a:pt x="4076" y="1761"/>
                      </a:lnTo>
                      <a:lnTo>
                        <a:pt x="3940" y="1897"/>
                      </a:lnTo>
                      <a:lnTo>
                        <a:pt x="3823" y="2033"/>
                      </a:lnTo>
                      <a:lnTo>
                        <a:pt x="3638" y="2238"/>
                      </a:lnTo>
                      <a:lnTo>
                        <a:pt x="3570" y="2296"/>
                      </a:lnTo>
                      <a:lnTo>
                        <a:pt x="3531" y="2325"/>
                      </a:lnTo>
                      <a:lnTo>
                        <a:pt x="3502" y="2335"/>
                      </a:lnTo>
                      <a:lnTo>
                        <a:pt x="3473" y="2335"/>
                      </a:lnTo>
                      <a:lnTo>
                        <a:pt x="3463" y="2325"/>
                      </a:lnTo>
                      <a:lnTo>
                        <a:pt x="3454" y="2306"/>
                      </a:lnTo>
                      <a:lnTo>
                        <a:pt x="3454" y="2286"/>
                      </a:lnTo>
                      <a:lnTo>
                        <a:pt x="3580" y="2033"/>
                      </a:lnTo>
                      <a:lnTo>
                        <a:pt x="3707" y="1771"/>
                      </a:lnTo>
                      <a:lnTo>
                        <a:pt x="3843" y="1459"/>
                      </a:lnTo>
                      <a:lnTo>
                        <a:pt x="3969" y="1158"/>
                      </a:lnTo>
                      <a:lnTo>
                        <a:pt x="4018" y="1012"/>
                      </a:lnTo>
                      <a:lnTo>
                        <a:pt x="4047" y="876"/>
                      </a:lnTo>
                      <a:lnTo>
                        <a:pt x="4076" y="759"/>
                      </a:lnTo>
                      <a:lnTo>
                        <a:pt x="4076" y="672"/>
                      </a:lnTo>
                      <a:lnTo>
                        <a:pt x="4076" y="633"/>
                      </a:lnTo>
                      <a:lnTo>
                        <a:pt x="4067" y="603"/>
                      </a:lnTo>
                      <a:lnTo>
                        <a:pt x="4047" y="574"/>
                      </a:lnTo>
                      <a:lnTo>
                        <a:pt x="4028" y="565"/>
                      </a:lnTo>
                      <a:lnTo>
                        <a:pt x="3998" y="555"/>
                      </a:lnTo>
                      <a:lnTo>
                        <a:pt x="3969" y="565"/>
                      </a:lnTo>
                      <a:lnTo>
                        <a:pt x="3901" y="584"/>
                      </a:lnTo>
                      <a:lnTo>
                        <a:pt x="3823" y="633"/>
                      </a:lnTo>
                      <a:lnTo>
                        <a:pt x="3736" y="701"/>
                      </a:lnTo>
                      <a:lnTo>
                        <a:pt x="3648" y="788"/>
                      </a:lnTo>
                      <a:lnTo>
                        <a:pt x="3551" y="895"/>
                      </a:lnTo>
                      <a:lnTo>
                        <a:pt x="3366" y="1109"/>
                      </a:lnTo>
                      <a:lnTo>
                        <a:pt x="3191" y="1343"/>
                      </a:lnTo>
                      <a:lnTo>
                        <a:pt x="3045" y="1547"/>
                      </a:lnTo>
                      <a:lnTo>
                        <a:pt x="2909" y="1742"/>
                      </a:lnTo>
                      <a:lnTo>
                        <a:pt x="2909" y="1742"/>
                      </a:lnTo>
                      <a:lnTo>
                        <a:pt x="2967" y="1459"/>
                      </a:lnTo>
                      <a:lnTo>
                        <a:pt x="3026" y="1177"/>
                      </a:lnTo>
                      <a:lnTo>
                        <a:pt x="3084" y="847"/>
                      </a:lnTo>
                      <a:lnTo>
                        <a:pt x="3133" y="526"/>
                      </a:lnTo>
                      <a:lnTo>
                        <a:pt x="3142" y="380"/>
                      </a:lnTo>
                      <a:lnTo>
                        <a:pt x="3142" y="253"/>
                      </a:lnTo>
                      <a:lnTo>
                        <a:pt x="3142" y="136"/>
                      </a:lnTo>
                      <a:lnTo>
                        <a:pt x="3113" y="59"/>
                      </a:lnTo>
                      <a:lnTo>
                        <a:pt x="3103" y="29"/>
                      </a:lnTo>
                      <a:lnTo>
                        <a:pt x="3084" y="10"/>
                      </a:lnTo>
                      <a:lnTo>
                        <a:pt x="3055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7;p15">
                  <a:extLst>
                    <a:ext uri="{FF2B5EF4-FFF2-40B4-BE49-F238E27FC236}">
                      <a16:creationId xmlns:a16="http://schemas.microsoft.com/office/drawing/2014/main" id="{179AE43A-68E6-4DA6-937B-0C6C39AB977E}"/>
                    </a:ext>
                  </a:extLst>
                </p:cNvPr>
                <p:cNvSpPr/>
                <p:nvPr/>
              </p:nvSpPr>
              <p:spPr>
                <a:xfrm>
                  <a:off x="274350" y="3382550"/>
                  <a:ext cx="189225" cy="22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9" h="9184" extrusionOk="0">
                      <a:moveTo>
                        <a:pt x="98" y="1"/>
                      </a:moveTo>
                      <a:lnTo>
                        <a:pt x="88" y="98"/>
                      </a:lnTo>
                      <a:lnTo>
                        <a:pt x="49" y="390"/>
                      </a:lnTo>
                      <a:lnTo>
                        <a:pt x="20" y="837"/>
                      </a:lnTo>
                      <a:lnTo>
                        <a:pt x="10" y="1110"/>
                      </a:lnTo>
                      <a:lnTo>
                        <a:pt x="0" y="1411"/>
                      </a:lnTo>
                      <a:lnTo>
                        <a:pt x="0" y="1742"/>
                      </a:lnTo>
                      <a:lnTo>
                        <a:pt x="20" y="2102"/>
                      </a:lnTo>
                      <a:lnTo>
                        <a:pt x="39" y="2472"/>
                      </a:lnTo>
                      <a:lnTo>
                        <a:pt x="88" y="2870"/>
                      </a:lnTo>
                      <a:lnTo>
                        <a:pt x="146" y="3269"/>
                      </a:lnTo>
                      <a:lnTo>
                        <a:pt x="224" y="3688"/>
                      </a:lnTo>
                      <a:lnTo>
                        <a:pt x="321" y="4116"/>
                      </a:lnTo>
                      <a:lnTo>
                        <a:pt x="380" y="4330"/>
                      </a:lnTo>
                      <a:lnTo>
                        <a:pt x="448" y="4544"/>
                      </a:lnTo>
                      <a:lnTo>
                        <a:pt x="516" y="4758"/>
                      </a:lnTo>
                      <a:lnTo>
                        <a:pt x="594" y="4962"/>
                      </a:lnTo>
                      <a:lnTo>
                        <a:pt x="681" y="5176"/>
                      </a:lnTo>
                      <a:lnTo>
                        <a:pt x="779" y="5390"/>
                      </a:lnTo>
                      <a:lnTo>
                        <a:pt x="876" y="5604"/>
                      </a:lnTo>
                      <a:lnTo>
                        <a:pt x="983" y="5808"/>
                      </a:lnTo>
                      <a:lnTo>
                        <a:pt x="1100" y="6013"/>
                      </a:lnTo>
                      <a:lnTo>
                        <a:pt x="1226" y="6217"/>
                      </a:lnTo>
                      <a:lnTo>
                        <a:pt x="1362" y="6421"/>
                      </a:lnTo>
                      <a:lnTo>
                        <a:pt x="1499" y="6616"/>
                      </a:lnTo>
                      <a:lnTo>
                        <a:pt x="1654" y="6810"/>
                      </a:lnTo>
                      <a:lnTo>
                        <a:pt x="1820" y="6995"/>
                      </a:lnTo>
                      <a:lnTo>
                        <a:pt x="1985" y="7180"/>
                      </a:lnTo>
                      <a:lnTo>
                        <a:pt x="2170" y="7355"/>
                      </a:lnTo>
                      <a:lnTo>
                        <a:pt x="2355" y="7530"/>
                      </a:lnTo>
                      <a:lnTo>
                        <a:pt x="2559" y="7696"/>
                      </a:lnTo>
                      <a:lnTo>
                        <a:pt x="2773" y="7851"/>
                      </a:lnTo>
                      <a:lnTo>
                        <a:pt x="2997" y="8007"/>
                      </a:lnTo>
                      <a:lnTo>
                        <a:pt x="3230" y="8153"/>
                      </a:lnTo>
                      <a:lnTo>
                        <a:pt x="3483" y="8289"/>
                      </a:lnTo>
                      <a:lnTo>
                        <a:pt x="3746" y="8415"/>
                      </a:lnTo>
                      <a:lnTo>
                        <a:pt x="4008" y="8542"/>
                      </a:lnTo>
                      <a:lnTo>
                        <a:pt x="4300" y="8649"/>
                      </a:lnTo>
                      <a:lnTo>
                        <a:pt x="4592" y="8756"/>
                      </a:lnTo>
                      <a:lnTo>
                        <a:pt x="4903" y="8843"/>
                      </a:lnTo>
                      <a:lnTo>
                        <a:pt x="5224" y="8931"/>
                      </a:lnTo>
                      <a:lnTo>
                        <a:pt x="5565" y="8999"/>
                      </a:lnTo>
                      <a:lnTo>
                        <a:pt x="5915" y="9057"/>
                      </a:lnTo>
                      <a:lnTo>
                        <a:pt x="6285" y="9116"/>
                      </a:lnTo>
                      <a:lnTo>
                        <a:pt x="6664" y="9145"/>
                      </a:lnTo>
                      <a:lnTo>
                        <a:pt x="7053" y="9174"/>
                      </a:lnTo>
                      <a:lnTo>
                        <a:pt x="7462" y="9184"/>
                      </a:lnTo>
                      <a:lnTo>
                        <a:pt x="7569" y="5974"/>
                      </a:lnTo>
                      <a:lnTo>
                        <a:pt x="7326" y="5945"/>
                      </a:lnTo>
                      <a:lnTo>
                        <a:pt x="7082" y="5915"/>
                      </a:lnTo>
                      <a:lnTo>
                        <a:pt x="6849" y="5876"/>
                      </a:lnTo>
                      <a:lnTo>
                        <a:pt x="6625" y="5828"/>
                      </a:lnTo>
                      <a:lnTo>
                        <a:pt x="6411" y="5769"/>
                      </a:lnTo>
                      <a:lnTo>
                        <a:pt x="6197" y="5711"/>
                      </a:lnTo>
                      <a:lnTo>
                        <a:pt x="6003" y="5653"/>
                      </a:lnTo>
                      <a:lnTo>
                        <a:pt x="5798" y="5575"/>
                      </a:lnTo>
                      <a:lnTo>
                        <a:pt x="5614" y="5497"/>
                      </a:lnTo>
                      <a:lnTo>
                        <a:pt x="5429" y="5419"/>
                      </a:lnTo>
                      <a:lnTo>
                        <a:pt x="5254" y="5332"/>
                      </a:lnTo>
                      <a:lnTo>
                        <a:pt x="5088" y="5244"/>
                      </a:lnTo>
                      <a:lnTo>
                        <a:pt x="4923" y="5147"/>
                      </a:lnTo>
                      <a:lnTo>
                        <a:pt x="4757" y="5040"/>
                      </a:lnTo>
                      <a:lnTo>
                        <a:pt x="4612" y="4943"/>
                      </a:lnTo>
                      <a:lnTo>
                        <a:pt x="4466" y="4836"/>
                      </a:lnTo>
                      <a:lnTo>
                        <a:pt x="4320" y="4719"/>
                      </a:lnTo>
                      <a:lnTo>
                        <a:pt x="4193" y="4612"/>
                      </a:lnTo>
                      <a:lnTo>
                        <a:pt x="3940" y="4369"/>
                      </a:lnTo>
                      <a:lnTo>
                        <a:pt x="3707" y="4125"/>
                      </a:lnTo>
                      <a:lnTo>
                        <a:pt x="3493" y="3863"/>
                      </a:lnTo>
                      <a:lnTo>
                        <a:pt x="3298" y="3610"/>
                      </a:lnTo>
                      <a:lnTo>
                        <a:pt x="3133" y="3337"/>
                      </a:lnTo>
                      <a:lnTo>
                        <a:pt x="2977" y="3075"/>
                      </a:lnTo>
                      <a:lnTo>
                        <a:pt x="2831" y="2802"/>
                      </a:lnTo>
                      <a:lnTo>
                        <a:pt x="2715" y="2530"/>
                      </a:lnTo>
                      <a:lnTo>
                        <a:pt x="2598" y="2267"/>
                      </a:lnTo>
                      <a:lnTo>
                        <a:pt x="2501" y="2014"/>
                      </a:lnTo>
                      <a:lnTo>
                        <a:pt x="2423" y="1761"/>
                      </a:lnTo>
                      <a:lnTo>
                        <a:pt x="2355" y="1518"/>
                      </a:lnTo>
                      <a:lnTo>
                        <a:pt x="2296" y="1285"/>
                      </a:lnTo>
                      <a:lnTo>
                        <a:pt x="2238" y="1071"/>
                      </a:lnTo>
                      <a:lnTo>
                        <a:pt x="2199" y="867"/>
                      </a:lnTo>
                      <a:lnTo>
                        <a:pt x="2141" y="507"/>
                      </a:lnTo>
                      <a:lnTo>
                        <a:pt x="2111" y="234"/>
                      </a:lnTo>
                      <a:lnTo>
                        <a:pt x="2092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8;p15">
                  <a:extLst>
                    <a:ext uri="{FF2B5EF4-FFF2-40B4-BE49-F238E27FC236}">
                      <a16:creationId xmlns:a16="http://schemas.microsoft.com/office/drawing/2014/main" id="{7692E566-5E3A-415C-BD65-520671ED6421}"/>
                    </a:ext>
                  </a:extLst>
                </p:cNvPr>
                <p:cNvSpPr/>
                <p:nvPr/>
              </p:nvSpPr>
              <p:spPr>
                <a:xfrm>
                  <a:off x="238125" y="3296225"/>
                  <a:ext cx="113825" cy="11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4466" extrusionOk="0">
                      <a:moveTo>
                        <a:pt x="1488" y="0"/>
                      </a:moveTo>
                      <a:lnTo>
                        <a:pt x="1469" y="10"/>
                      </a:lnTo>
                      <a:lnTo>
                        <a:pt x="1449" y="29"/>
                      </a:lnTo>
                      <a:lnTo>
                        <a:pt x="1440" y="59"/>
                      </a:lnTo>
                      <a:lnTo>
                        <a:pt x="1411" y="136"/>
                      </a:lnTo>
                      <a:lnTo>
                        <a:pt x="1411" y="253"/>
                      </a:lnTo>
                      <a:lnTo>
                        <a:pt x="1411" y="380"/>
                      </a:lnTo>
                      <a:lnTo>
                        <a:pt x="1420" y="526"/>
                      </a:lnTo>
                      <a:lnTo>
                        <a:pt x="1469" y="847"/>
                      </a:lnTo>
                      <a:lnTo>
                        <a:pt x="1527" y="1177"/>
                      </a:lnTo>
                      <a:lnTo>
                        <a:pt x="1586" y="1459"/>
                      </a:lnTo>
                      <a:lnTo>
                        <a:pt x="1644" y="1742"/>
                      </a:lnTo>
                      <a:lnTo>
                        <a:pt x="1644" y="1742"/>
                      </a:lnTo>
                      <a:lnTo>
                        <a:pt x="1508" y="1547"/>
                      </a:lnTo>
                      <a:lnTo>
                        <a:pt x="1362" y="1343"/>
                      </a:lnTo>
                      <a:lnTo>
                        <a:pt x="1187" y="1109"/>
                      </a:lnTo>
                      <a:lnTo>
                        <a:pt x="1002" y="895"/>
                      </a:lnTo>
                      <a:lnTo>
                        <a:pt x="905" y="788"/>
                      </a:lnTo>
                      <a:lnTo>
                        <a:pt x="817" y="701"/>
                      </a:lnTo>
                      <a:lnTo>
                        <a:pt x="730" y="633"/>
                      </a:lnTo>
                      <a:lnTo>
                        <a:pt x="652" y="584"/>
                      </a:lnTo>
                      <a:lnTo>
                        <a:pt x="584" y="565"/>
                      </a:lnTo>
                      <a:lnTo>
                        <a:pt x="554" y="555"/>
                      </a:lnTo>
                      <a:lnTo>
                        <a:pt x="525" y="565"/>
                      </a:lnTo>
                      <a:lnTo>
                        <a:pt x="506" y="574"/>
                      </a:lnTo>
                      <a:lnTo>
                        <a:pt x="486" y="603"/>
                      </a:lnTo>
                      <a:lnTo>
                        <a:pt x="477" y="633"/>
                      </a:lnTo>
                      <a:lnTo>
                        <a:pt x="477" y="672"/>
                      </a:lnTo>
                      <a:lnTo>
                        <a:pt x="477" y="759"/>
                      </a:lnTo>
                      <a:lnTo>
                        <a:pt x="496" y="876"/>
                      </a:lnTo>
                      <a:lnTo>
                        <a:pt x="535" y="1012"/>
                      </a:lnTo>
                      <a:lnTo>
                        <a:pt x="584" y="1158"/>
                      </a:lnTo>
                      <a:lnTo>
                        <a:pt x="710" y="1459"/>
                      </a:lnTo>
                      <a:lnTo>
                        <a:pt x="846" y="1771"/>
                      </a:lnTo>
                      <a:lnTo>
                        <a:pt x="973" y="2033"/>
                      </a:lnTo>
                      <a:lnTo>
                        <a:pt x="1099" y="2286"/>
                      </a:lnTo>
                      <a:lnTo>
                        <a:pt x="1099" y="2306"/>
                      </a:lnTo>
                      <a:lnTo>
                        <a:pt x="1090" y="2325"/>
                      </a:lnTo>
                      <a:lnTo>
                        <a:pt x="1080" y="2335"/>
                      </a:lnTo>
                      <a:lnTo>
                        <a:pt x="1051" y="2335"/>
                      </a:lnTo>
                      <a:lnTo>
                        <a:pt x="1021" y="2325"/>
                      </a:lnTo>
                      <a:lnTo>
                        <a:pt x="973" y="2296"/>
                      </a:lnTo>
                      <a:lnTo>
                        <a:pt x="914" y="2238"/>
                      </a:lnTo>
                      <a:lnTo>
                        <a:pt x="730" y="2033"/>
                      </a:lnTo>
                      <a:lnTo>
                        <a:pt x="613" y="1897"/>
                      </a:lnTo>
                      <a:lnTo>
                        <a:pt x="477" y="1761"/>
                      </a:lnTo>
                      <a:lnTo>
                        <a:pt x="350" y="1644"/>
                      </a:lnTo>
                      <a:lnTo>
                        <a:pt x="224" y="1547"/>
                      </a:lnTo>
                      <a:lnTo>
                        <a:pt x="165" y="1518"/>
                      </a:lnTo>
                      <a:lnTo>
                        <a:pt x="117" y="1489"/>
                      </a:lnTo>
                      <a:lnTo>
                        <a:pt x="68" y="1479"/>
                      </a:lnTo>
                      <a:lnTo>
                        <a:pt x="29" y="1489"/>
                      </a:lnTo>
                      <a:lnTo>
                        <a:pt x="10" y="1498"/>
                      </a:lnTo>
                      <a:lnTo>
                        <a:pt x="0" y="1508"/>
                      </a:lnTo>
                      <a:lnTo>
                        <a:pt x="0" y="1566"/>
                      </a:lnTo>
                      <a:lnTo>
                        <a:pt x="19" y="1635"/>
                      </a:lnTo>
                      <a:lnTo>
                        <a:pt x="49" y="1732"/>
                      </a:lnTo>
                      <a:lnTo>
                        <a:pt x="146" y="1956"/>
                      </a:lnTo>
                      <a:lnTo>
                        <a:pt x="282" y="2209"/>
                      </a:lnTo>
                      <a:lnTo>
                        <a:pt x="418" y="2461"/>
                      </a:lnTo>
                      <a:lnTo>
                        <a:pt x="545" y="2675"/>
                      </a:lnTo>
                      <a:lnTo>
                        <a:pt x="681" y="2890"/>
                      </a:lnTo>
                      <a:lnTo>
                        <a:pt x="681" y="2977"/>
                      </a:lnTo>
                      <a:lnTo>
                        <a:pt x="691" y="3084"/>
                      </a:lnTo>
                      <a:lnTo>
                        <a:pt x="710" y="3220"/>
                      </a:lnTo>
                      <a:lnTo>
                        <a:pt x="749" y="3376"/>
                      </a:lnTo>
                      <a:lnTo>
                        <a:pt x="798" y="3551"/>
                      </a:lnTo>
                      <a:lnTo>
                        <a:pt x="876" y="3746"/>
                      </a:lnTo>
                      <a:lnTo>
                        <a:pt x="924" y="3843"/>
                      </a:lnTo>
                      <a:lnTo>
                        <a:pt x="983" y="3940"/>
                      </a:lnTo>
                      <a:lnTo>
                        <a:pt x="1031" y="4018"/>
                      </a:lnTo>
                      <a:lnTo>
                        <a:pt x="1080" y="4086"/>
                      </a:lnTo>
                      <a:lnTo>
                        <a:pt x="1138" y="4144"/>
                      </a:lnTo>
                      <a:lnTo>
                        <a:pt x="1206" y="4203"/>
                      </a:lnTo>
                      <a:lnTo>
                        <a:pt x="1274" y="4261"/>
                      </a:lnTo>
                      <a:lnTo>
                        <a:pt x="1342" y="4310"/>
                      </a:lnTo>
                      <a:lnTo>
                        <a:pt x="1420" y="4349"/>
                      </a:lnTo>
                      <a:lnTo>
                        <a:pt x="1498" y="4378"/>
                      </a:lnTo>
                      <a:lnTo>
                        <a:pt x="1576" y="4407"/>
                      </a:lnTo>
                      <a:lnTo>
                        <a:pt x="1663" y="4436"/>
                      </a:lnTo>
                      <a:lnTo>
                        <a:pt x="1741" y="4446"/>
                      </a:lnTo>
                      <a:lnTo>
                        <a:pt x="1829" y="4456"/>
                      </a:lnTo>
                      <a:lnTo>
                        <a:pt x="1916" y="4465"/>
                      </a:lnTo>
                      <a:lnTo>
                        <a:pt x="2004" y="4456"/>
                      </a:lnTo>
                      <a:lnTo>
                        <a:pt x="2092" y="4446"/>
                      </a:lnTo>
                      <a:lnTo>
                        <a:pt x="2179" y="4427"/>
                      </a:lnTo>
                      <a:lnTo>
                        <a:pt x="3395" y="4135"/>
                      </a:lnTo>
                      <a:lnTo>
                        <a:pt x="3502" y="4106"/>
                      </a:lnTo>
                      <a:lnTo>
                        <a:pt x="3590" y="4067"/>
                      </a:lnTo>
                      <a:lnTo>
                        <a:pt x="3687" y="4018"/>
                      </a:lnTo>
                      <a:lnTo>
                        <a:pt x="3765" y="3969"/>
                      </a:lnTo>
                      <a:lnTo>
                        <a:pt x="3852" y="3901"/>
                      </a:lnTo>
                      <a:lnTo>
                        <a:pt x="3920" y="3833"/>
                      </a:lnTo>
                      <a:lnTo>
                        <a:pt x="3988" y="3765"/>
                      </a:lnTo>
                      <a:lnTo>
                        <a:pt x="4057" y="3677"/>
                      </a:lnTo>
                      <a:lnTo>
                        <a:pt x="4183" y="3473"/>
                      </a:lnTo>
                      <a:lnTo>
                        <a:pt x="4290" y="3259"/>
                      </a:lnTo>
                      <a:lnTo>
                        <a:pt x="4387" y="3055"/>
                      </a:lnTo>
                      <a:lnTo>
                        <a:pt x="4465" y="2851"/>
                      </a:lnTo>
                      <a:lnTo>
                        <a:pt x="4524" y="2656"/>
                      </a:lnTo>
                      <a:lnTo>
                        <a:pt x="4543" y="2568"/>
                      </a:lnTo>
                      <a:lnTo>
                        <a:pt x="4553" y="2481"/>
                      </a:lnTo>
                      <a:lnTo>
                        <a:pt x="4553" y="2413"/>
                      </a:lnTo>
                      <a:lnTo>
                        <a:pt x="4553" y="2345"/>
                      </a:lnTo>
                      <a:lnTo>
                        <a:pt x="4533" y="2286"/>
                      </a:lnTo>
                      <a:lnTo>
                        <a:pt x="4514" y="2238"/>
                      </a:lnTo>
                      <a:lnTo>
                        <a:pt x="4494" y="2209"/>
                      </a:lnTo>
                      <a:lnTo>
                        <a:pt x="4465" y="2189"/>
                      </a:lnTo>
                      <a:lnTo>
                        <a:pt x="4436" y="2170"/>
                      </a:lnTo>
                      <a:lnTo>
                        <a:pt x="4407" y="2160"/>
                      </a:lnTo>
                      <a:lnTo>
                        <a:pt x="4339" y="2150"/>
                      </a:lnTo>
                      <a:lnTo>
                        <a:pt x="4261" y="2160"/>
                      </a:lnTo>
                      <a:lnTo>
                        <a:pt x="4183" y="2179"/>
                      </a:lnTo>
                      <a:lnTo>
                        <a:pt x="4086" y="2218"/>
                      </a:lnTo>
                      <a:lnTo>
                        <a:pt x="3998" y="2257"/>
                      </a:lnTo>
                      <a:lnTo>
                        <a:pt x="3911" y="2306"/>
                      </a:lnTo>
                      <a:lnTo>
                        <a:pt x="3736" y="2413"/>
                      </a:lnTo>
                      <a:lnTo>
                        <a:pt x="3590" y="2520"/>
                      </a:lnTo>
                      <a:lnTo>
                        <a:pt x="3453" y="2627"/>
                      </a:lnTo>
                      <a:lnTo>
                        <a:pt x="3453" y="2286"/>
                      </a:lnTo>
                      <a:lnTo>
                        <a:pt x="3444" y="1936"/>
                      </a:lnTo>
                      <a:lnTo>
                        <a:pt x="3424" y="1528"/>
                      </a:lnTo>
                      <a:lnTo>
                        <a:pt x="3405" y="1323"/>
                      </a:lnTo>
                      <a:lnTo>
                        <a:pt x="3385" y="1119"/>
                      </a:lnTo>
                      <a:lnTo>
                        <a:pt x="3356" y="924"/>
                      </a:lnTo>
                      <a:lnTo>
                        <a:pt x="3327" y="749"/>
                      </a:lnTo>
                      <a:lnTo>
                        <a:pt x="3288" y="603"/>
                      </a:lnTo>
                      <a:lnTo>
                        <a:pt x="3239" y="477"/>
                      </a:lnTo>
                      <a:lnTo>
                        <a:pt x="3210" y="428"/>
                      </a:lnTo>
                      <a:lnTo>
                        <a:pt x="3181" y="389"/>
                      </a:lnTo>
                      <a:lnTo>
                        <a:pt x="3142" y="360"/>
                      </a:lnTo>
                      <a:lnTo>
                        <a:pt x="3113" y="341"/>
                      </a:lnTo>
                      <a:lnTo>
                        <a:pt x="3074" y="331"/>
                      </a:lnTo>
                      <a:lnTo>
                        <a:pt x="3045" y="331"/>
                      </a:lnTo>
                      <a:lnTo>
                        <a:pt x="3006" y="341"/>
                      </a:lnTo>
                      <a:lnTo>
                        <a:pt x="2977" y="360"/>
                      </a:lnTo>
                      <a:lnTo>
                        <a:pt x="2918" y="409"/>
                      </a:lnTo>
                      <a:lnTo>
                        <a:pt x="2860" y="487"/>
                      </a:lnTo>
                      <a:lnTo>
                        <a:pt x="2802" y="574"/>
                      </a:lnTo>
                      <a:lnTo>
                        <a:pt x="2753" y="691"/>
                      </a:lnTo>
                      <a:lnTo>
                        <a:pt x="2704" y="808"/>
                      </a:lnTo>
                      <a:lnTo>
                        <a:pt x="2656" y="934"/>
                      </a:lnTo>
                      <a:lnTo>
                        <a:pt x="2588" y="1187"/>
                      </a:lnTo>
                      <a:lnTo>
                        <a:pt x="2529" y="1411"/>
                      </a:lnTo>
                      <a:lnTo>
                        <a:pt x="2490" y="1635"/>
                      </a:lnTo>
                      <a:lnTo>
                        <a:pt x="2383" y="1382"/>
                      </a:lnTo>
                      <a:lnTo>
                        <a:pt x="2267" y="1129"/>
                      </a:lnTo>
                      <a:lnTo>
                        <a:pt x="2121" y="837"/>
                      </a:lnTo>
                      <a:lnTo>
                        <a:pt x="1965" y="535"/>
                      </a:lnTo>
                      <a:lnTo>
                        <a:pt x="1887" y="399"/>
                      </a:lnTo>
                      <a:lnTo>
                        <a:pt x="1809" y="282"/>
                      </a:lnTo>
                      <a:lnTo>
                        <a:pt x="1732" y="175"/>
                      </a:lnTo>
                      <a:lnTo>
                        <a:pt x="1654" y="88"/>
                      </a:lnTo>
                      <a:lnTo>
                        <a:pt x="1586" y="29"/>
                      </a:lnTo>
                      <a:lnTo>
                        <a:pt x="1547" y="10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9;p15">
                  <a:extLst>
                    <a:ext uri="{FF2B5EF4-FFF2-40B4-BE49-F238E27FC236}">
                      <a16:creationId xmlns:a16="http://schemas.microsoft.com/office/drawing/2014/main" id="{E63B5261-94FA-4670-B67F-7FE0316BF6F5}"/>
                    </a:ext>
                  </a:extLst>
                </p:cNvPr>
                <p:cNvSpPr/>
                <p:nvPr/>
              </p:nvSpPr>
              <p:spPr>
                <a:xfrm>
                  <a:off x="322500" y="3102400"/>
                  <a:ext cx="183150" cy="15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6" h="6372" extrusionOk="0">
                      <a:moveTo>
                        <a:pt x="4942" y="0"/>
                      </a:moveTo>
                      <a:lnTo>
                        <a:pt x="4806" y="20"/>
                      </a:lnTo>
                      <a:lnTo>
                        <a:pt x="4670" y="58"/>
                      </a:lnTo>
                      <a:lnTo>
                        <a:pt x="4544" y="107"/>
                      </a:lnTo>
                      <a:lnTo>
                        <a:pt x="4427" y="165"/>
                      </a:lnTo>
                      <a:lnTo>
                        <a:pt x="4310" y="243"/>
                      </a:lnTo>
                      <a:lnTo>
                        <a:pt x="4213" y="321"/>
                      </a:lnTo>
                      <a:lnTo>
                        <a:pt x="4116" y="409"/>
                      </a:lnTo>
                      <a:lnTo>
                        <a:pt x="4038" y="506"/>
                      </a:lnTo>
                      <a:lnTo>
                        <a:pt x="3970" y="613"/>
                      </a:lnTo>
                      <a:lnTo>
                        <a:pt x="3911" y="720"/>
                      </a:lnTo>
                      <a:lnTo>
                        <a:pt x="3863" y="837"/>
                      </a:lnTo>
                      <a:lnTo>
                        <a:pt x="3833" y="944"/>
                      </a:lnTo>
                      <a:lnTo>
                        <a:pt x="3824" y="1060"/>
                      </a:lnTo>
                      <a:lnTo>
                        <a:pt x="3824" y="1177"/>
                      </a:lnTo>
                      <a:lnTo>
                        <a:pt x="3707" y="1129"/>
                      </a:lnTo>
                      <a:lnTo>
                        <a:pt x="3376" y="1022"/>
                      </a:lnTo>
                      <a:lnTo>
                        <a:pt x="3152" y="963"/>
                      </a:lnTo>
                      <a:lnTo>
                        <a:pt x="2890" y="895"/>
                      </a:lnTo>
                      <a:lnTo>
                        <a:pt x="2617" y="837"/>
                      </a:lnTo>
                      <a:lnTo>
                        <a:pt x="2316" y="788"/>
                      </a:lnTo>
                      <a:lnTo>
                        <a:pt x="2014" y="749"/>
                      </a:lnTo>
                      <a:lnTo>
                        <a:pt x="1703" y="739"/>
                      </a:lnTo>
                      <a:lnTo>
                        <a:pt x="1547" y="739"/>
                      </a:lnTo>
                      <a:lnTo>
                        <a:pt x="1401" y="749"/>
                      </a:lnTo>
                      <a:lnTo>
                        <a:pt x="1246" y="759"/>
                      </a:lnTo>
                      <a:lnTo>
                        <a:pt x="1100" y="788"/>
                      </a:lnTo>
                      <a:lnTo>
                        <a:pt x="964" y="817"/>
                      </a:lnTo>
                      <a:lnTo>
                        <a:pt x="827" y="856"/>
                      </a:lnTo>
                      <a:lnTo>
                        <a:pt x="701" y="905"/>
                      </a:lnTo>
                      <a:lnTo>
                        <a:pt x="584" y="963"/>
                      </a:lnTo>
                      <a:lnTo>
                        <a:pt x="468" y="1041"/>
                      </a:lnTo>
                      <a:lnTo>
                        <a:pt x="361" y="1119"/>
                      </a:lnTo>
                      <a:lnTo>
                        <a:pt x="273" y="1216"/>
                      </a:lnTo>
                      <a:lnTo>
                        <a:pt x="185" y="1323"/>
                      </a:lnTo>
                      <a:lnTo>
                        <a:pt x="117" y="1440"/>
                      </a:lnTo>
                      <a:lnTo>
                        <a:pt x="69" y="1557"/>
                      </a:lnTo>
                      <a:lnTo>
                        <a:pt x="30" y="1673"/>
                      </a:lnTo>
                      <a:lnTo>
                        <a:pt x="10" y="1780"/>
                      </a:lnTo>
                      <a:lnTo>
                        <a:pt x="1" y="1897"/>
                      </a:lnTo>
                      <a:lnTo>
                        <a:pt x="1" y="2004"/>
                      </a:lnTo>
                      <a:lnTo>
                        <a:pt x="20" y="2111"/>
                      </a:lnTo>
                      <a:lnTo>
                        <a:pt x="49" y="2218"/>
                      </a:lnTo>
                      <a:lnTo>
                        <a:pt x="88" y="2325"/>
                      </a:lnTo>
                      <a:lnTo>
                        <a:pt x="137" y="2422"/>
                      </a:lnTo>
                      <a:lnTo>
                        <a:pt x="185" y="2520"/>
                      </a:lnTo>
                      <a:lnTo>
                        <a:pt x="254" y="2617"/>
                      </a:lnTo>
                      <a:lnTo>
                        <a:pt x="322" y="2714"/>
                      </a:lnTo>
                      <a:lnTo>
                        <a:pt x="390" y="2811"/>
                      </a:lnTo>
                      <a:lnTo>
                        <a:pt x="555" y="2977"/>
                      </a:lnTo>
                      <a:lnTo>
                        <a:pt x="720" y="3142"/>
                      </a:lnTo>
                      <a:lnTo>
                        <a:pt x="896" y="3278"/>
                      </a:lnTo>
                      <a:lnTo>
                        <a:pt x="1061" y="3405"/>
                      </a:lnTo>
                      <a:lnTo>
                        <a:pt x="1217" y="3512"/>
                      </a:lnTo>
                      <a:lnTo>
                        <a:pt x="1450" y="3658"/>
                      </a:lnTo>
                      <a:lnTo>
                        <a:pt x="1538" y="3716"/>
                      </a:lnTo>
                      <a:lnTo>
                        <a:pt x="1489" y="3736"/>
                      </a:lnTo>
                      <a:lnTo>
                        <a:pt x="1353" y="3823"/>
                      </a:lnTo>
                      <a:lnTo>
                        <a:pt x="1275" y="3891"/>
                      </a:lnTo>
                      <a:lnTo>
                        <a:pt x="1178" y="3969"/>
                      </a:lnTo>
                      <a:lnTo>
                        <a:pt x="1080" y="4066"/>
                      </a:lnTo>
                      <a:lnTo>
                        <a:pt x="983" y="4173"/>
                      </a:lnTo>
                      <a:lnTo>
                        <a:pt x="896" y="4300"/>
                      </a:lnTo>
                      <a:lnTo>
                        <a:pt x="818" y="4436"/>
                      </a:lnTo>
                      <a:lnTo>
                        <a:pt x="750" y="4592"/>
                      </a:lnTo>
                      <a:lnTo>
                        <a:pt x="730" y="4679"/>
                      </a:lnTo>
                      <a:lnTo>
                        <a:pt x="701" y="4767"/>
                      </a:lnTo>
                      <a:lnTo>
                        <a:pt x="691" y="4854"/>
                      </a:lnTo>
                      <a:lnTo>
                        <a:pt x="682" y="4952"/>
                      </a:lnTo>
                      <a:lnTo>
                        <a:pt x="682" y="5049"/>
                      </a:lnTo>
                      <a:lnTo>
                        <a:pt x="682" y="5156"/>
                      </a:lnTo>
                      <a:lnTo>
                        <a:pt x="701" y="5263"/>
                      </a:lnTo>
                      <a:lnTo>
                        <a:pt x="720" y="5380"/>
                      </a:lnTo>
                      <a:lnTo>
                        <a:pt x="750" y="5496"/>
                      </a:lnTo>
                      <a:lnTo>
                        <a:pt x="789" y="5613"/>
                      </a:lnTo>
                      <a:lnTo>
                        <a:pt x="818" y="5671"/>
                      </a:lnTo>
                      <a:lnTo>
                        <a:pt x="847" y="5730"/>
                      </a:lnTo>
                      <a:lnTo>
                        <a:pt x="886" y="5788"/>
                      </a:lnTo>
                      <a:lnTo>
                        <a:pt x="925" y="5837"/>
                      </a:lnTo>
                      <a:lnTo>
                        <a:pt x="1032" y="5944"/>
                      </a:lnTo>
                      <a:lnTo>
                        <a:pt x="1158" y="6031"/>
                      </a:lnTo>
                      <a:lnTo>
                        <a:pt x="1304" y="6109"/>
                      </a:lnTo>
                      <a:lnTo>
                        <a:pt x="1470" y="6177"/>
                      </a:lnTo>
                      <a:lnTo>
                        <a:pt x="1645" y="6236"/>
                      </a:lnTo>
                      <a:lnTo>
                        <a:pt x="1849" y="6284"/>
                      </a:lnTo>
                      <a:lnTo>
                        <a:pt x="2053" y="6323"/>
                      </a:lnTo>
                      <a:lnTo>
                        <a:pt x="2277" y="6352"/>
                      </a:lnTo>
                      <a:lnTo>
                        <a:pt x="2510" y="6362"/>
                      </a:lnTo>
                      <a:lnTo>
                        <a:pt x="2754" y="6372"/>
                      </a:lnTo>
                      <a:lnTo>
                        <a:pt x="3007" y="6362"/>
                      </a:lnTo>
                      <a:lnTo>
                        <a:pt x="3259" y="6343"/>
                      </a:lnTo>
                      <a:lnTo>
                        <a:pt x="3522" y="6314"/>
                      </a:lnTo>
                      <a:lnTo>
                        <a:pt x="3795" y="6265"/>
                      </a:lnTo>
                      <a:lnTo>
                        <a:pt x="4057" y="6207"/>
                      </a:lnTo>
                      <a:lnTo>
                        <a:pt x="4330" y="6138"/>
                      </a:lnTo>
                      <a:lnTo>
                        <a:pt x="4602" y="6061"/>
                      </a:lnTo>
                      <a:lnTo>
                        <a:pt x="4865" y="5963"/>
                      </a:lnTo>
                      <a:lnTo>
                        <a:pt x="5127" y="5856"/>
                      </a:lnTo>
                      <a:lnTo>
                        <a:pt x="5380" y="5730"/>
                      </a:lnTo>
                      <a:lnTo>
                        <a:pt x="5633" y="5594"/>
                      </a:lnTo>
                      <a:lnTo>
                        <a:pt x="5876" y="5448"/>
                      </a:lnTo>
                      <a:lnTo>
                        <a:pt x="6100" y="5282"/>
                      </a:lnTo>
                      <a:lnTo>
                        <a:pt x="6324" y="5098"/>
                      </a:lnTo>
                      <a:lnTo>
                        <a:pt x="6528" y="4903"/>
                      </a:lnTo>
                      <a:lnTo>
                        <a:pt x="6723" y="4699"/>
                      </a:lnTo>
                      <a:lnTo>
                        <a:pt x="6898" y="4475"/>
                      </a:lnTo>
                      <a:lnTo>
                        <a:pt x="6985" y="4358"/>
                      </a:lnTo>
                      <a:lnTo>
                        <a:pt x="7063" y="4232"/>
                      </a:lnTo>
                      <a:lnTo>
                        <a:pt x="7131" y="4115"/>
                      </a:lnTo>
                      <a:lnTo>
                        <a:pt x="7199" y="3979"/>
                      </a:lnTo>
                      <a:lnTo>
                        <a:pt x="7267" y="3852"/>
                      </a:lnTo>
                      <a:lnTo>
                        <a:pt x="7326" y="3716"/>
                      </a:lnTo>
                      <a:lnTo>
                        <a:pt x="7238" y="3240"/>
                      </a:lnTo>
                      <a:lnTo>
                        <a:pt x="7151" y="2802"/>
                      </a:lnTo>
                      <a:lnTo>
                        <a:pt x="7053" y="2403"/>
                      </a:lnTo>
                      <a:lnTo>
                        <a:pt x="6937" y="2043"/>
                      </a:lnTo>
                      <a:lnTo>
                        <a:pt x="6820" y="1712"/>
                      </a:lnTo>
                      <a:lnTo>
                        <a:pt x="6693" y="1420"/>
                      </a:lnTo>
                      <a:lnTo>
                        <a:pt x="6567" y="1158"/>
                      </a:lnTo>
                      <a:lnTo>
                        <a:pt x="6431" y="924"/>
                      </a:lnTo>
                      <a:lnTo>
                        <a:pt x="6285" y="720"/>
                      </a:lnTo>
                      <a:lnTo>
                        <a:pt x="6139" y="545"/>
                      </a:lnTo>
                      <a:lnTo>
                        <a:pt x="5993" y="399"/>
                      </a:lnTo>
                      <a:lnTo>
                        <a:pt x="5837" y="272"/>
                      </a:lnTo>
                      <a:lnTo>
                        <a:pt x="5682" y="175"/>
                      </a:lnTo>
                      <a:lnTo>
                        <a:pt x="5536" y="97"/>
                      </a:lnTo>
                      <a:lnTo>
                        <a:pt x="5380" y="49"/>
                      </a:lnTo>
                      <a:lnTo>
                        <a:pt x="5234" y="10"/>
                      </a:lnTo>
                      <a:lnTo>
                        <a:pt x="508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100;p15">
                  <a:extLst>
                    <a:ext uri="{FF2B5EF4-FFF2-40B4-BE49-F238E27FC236}">
                      <a16:creationId xmlns:a16="http://schemas.microsoft.com/office/drawing/2014/main" id="{A8D2F1AD-29FD-42DD-B141-D7CA6AEE41AD}"/>
                    </a:ext>
                  </a:extLst>
                </p:cNvPr>
                <p:cNvSpPr/>
                <p:nvPr/>
              </p:nvSpPr>
              <p:spPr>
                <a:xfrm>
                  <a:off x="404700" y="3161725"/>
                  <a:ext cx="62775" cy="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" h="2511" extrusionOk="0">
                      <a:moveTo>
                        <a:pt x="1256" y="1"/>
                      </a:moveTo>
                      <a:lnTo>
                        <a:pt x="1129" y="10"/>
                      </a:lnTo>
                      <a:lnTo>
                        <a:pt x="1003" y="30"/>
                      </a:lnTo>
                      <a:lnTo>
                        <a:pt x="876" y="59"/>
                      </a:lnTo>
                      <a:lnTo>
                        <a:pt x="769" y="98"/>
                      </a:lnTo>
                      <a:lnTo>
                        <a:pt x="652" y="156"/>
                      </a:lnTo>
                      <a:lnTo>
                        <a:pt x="555" y="215"/>
                      </a:lnTo>
                      <a:lnTo>
                        <a:pt x="458" y="293"/>
                      </a:lnTo>
                      <a:lnTo>
                        <a:pt x="370" y="370"/>
                      </a:lnTo>
                      <a:lnTo>
                        <a:pt x="283" y="458"/>
                      </a:lnTo>
                      <a:lnTo>
                        <a:pt x="215" y="555"/>
                      </a:lnTo>
                      <a:lnTo>
                        <a:pt x="147" y="662"/>
                      </a:lnTo>
                      <a:lnTo>
                        <a:pt x="98" y="769"/>
                      </a:lnTo>
                      <a:lnTo>
                        <a:pt x="59" y="886"/>
                      </a:lnTo>
                      <a:lnTo>
                        <a:pt x="20" y="1003"/>
                      </a:lnTo>
                      <a:lnTo>
                        <a:pt x="1" y="1129"/>
                      </a:lnTo>
                      <a:lnTo>
                        <a:pt x="1" y="1256"/>
                      </a:lnTo>
                      <a:lnTo>
                        <a:pt x="1" y="1382"/>
                      </a:lnTo>
                      <a:lnTo>
                        <a:pt x="20" y="1509"/>
                      </a:lnTo>
                      <a:lnTo>
                        <a:pt x="59" y="1635"/>
                      </a:lnTo>
                      <a:lnTo>
                        <a:pt x="98" y="1742"/>
                      </a:lnTo>
                      <a:lnTo>
                        <a:pt x="147" y="1859"/>
                      </a:lnTo>
                      <a:lnTo>
                        <a:pt x="215" y="1956"/>
                      </a:lnTo>
                      <a:lnTo>
                        <a:pt x="283" y="2053"/>
                      </a:lnTo>
                      <a:lnTo>
                        <a:pt x="370" y="2141"/>
                      </a:lnTo>
                      <a:lnTo>
                        <a:pt x="458" y="2228"/>
                      </a:lnTo>
                      <a:lnTo>
                        <a:pt x="555" y="2297"/>
                      </a:lnTo>
                      <a:lnTo>
                        <a:pt x="652" y="2365"/>
                      </a:lnTo>
                      <a:lnTo>
                        <a:pt x="769" y="2413"/>
                      </a:lnTo>
                      <a:lnTo>
                        <a:pt x="876" y="2452"/>
                      </a:lnTo>
                      <a:lnTo>
                        <a:pt x="1003" y="2491"/>
                      </a:lnTo>
                      <a:lnTo>
                        <a:pt x="1129" y="2511"/>
                      </a:lnTo>
                      <a:lnTo>
                        <a:pt x="1382" y="2511"/>
                      </a:lnTo>
                      <a:lnTo>
                        <a:pt x="1509" y="2491"/>
                      </a:lnTo>
                      <a:lnTo>
                        <a:pt x="1625" y="2452"/>
                      </a:lnTo>
                      <a:lnTo>
                        <a:pt x="1742" y="2413"/>
                      </a:lnTo>
                      <a:lnTo>
                        <a:pt x="1849" y="2365"/>
                      </a:lnTo>
                      <a:lnTo>
                        <a:pt x="1956" y="2297"/>
                      </a:lnTo>
                      <a:lnTo>
                        <a:pt x="2053" y="2228"/>
                      </a:lnTo>
                      <a:lnTo>
                        <a:pt x="2141" y="2141"/>
                      </a:lnTo>
                      <a:lnTo>
                        <a:pt x="2219" y="2053"/>
                      </a:lnTo>
                      <a:lnTo>
                        <a:pt x="2296" y="1956"/>
                      </a:lnTo>
                      <a:lnTo>
                        <a:pt x="2355" y="1859"/>
                      </a:lnTo>
                      <a:lnTo>
                        <a:pt x="2413" y="1742"/>
                      </a:lnTo>
                      <a:lnTo>
                        <a:pt x="2452" y="1635"/>
                      </a:lnTo>
                      <a:lnTo>
                        <a:pt x="2481" y="1509"/>
                      </a:lnTo>
                      <a:lnTo>
                        <a:pt x="2501" y="1382"/>
                      </a:lnTo>
                      <a:lnTo>
                        <a:pt x="2510" y="1256"/>
                      </a:lnTo>
                      <a:lnTo>
                        <a:pt x="2501" y="1129"/>
                      </a:lnTo>
                      <a:lnTo>
                        <a:pt x="2481" y="1003"/>
                      </a:lnTo>
                      <a:lnTo>
                        <a:pt x="2452" y="886"/>
                      </a:lnTo>
                      <a:lnTo>
                        <a:pt x="2413" y="769"/>
                      </a:lnTo>
                      <a:lnTo>
                        <a:pt x="2355" y="662"/>
                      </a:lnTo>
                      <a:lnTo>
                        <a:pt x="2296" y="555"/>
                      </a:lnTo>
                      <a:lnTo>
                        <a:pt x="2219" y="458"/>
                      </a:lnTo>
                      <a:lnTo>
                        <a:pt x="2141" y="370"/>
                      </a:lnTo>
                      <a:lnTo>
                        <a:pt x="2053" y="293"/>
                      </a:lnTo>
                      <a:lnTo>
                        <a:pt x="1956" y="215"/>
                      </a:lnTo>
                      <a:lnTo>
                        <a:pt x="1849" y="156"/>
                      </a:lnTo>
                      <a:lnTo>
                        <a:pt x="1742" y="98"/>
                      </a:lnTo>
                      <a:lnTo>
                        <a:pt x="1625" y="59"/>
                      </a:lnTo>
                      <a:lnTo>
                        <a:pt x="1509" y="30"/>
                      </a:lnTo>
                      <a:lnTo>
                        <a:pt x="1382" y="10"/>
                      </a:lnTo>
                      <a:lnTo>
                        <a:pt x="125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1;p15">
                  <a:extLst>
                    <a:ext uri="{FF2B5EF4-FFF2-40B4-BE49-F238E27FC236}">
                      <a16:creationId xmlns:a16="http://schemas.microsoft.com/office/drawing/2014/main" id="{1B59FD1C-1B1F-41C2-9E38-DEB145B3A571}"/>
                    </a:ext>
                  </a:extLst>
                </p:cNvPr>
                <p:cNvSpPr/>
                <p:nvPr/>
              </p:nvSpPr>
              <p:spPr>
                <a:xfrm>
                  <a:off x="417100" y="3673900"/>
                  <a:ext cx="272425" cy="21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7" h="8718" extrusionOk="0">
                      <a:moveTo>
                        <a:pt x="4359" y="1"/>
                      </a:moveTo>
                      <a:lnTo>
                        <a:pt x="4135" y="11"/>
                      </a:lnTo>
                      <a:lnTo>
                        <a:pt x="3921" y="30"/>
                      </a:lnTo>
                      <a:lnTo>
                        <a:pt x="3697" y="49"/>
                      </a:lnTo>
                      <a:lnTo>
                        <a:pt x="3483" y="88"/>
                      </a:lnTo>
                      <a:lnTo>
                        <a:pt x="3279" y="137"/>
                      </a:lnTo>
                      <a:lnTo>
                        <a:pt x="3075" y="195"/>
                      </a:lnTo>
                      <a:lnTo>
                        <a:pt x="2871" y="273"/>
                      </a:lnTo>
                      <a:lnTo>
                        <a:pt x="2666" y="351"/>
                      </a:lnTo>
                      <a:lnTo>
                        <a:pt x="2481" y="439"/>
                      </a:lnTo>
                      <a:lnTo>
                        <a:pt x="2287" y="526"/>
                      </a:lnTo>
                      <a:lnTo>
                        <a:pt x="2112" y="633"/>
                      </a:lnTo>
                      <a:lnTo>
                        <a:pt x="1927" y="750"/>
                      </a:lnTo>
                      <a:lnTo>
                        <a:pt x="1762" y="876"/>
                      </a:lnTo>
                      <a:lnTo>
                        <a:pt x="1596" y="1003"/>
                      </a:lnTo>
                      <a:lnTo>
                        <a:pt x="1441" y="1139"/>
                      </a:lnTo>
                      <a:lnTo>
                        <a:pt x="1285" y="1285"/>
                      </a:lnTo>
                      <a:lnTo>
                        <a:pt x="1139" y="1431"/>
                      </a:lnTo>
                      <a:lnTo>
                        <a:pt x="1003" y="1596"/>
                      </a:lnTo>
                      <a:lnTo>
                        <a:pt x="876" y="1762"/>
                      </a:lnTo>
                      <a:lnTo>
                        <a:pt x="750" y="1927"/>
                      </a:lnTo>
                      <a:lnTo>
                        <a:pt x="643" y="2102"/>
                      </a:lnTo>
                      <a:lnTo>
                        <a:pt x="536" y="2287"/>
                      </a:lnTo>
                      <a:lnTo>
                        <a:pt x="439" y="2472"/>
                      </a:lnTo>
                      <a:lnTo>
                        <a:pt x="351" y="2666"/>
                      </a:lnTo>
                      <a:lnTo>
                        <a:pt x="273" y="2861"/>
                      </a:lnTo>
                      <a:lnTo>
                        <a:pt x="205" y="3065"/>
                      </a:lnTo>
                      <a:lnTo>
                        <a:pt x="147" y="3269"/>
                      </a:lnTo>
                      <a:lnTo>
                        <a:pt x="98" y="3483"/>
                      </a:lnTo>
                      <a:lnTo>
                        <a:pt x="59" y="3697"/>
                      </a:lnTo>
                      <a:lnTo>
                        <a:pt x="30" y="3911"/>
                      </a:lnTo>
                      <a:lnTo>
                        <a:pt x="11" y="4135"/>
                      </a:lnTo>
                      <a:lnTo>
                        <a:pt x="1" y="4359"/>
                      </a:lnTo>
                      <a:lnTo>
                        <a:pt x="11" y="4583"/>
                      </a:lnTo>
                      <a:lnTo>
                        <a:pt x="30" y="4806"/>
                      </a:lnTo>
                      <a:lnTo>
                        <a:pt x="59" y="5020"/>
                      </a:lnTo>
                      <a:lnTo>
                        <a:pt x="98" y="5235"/>
                      </a:lnTo>
                      <a:lnTo>
                        <a:pt x="147" y="5449"/>
                      </a:lnTo>
                      <a:lnTo>
                        <a:pt x="205" y="5653"/>
                      </a:lnTo>
                      <a:lnTo>
                        <a:pt x="273" y="5857"/>
                      </a:lnTo>
                      <a:lnTo>
                        <a:pt x="351" y="6052"/>
                      </a:lnTo>
                      <a:lnTo>
                        <a:pt x="439" y="6246"/>
                      </a:lnTo>
                      <a:lnTo>
                        <a:pt x="536" y="6431"/>
                      </a:lnTo>
                      <a:lnTo>
                        <a:pt x="643" y="6616"/>
                      </a:lnTo>
                      <a:lnTo>
                        <a:pt x="750" y="6791"/>
                      </a:lnTo>
                      <a:lnTo>
                        <a:pt x="876" y="6966"/>
                      </a:lnTo>
                      <a:lnTo>
                        <a:pt x="1003" y="7131"/>
                      </a:lnTo>
                      <a:lnTo>
                        <a:pt x="1139" y="7287"/>
                      </a:lnTo>
                      <a:lnTo>
                        <a:pt x="1285" y="7433"/>
                      </a:lnTo>
                      <a:lnTo>
                        <a:pt x="1441" y="7579"/>
                      </a:lnTo>
                      <a:lnTo>
                        <a:pt x="1596" y="7715"/>
                      </a:lnTo>
                      <a:lnTo>
                        <a:pt x="1762" y="7851"/>
                      </a:lnTo>
                      <a:lnTo>
                        <a:pt x="1927" y="7968"/>
                      </a:lnTo>
                      <a:lnTo>
                        <a:pt x="2112" y="8085"/>
                      </a:lnTo>
                      <a:lnTo>
                        <a:pt x="2287" y="8192"/>
                      </a:lnTo>
                      <a:lnTo>
                        <a:pt x="2481" y="8289"/>
                      </a:lnTo>
                      <a:lnTo>
                        <a:pt x="2666" y="8377"/>
                      </a:lnTo>
                      <a:lnTo>
                        <a:pt x="2871" y="8454"/>
                      </a:lnTo>
                      <a:lnTo>
                        <a:pt x="3075" y="8523"/>
                      </a:lnTo>
                      <a:lnTo>
                        <a:pt x="3279" y="8581"/>
                      </a:lnTo>
                      <a:lnTo>
                        <a:pt x="3483" y="8630"/>
                      </a:lnTo>
                      <a:lnTo>
                        <a:pt x="3697" y="8668"/>
                      </a:lnTo>
                      <a:lnTo>
                        <a:pt x="3921" y="8698"/>
                      </a:lnTo>
                      <a:lnTo>
                        <a:pt x="4135" y="8707"/>
                      </a:lnTo>
                      <a:lnTo>
                        <a:pt x="4359" y="8717"/>
                      </a:lnTo>
                      <a:lnTo>
                        <a:pt x="6538" y="8717"/>
                      </a:lnTo>
                      <a:lnTo>
                        <a:pt x="6762" y="8707"/>
                      </a:lnTo>
                      <a:lnTo>
                        <a:pt x="6985" y="8698"/>
                      </a:lnTo>
                      <a:lnTo>
                        <a:pt x="7200" y="8668"/>
                      </a:lnTo>
                      <a:lnTo>
                        <a:pt x="7414" y="8630"/>
                      </a:lnTo>
                      <a:lnTo>
                        <a:pt x="7628" y="8581"/>
                      </a:lnTo>
                      <a:lnTo>
                        <a:pt x="7832" y="8523"/>
                      </a:lnTo>
                      <a:lnTo>
                        <a:pt x="8036" y="8454"/>
                      </a:lnTo>
                      <a:lnTo>
                        <a:pt x="8231" y="8377"/>
                      </a:lnTo>
                      <a:lnTo>
                        <a:pt x="8425" y="8289"/>
                      </a:lnTo>
                      <a:lnTo>
                        <a:pt x="8610" y="8192"/>
                      </a:lnTo>
                      <a:lnTo>
                        <a:pt x="8795" y="8085"/>
                      </a:lnTo>
                      <a:lnTo>
                        <a:pt x="8970" y="7968"/>
                      </a:lnTo>
                      <a:lnTo>
                        <a:pt x="9145" y="7851"/>
                      </a:lnTo>
                      <a:lnTo>
                        <a:pt x="9310" y="7715"/>
                      </a:lnTo>
                      <a:lnTo>
                        <a:pt x="9466" y="7579"/>
                      </a:lnTo>
                      <a:lnTo>
                        <a:pt x="9622" y="7433"/>
                      </a:lnTo>
                      <a:lnTo>
                        <a:pt x="9758" y="7287"/>
                      </a:lnTo>
                      <a:lnTo>
                        <a:pt x="9894" y="7131"/>
                      </a:lnTo>
                      <a:lnTo>
                        <a:pt x="10030" y="6966"/>
                      </a:lnTo>
                      <a:lnTo>
                        <a:pt x="10147" y="6791"/>
                      </a:lnTo>
                      <a:lnTo>
                        <a:pt x="10264" y="6616"/>
                      </a:lnTo>
                      <a:lnTo>
                        <a:pt x="10371" y="6431"/>
                      </a:lnTo>
                      <a:lnTo>
                        <a:pt x="10468" y="6246"/>
                      </a:lnTo>
                      <a:lnTo>
                        <a:pt x="10556" y="6052"/>
                      </a:lnTo>
                      <a:lnTo>
                        <a:pt x="10633" y="5857"/>
                      </a:lnTo>
                      <a:lnTo>
                        <a:pt x="10702" y="5653"/>
                      </a:lnTo>
                      <a:lnTo>
                        <a:pt x="10760" y="5449"/>
                      </a:lnTo>
                      <a:lnTo>
                        <a:pt x="10809" y="5235"/>
                      </a:lnTo>
                      <a:lnTo>
                        <a:pt x="10848" y="5020"/>
                      </a:lnTo>
                      <a:lnTo>
                        <a:pt x="10877" y="4806"/>
                      </a:lnTo>
                      <a:lnTo>
                        <a:pt x="10886" y="4583"/>
                      </a:lnTo>
                      <a:lnTo>
                        <a:pt x="10896" y="4359"/>
                      </a:lnTo>
                      <a:lnTo>
                        <a:pt x="10886" y="4135"/>
                      </a:lnTo>
                      <a:lnTo>
                        <a:pt x="10877" y="3911"/>
                      </a:lnTo>
                      <a:lnTo>
                        <a:pt x="10848" y="3697"/>
                      </a:lnTo>
                      <a:lnTo>
                        <a:pt x="10809" y="3483"/>
                      </a:lnTo>
                      <a:lnTo>
                        <a:pt x="10760" y="3269"/>
                      </a:lnTo>
                      <a:lnTo>
                        <a:pt x="10702" y="3065"/>
                      </a:lnTo>
                      <a:lnTo>
                        <a:pt x="10633" y="2861"/>
                      </a:lnTo>
                      <a:lnTo>
                        <a:pt x="10556" y="2666"/>
                      </a:lnTo>
                      <a:lnTo>
                        <a:pt x="10468" y="2472"/>
                      </a:lnTo>
                      <a:lnTo>
                        <a:pt x="10371" y="2287"/>
                      </a:lnTo>
                      <a:lnTo>
                        <a:pt x="10264" y="2102"/>
                      </a:lnTo>
                      <a:lnTo>
                        <a:pt x="10147" y="1927"/>
                      </a:lnTo>
                      <a:lnTo>
                        <a:pt x="10030" y="1762"/>
                      </a:lnTo>
                      <a:lnTo>
                        <a:pt x="9894" y="1596"/>
                      </a:lnTo>
                      <a:lnTo>
                        <a:pt x="9758" y="1431"/>
                      </a:lnTo>
                      <a:lnTo>
                        <a:pt x="9622" y="1285"/>
                      </a:lnTo>
                      <a:lnTo>
                        <a:pt x="9466" y="1139"/>
                      </a:lnTo>
                      <a:lnTo>
                        <a:pt x="9310" y="1003"/>
                      </a:lnTo>
                      <a:lnTo>
                        <a:pt x="9145" y="876"/>
                      </a:lnTo>
                      <a:lnTo>
                        <a:pt x="8970" y="750"/>
                      </a:lnTo>
                      <a:lnTo>
                        <a:pt x="8795" y="633"/>
                      </a:lnTo>
                      <a:lnTo>
                        <a:pt x="8610" y="526"/>
                      </a:lnTo>
                      <a:lnTo>
                        <a:pt x="8425" y="439"/>
                      </a:lnTo>
                      <a:lnTo>
                        <a:pt x="8231" y="351"/>
                      </a:lnTo>
                      <a:lnTo>
                        <a:pt x="8036" y="273"/>
                      </a:lnTo>
                      <a:lnTo>
                        <a:pt x="7832" y="195"/>
                      </a:lnTo>
                      <a:lnTo>
                        <a:pt x="7628" y="137"/>
                      </a:lnTo>
                      <a:lnTo>
                        <a:pt x="7414" y="88"/>
                      </a:lnTo>
                      <a:lnTo>
                        <a:pt x="7200" y="49"/>
                      </a:lnTo>
                      <a:lnTo>
                        <a:pt x="6985" y="30"/>
                      </a:lnTo>
                      <a:lnTo>
                        <a:pt x="6762" y="11"/>
                      </a:lnTo>
                      <a:lnTo>
                        <a:pt x="653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2;p15">
                  <a:extLst>
                    <a:ext uri="{FF2B5EF4-FFF2-40B4-BE49-F238E27FC236}">
                      <a16:creationId xmlns:a16="http://schemas.microsoft.com/office/drawing/2014/main" id="{8B1C3E0A-DA2A-40BF-BE89-FE4D62EB095D}"/>
                    </a:ext>
                  </a:extLst>
                </p:cNvPr>
                <p:cNvSpPr/>
                <p:nvPr/>
              </p:nvSpPr>
              <p:spPr>
                <a:xfrm>
                  <a:off x="441675" y="3831500"/>
                  <a:ext cx="99250" cy="30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" h="12317" extrusionOk="0">
                      <a:moveTo>
                        <a:pt x="876" y="1"/>
                      </a:moveTo>
                      <a:lnTo>
                        <a:pt x="701" y="10"/>
                      </a:lnTo>
                      <a:lnTo>
                        <a:pt x="565" y="20"/>
                      </a:lnTo>
                      <a:lnTo>
                        <a:pt x="448" y="30"/>
                      </a:lnTo>
                      <a:lnTo>
                        <a:pt x="341" y="292"/>
                      </a:lnTo>
                      <a:lnTo>
                        <a:pt x="253" y="575"/>
                      </a:lnTo>
                      <a:lnTo>
                        <a:pt x="185" y="847"/>
                      </a:lnTo>
                      <a:lnTo>
                        <a:pt x="117" y="1129"/>
                      </a:lnTo>
                      <a:lnTo>
                        <a:pt x="78" y="1421"/>
                      </a:lnTo>
                      <a:lnTo>
                        <a:pt x="39" y="1713"/>
                      </a:lnTo>
                      <a:lnTo>
                        <a:pt x="20" y="2005"/>
                      </a:lnTo>
                      <a:lnTo>
                        <a:pt x="10" y="2296"/>
                      </a:lnTo>
                      <a:lnTo>
                        <a:pt x="0" y="2578"/>
                      </a:lnTo>
                      <a:lnTo>
                        <a:pt x="10" y="2870"/>
                      </a:lnTo>
                      <a:lnTo>
                        <a:pt x="30" y="3162"/>
                      </a:lnTo>
                      <a:lnTo>
                        <a:pt x="49" y="3444"/>
                      </a:lnTo>
                      <a:lnTo>
                        <a:pt x="78" y="3717"/>
                      </a:lnTo>
                      <a:lnTo>
                        <a:pt x="117" y="3989"/>
                      </a:lnTo>
                      <a:lnTo>
                        <a:pt x="205" y="4524"/>
                      </a:lnTo>
                      <a:lnTo>
                        <a:pt x="302" y="5010"/>
                      </a:lnTo>
                      <a:lnTo>
                        <a:pt x="409" y="5468"/>
                      </a:lnTo>
                      <a:lnTo>
                        <a:pt x="526" y="5876"/>
                      </a:lnTo>
                      <a:lnTo>
                        <a:pt x="623" y="6226"/>
                      </a:lnTo>
                      <a:lnTo>
                        <a:pt x="720" y="6509"/>
                      </a:lnTo>
                      <a:lnTo>
                        <a:pt x="788" y="6723"/>
                      </a:lnTo>
                      <a:lnTo>
                        <a:pt x="856" y="6898"/>
                      </a:lnTo>
                      <a:lnTo>
                        <a:pt x="788" y="7267"/>
                      </a:lnTo>
                      <a:lnTo>
                        <a:pt x="730" y="7666"/>
                      </a:lnTo>
                      <a:lnTo>
                        <a:pt x="681" y="8094"/>
                      </a:lnTo>
                      <a:lnTo>
                        <a:pt x="633" y="8532"/>
                      </a:lnTo>
                      <a:lnTo>
                        <a:pt x="584" y="8980"/>
                      </a:lnTo>
                      <a:lnTo>
                        <a:pt x="555" y="9437"/>
                      </a:lnTo>
                      <a:lnTo>
                        <a:pt x="496" y="10312"/>
                      </a:lnTo>
                      <a:lnTo>
                        <a:pt x="458" y="11100"/>
                      </a:lnTo>
                      <a:lnTo>
                        <a:pt x="428" y="11733"/>
                      </a:lnTo>
                      <a:lnTo>
                        <a:pt x="419" y="12316"/>
                      </a:lnTo>
                      <a:lnTo>
                        <a:pt x="3405" y="12316"/>
                      </a:lnTo>
                      <a:lnTo>
                        <a:pt x="3969" y="2053"/>
                      </a:lnTo>
                      <a:lnTo>
                        <a:pt x="3882" y="1829"/>
                      </a:lnTo>
                      <a:lnTo>
                        <a:pt x="3785" y="1625"/>
                      </a:lnTo>
                      <a:lnTo>
                        <a:pt x="3687" y="1440"/>
                      </a:lnTo>
                      <a:lnTo>
                        <a:pt x="3571" y="1265"/>
                      </a:lnTo>
                      <a:lnTo>
                        <a:pt x="3454" y="1110"/>
                      </a:lnTo>
                      <a:lnTo>
                        <a:pt x="3327" y="964"/>
                      </a:lnTo>
                      <a:lnTo>
                        <a:pt x="3201" y="827"/>
                      </a:lnTo>
                      <a:lnTo>
                        <a:pt x="3065" y="701"/>
                      </a:lnTo>
                      <a:lnTo>
                        <a:pt x="2919" y="594"/>
                      </a:lnTo>
                      <a:lnTo>
                        <a:pt x="2783" y="497"/>
                      </a:lnTo>
                      <a:lnTo>
                        <a:pt x="2637" y="419"/>
                      </a:lnTo>
                      <a:lnTo>
                        <a:pt x="2481" y="341"/>
                      </a:lnTo>
                      <a:lnTo>
                        <a:pt x="2335" y="273"/>
                      </a:lnTo>
                      <a:lnTo>
                        <a:pt x="2189" y="215"/>
                      </a:lnTo>
                      <a:lnTo>
                        <a:pt x="2043" y="166"/>
                      </a:lnTo>
                      <a:lnTo>
                        <a:pt x="1888" y="127"/>
                      </a:lnTo>
                      <a:lnTo>
                        <a:pt x="1751" y="88"/>
                      </a:lnTo>
                      <a:lnTo>
                        <a:pt x="1605" y="59"/>
                      </a:lnTo>
                      <a:lnTo>
                        <a:pt x="1343" y="20"/>
                      </a:lnTo>
                      <a:lnTo>
                        <a:pt x="1100" y="10"/>
                      </a:lnTo>
                      <a:lnTo>
                        <a:pt x="876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3;p15">
                  <a:extLst>
                    <a:ext uri="{FF2B5EF4-FFF2-40B4-BE49-F238E27FC236}">
                      <a16:creationId xmlns:a16="http://schemas.microsoft.com/office/drawing/2014/main" id="{921C461E-6F39-4792-BC3B-5CF5F59F61E5}"/>
                    </a:ext>
                  </a:extLst>
                </p:cNvPr>
                <p:cNvSpPr/>
                <p:nvPr/>
              </p:nvSpPr>
              <p:spPr>
                <a:xfrm>
                  <a:off x="569350" y="3831500"/>
                  <a:ext cx="99000" cy="30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" h="12317" extrusionOk="0">
                      <a:moveTo>
                        <a:pt x="3084" y="1"/>
                      </a:moveTo>
                      <a:lnTo>
                        <a:pt x="2870" y="10"/>
                      </a:lnTo>
                      <a:lnTo>
                        <a:pt x="2627" y="20"/>
                      </a:lnTo>
                      <a:lnTo>
                        <a:pt x="2355" y="59"/>
                      </a:lnTo>
                      <a:lnTo>
                        <a:pt x="2219" y="88"/>
                      </a:lnTo>
                      <a:lnTo>
                        <a:pt x="2073" y="127"/>
                      </a:lnTo>
                      <a:lnTo>
                        <a:pt x="1927" y="166"/>
                      </a:lnTo>
                      <a:lnTo>
                        <a:pt x="1781" y="215"/>
                      </a:lnTo>
                      <a:lnTo>
                        <a:pt x="1635" y="273"/>
                      </a:lnTo>
                      <a:lnTo>
                        <a:pt x="1479" y="341"/>
                      </a:lnTo>
                      <a:lnTo>
                        <a:pt x="1333" y="419"/>
                      </a:lnTo>
                      <a:lnTo>
                        <a:pt x="1187" y="497"/>
                      </a:lnTo>
                      <a:lnTo>
                        <a:pt x="1041" y="594"/>
                      </a:lnTo>
                      <a:lnTo>
                        <a:pt x="905" y="701"/>
                      </a:lnTo>
                      <a:lnTo>
                        <a:pt x="769" y="827"/>
                      </a:lnTo>
                      <a:lnTo>
                        <a:pt x="633" y="964"/>
                      </a:lnTo>
                      <a:lnTo>
                        <a:pt x="506" y="1110"/>
                      </a:lnTo>
                      <a:lnTo>
                        <a:pt x="390" y="1265"/>
                      </a:lnTo>
                      <a:lnTo>
                        <a:pt x="283" y="1440"/>
                      </a:lnTo>
                      <a:lnTo>
                        <a:pt x="176" y="1625"/>
                      </a:lnTo>
                      <a:lnTo>
                        <a:pt x="78" y="1829"/>
                      </a:lnTo>
                      <a:lnTo>
                        <a:pt x="1" y="2053"/>
                      </a:lnTo>
                      <a:lnTo>
                        <a:pt x="555" y="12316"/>
                      </a:lnTo>
                      <a:lnTo>
                        <a:pt x="3425" y="12316"/>
                      </a:lnTo>
                      <a:lnTo>
                        <a:pt x="3425" y="11733"/>
                      </a:lnTo>
                      <a:lnTo>
                        <a:pt x="3425" y="11100"/>
                      </a:lnTo>
                      <a:lnTo>
                        <a:pt x="3405" y="10312"/>
                      </a:lnTo>
                      <a:lnTo>
                        <a:pt x="3376" y="9437"/>
                      </a:lnTo>
                      <a:lnTo>
                        <a:pt x="3347" y="8980"/>
                      </a:lnTo>
                      <a:lnTo>
                        <a:pt x="3318" y="8532"/>
                      </a:lnTo>
                      <a:lnTo>
                        <a:pt x="3279" y="8094"/>
                      </a:lnTo>
                      <a:lnTo>
                        <a:pt x="3230" y="7666"/>
                      </a:lnTo>
                      <a:lnTo>
                        <a:pt x="3172" y="7267"/>
                      </a:lnTo>
                      <a:lnTo>
                        <a:pt x="3104" y="6898"/>
                      </a:lnTo>
                      <a:lnTo>
                        <a:pt x="3172" y="6723"/>
                      </a:lnTo>
                      <a:lnTo>
                        <a:pt x="3250" y="6509"/>
                      </a:lnTo>
                      <a:lnTo>
                        <a:pt x="3337" y="6226"/>
                      </a:lnTo>
                      <a:lnTo>
                        <a:pt x="3444" y="5876"/>
                      </a:lnTo>
                      <a:lnTo>
                        <a:pt x="3551" y="5468"/>
                      </a:lnTo>
                      <a:lnTo>
                        <a:pt x="3658" y="5010"/>
                      </a:lnTo>
                      <a:lnTo>
                        <a:pt x="3765" y="4524"/>
                      </a:lnTo>
                      <a:lnTo>
                        <a:pt x="3853" y="3989"/>
                      </a:lnTo>
                      <a:lnTo>
                        <a:pt x="3882" y="3717"/>
                      </a:lnTo>
                      <a:lnTo>
                        <a:pt x="3911" y="3444"/>
                      </a:lnTo>
                      <a:lnTo>
                        <a:pt x="3940" y="3162"/>
                      </a:lnTo>
                      <a:lnTo>
                        <a:pt x="3950" y="2870"/>
                      </a:lnTo>
                      <a:lnTo>
                        <a:pt x="3960" y="2578"/>
                      </a:lnTo>
                      <a:lnTo>
                        <a:pt x="3960" y="2296"/>
                      </a:lnTo>
                      <a:lnTo>
                        <a:pt x="3950" y="2005"/>
                      </a:lnTo>
                      <a:lnTo>
                        <a:pt x="3921" y="1713"/>
                      </a:lnTo>
                      <a:lnTo>
                        <a:pt x="3892" y="1421"/>
                      </a:lnTo>
                      <a:lnTo>
                        <a:pt x="3843" y="1129"/>
                      </a:lnTo>
                      <a:lnTo>
                        <a:pt x="3785" y="847"/>
                      </a:lnTo>
                      <a:lnTo>
                        <a:pt x="3707" y="575"/>
                      </a:lnTo>
                      <a:lnTo>
                        <a:pt x="3619" y="292"/>
                      </a:lnTo>
                      <a:lnTo>
                        <a:pt x="3522" y="30"/>
                      </a:lnTo>
                      <a:lnTo>
                        <a:pt x="3405" y="20"/>
                      </a:lnTo>
                      <a:lnTo>
                        <a:pt x="3269" y="10"/>
                      </a:lnTo>
                      <a:lnTo>
                        <a:pt x="3084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4;p15">
                  <a:extLst>
                    <a:ext uri="{FF2B5EF4-FFF2-40B4-BE49-F238E27FC236}">
                      <a16:creationId xmlns:a16="http://schemas.microsoft.com/office/drawing/2014/main" id="{91DB7EF3-5185-42D9-867F-451594E82BE0}"/>
                    </a:ext>
                  </a:extLst>
                </p:cNvPr>
                <p:cNvSpPr/>
                <p:nvPr/>
              </p:nvSpPr>
              <p:spPr>
                <a:xfrm>
                  <a:off x="385000" y="4094650"/>
                  <a:ext cx="148150" cy="6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6" h="2579" extrusionOk="0">
                      <a:moveTo>
                        <a:pt x="2452" y="0"/>
                      </a:moveTo>
                      <a:lnTo>
                        <a:pt x="2316" y="10"/>
                      </a:lnTo>
                      <a:lnTo>
                        <a:pt x="2190" y="29"/>
                      </a:lnTo>
                      <a:lnTo>
                        <a:pt x="2063" y="49"/>
                      </a:lnTo>
                      <a:lnTo>
                        <a:pt x="1937" y="78"/>
                      </a:lnTo>
                      <a:lnTo>
                        <a:pt x="1810" y="117"/>
                      </a:lnTo>
                      <a:lnTo>
                        <a:pt x="1693" y="156"/>
                      </a:lnTo>
                      <a:lnTo>
                        <a:pt x="1577" y="205"/>
                      </a:lnTo>
                      <a:lnTo>
                        <a:pt x="1460" y="253"/>
                      </a:lnTo>
                      <a:lnTo>
                        <a:pt x="1353" y="312"/>
                      </a:lnTo>
                      <a:lnTo>
                        <a:pt x="1246" y="370"/>
                      </a:lnTo>
                      <a:lnTo>
                        <a:pt x="1139" y="438"/>
                      </a:lnTo>
                      <a:lnTo>
                        <a:pt x="1042" y="516"/>
                      </a:lnTo>
                      <a:lnTo>
                        <a:pt x="944" y="594"/>
                      </a:lnTo>
                      <a:lnTo>
                        <a:pt x="847" y="671"/>
                      </a:lnTo>
                      <a:lnTo>
                        <a:pt x="759" y="759"/>
                      </a:lnTo>
                      <a:lnTo>
                        <a:pt x="672" y="847"/>
                      </a:lnTo>
                      <a:lnTo>
                        <a:pt x="594" y="934"/>
                      </a:lnTo>
                      <a:lnTo>
                        <a:pt x="516" y="1041"/>
                      </a:lnTo>
                      <a:lnTo>
                        <a:pt x="438" y="1138"/>
                      </a:lnTo>
                      <a:lnTo>
                        <a:pt x="370" y="1245"/>
                      </a:lnTo>
                      <a:lnTo>
                        <a:pt x="312" y="1352"/>
                      </a:lnTo>
                      <a:lnTo>
                        <a:pt x="254" y="1459"/>
                      </a:lnTo>
                      <a:lnTo>
                        <a:pt x="205" y="1576"/>
                      </a:lnTo>
                      <a:lnTo>
                        <a:pt x="156" y="1693"/>
                      </a:lnTo>
                      <a:lnTo>
                        <a:pt x="117" y="1810"/>
                      </a:lnTo>
                      <a:lnTo>
                        <a:pt x="79" y="1936"/>
                      </a:lnTo>
                      <a:lnTo>
                        <a:pt x="49" y="2063"/>
                      </a:lnTo>
                      <a:lnTo>
                        <a:pt x="30" y="2189"/>
                      </a:lnTo>
                      <a:lnTo>
                        <a:pt x="10" y="2316"/>
                      </a:lnTo>
                      <a:lnTo>
                        <a:pt x="1" y="2452"/>
                      </a:lnTo>
                      <a:lnTo>
                        <a:pt x="1" y="2578"/>
                      </a:lnTo>
                      <a:lnTo>
                        <a:pt x="5925" y="2578"/>
                      </a:lnTo>
                      <a:lnTo>
                        <a:pt x="5925" y="1576"/>
                      </a:lnTo>
                      <a:lnTo>
                        <a:pt x="5915" y="1411"/>
                      </a:lnTo>
                      <a:lnTo>
                        <a:pt x="5886" y="1255"/>
                      </a:lnTo>
                      <a:lnTo>
                        <a:pt x="5847" y="1109"/>
                      </a:lnTo>
                      <a:lnTo>
                        <a:pt x="5799" y="963"/>
                      </a:lnTo>
                      <a:lnTo>
                        <a:pt x="5730" y="827"/>
                      </a:lnTo>
                      <a:lnTo>
                        <a:pt x="5653" y="691"/>
                      </a:lnTo>
                      <a:lnTo>
                        <a:pt x="5565" y="574"/>
                      </a:lnTo>
                      <a:lnTo>
                        <a:pt x="5458" y="457"/>
                      </a:lnTo>
                      <a:lnTo>
                        <a:pt x="5351" y="360"/>
                      </a:lnTo>
                      <a:lnTo>
                        <a:pt x="5225" y="273"/>
                      </a:lnTo>
                      <a:lnTo>
                        <a:pt x="5098" y="185"/>
                      </a:lnTo>
                      <a:lnTo>
                        <a:pt x="4962" y="127"/>
                      </a:lnTo>
                      <a:lnTo>
                        <a:pt x="4816" y="68"/>
                      </a:lnTo>
                      <a:lnTo>
                        <a:pt x="4660" y="29"/>
                      </a:lnTo>
                      <a:lnTo>
                        <a:pt x="4505" y="10"/>
                      </a:lnTo>
                      <a:lnTo>
                        <a:pt x="434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5;p15">
                  <a:extLst>
                    <a:ext uri="{FF2B5EF4-FFF2-40B4-BE49-F238E27FC236}">
                      <a16:creationId xmlns:a16="http://schemas.microsoft.com/office/drawing/2014/main" id="{F3E07898-9DCA-4A5C-9199-9B9D4A311CDF}"/>
                    </a:ext>
                  </a:extLst>
                </p:cNvPr>
                <p:cNvSpPr/>
                <p:nvPr/>
              </p:nvSpPr>
              <p:spPr>
                <a:xfrm>
                  <a:off x="454075" y="4089050"/>
                  <a:ext cx="75900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2093" extrusionOk="0">
                      <a:moveTo>
                        <a:pt x="0" y="1"/>
                      </a:moveTo>
                      <a:lnTo>
                        <a:pt x="0" y="2092"/>
                      </a:lnTo>
                      <a:lnTo>
                        <a:pt x="3036" y="2092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6;p15">
                  <a:extLst>
                    <a:ext uri="{FF2B5EF4-FFF2-40B4-BE49-F238E27FC236}">
                      <a16:creationId xmlns:a16="http://schemas.microsoft.com/office/drawing/2014/main" id="{EFD2E1C1-ADD1-4504-946C-B671C210DC3B}"/>
                    </a:ext>
                  </a:extLst>
                </p:cNvPr>
                <p:cNvSpPr/>
                <p:nvPr/>
              </p:nvSpPr>
              <p:spPr>
                <a:xfrm>
                  <a:off x="576650" y="4094650"/>
                  <a:ext cx="148125" cy="6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5" h="2579" extrusionOk="0">
                      <a:moveTo>
                        <a:pt x="1576" y="0"/>
                      </a:moveTo>
                      <a:lnTo>
                        <a:pt x="1411" y="10"/>
                      </a:lnTo>
                      <a:lnTo>
                        <a:pt x="1255" y="29"/>
                      </a:lnTo>
                      <a:lnTo>
                        <a:pt x="1109" y="68"/>
                      </a:lnTo>
                      <a:lnTo>
                        <a:pt x="963" y="127"/>
                      </a:lnTo>
                      <a:lnTo>
                        <a:pt x="827" y="185"/>
                      </a:lnTo>
                      <a:lnTo>
                        <a:pt x="701" y="273"/>
                      </a:lnTo>
                      <a:lnTo>
                        <a:pt x="574" y="360"/>
                      </a:lnTo>
                      <a:lnTo>
                        <a:pt x="467" y="457"/>
                      </a:lnTo>
                      <a:lnTo>
                        <a:pt x="360" y="574"/>
                      </a:lnTo>
                      <a:lnTo>
                        <a:pt x="273" y="691"/>
                      </a:lnTo>
                      <a:lnTo>
                        <a:pt x="195" y="827"/>
                      </a:lnTo>
                      <a:lnTo>
                        <a:pt x="127" y="963"/>
                      </a:lnTo>
                      <a:lnTo>
                        <a:pt x="78" y="1109"/>
                      </a:lnTo>
                      <a:lnTo>
                        <a:pt x="39" y="1255"/>
                      </a:lnTo>
                      <a:lnTo>
                        <a:pt x="10" y="1411"/>
                      </a:lnTo>
                      <a:lnTo>
                        <a:pt x="0" y="1576"/>
                      </a:lnTo>
                      <a:lnTo>
                        <a:pt x="0" y="2578"/>
                      </a:lnTo>
                      <a:lnTo>
                        <a:pt x="5925" y="2578"/>
                      </a:lnTo>
                      <a:lnTo>
                        <a:pt x="5925" y="2452"/>
                      </a:lnTo>
                      <a:lnTo>
                        <a:pt x="5905" y="2316"/>
                      </a:lnTo>
                      <a:lnTo>
                        <a:pt x="5896" y="2189"/>
                      </a:lnTo>
                      <a:lnTo>
                        <a:pt x="5866" y="2063"/>
                      </a:lnTo>
                      <a:lnTo>
                        <a:pt x="5847" y="1936"/>
                      </a:lnTo>
                      <a:lnTo>
                        <a:pt x="5808" y="1810"/>
                      </a:lnTo>
                      <a:lnTo>
                        <a:pt x="5769" y="1693"/>
                      </a:lnTo>
                      <a:lnTo>
                        <a:pt x="5720" y="1576"/>
                      </a:lnTo>
                      <a:lnTo>
                        <a:pt x="5672" y="1459"/>
                      </a:lnTo>
                      <a:lnTo>
                        <a:pt x="5613" y="1352"/>
                      </a:lnTo>
                      <a:lnTo>
                        <a:pt x="5545" y="1245"/>
                      </a:lnTo>
                      <a:lnTo>
                        <a:pt x="5487" y="1138"/>
                      </a:lnTo>
                      <a:lnTo>
                        <a:pt x="5409" y="1041"/>
                      </a:lnTo>
                      <a:lnTo>
                        <a:pt x="5331" y="934"/>
                      </a:lnTo>
                      <a:lnTo>
                        <a:pt x="5253" y="847"/>
                      </a:lnTo>
                      <a:lnTo>
                        <a:pt x="5166" y="759"/>
                      </a:lnTo>
                      <a:lnTo>
                        <a:pt x="5078" y="671"/>
                      </a:lnTo>
                      <a:lnTo>
                        <a:pt x="4981" y="594"/>
                      </a:lnTo>
                      <a:lnTo>
                        <a:pt x="4884" y="516"/>
                      </a:lnTo>
                      <a:lnTo>
                        <a:pt x="4787" y="438"/>
                      </a:lnTo>
                      <a:lnTo>
                        <a:pt x="4680" y="370"/>
                      </a:lnTo>
                      <a:lnTo>
                        <a:pt x="4573" y="312"/>
                      </a:lnTo>
                      <a:lnTo>
                        <a:pt x="4456" y="253"/>
                      </a:lnTo>
                      <a:lnTo>
                        <a:pt x="4349" y="205"/>
                      </a:lnTo>
                      <a:lnTo>
                        <a:pt x="4232" y="156"/>
                      </a:lnTo>
                      <a:lnTo>
                        <a:pt x="4106" y="117"/>
                      </a:lnTo>
                      <a:lnTo>
                        <a:pt x="3989" y="78"/>
                      </a:lnTo>
                      <a:lnTo>
                        <a:pt x="3862" y="49"/>
                      </a:lnTo>
                      <a:lnTo>
                        <a:pt x="3736" y="29"/>
                      </a:lnTo>
                      <a:lnTo>
                        <a:pt x="3609" y="10"/>
                      </a:lnTo>
                      <a:lnTo>
                        <a:pt x="34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7;p15">
                  <a:extLst>
                    <a:ext uri="{FF2B5EF4-FFF2-40B4-BE49-F238E27FC236}">
                      <a16:creationId xmlns:a16="http://schemas.microsoft.com/office/drawing/2014/main" id="{4E86E573-011A-4AEB-BCC5-FD0BAE34FB86}"/>
                    </a:ext>
                  </a:extLst>
                </p:cNvPr>
                <p:cNvSpPr/>
                <p:nvPr/>
              </p:nvSpPr>
              <p:spPr>
                <a:xfrm>
                  <a:off x="579575" y="4089050"/>
                  <a:ext cx="75900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2093" extrusionOk="0">
                      <a:moveTo>
                        <a:pt x="0" y="1"/>
                      </a:moveTo>
                      <a:lnTo>
                        <a:pt x="0" y="2092"/>
                      </a:lnTo>
                      <a:lnTo>
                        <a:pt x="3035" y="2092"/>
                      </a:lnTo>
                      <a:lnTo>
                        <a:pt x="303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8;p15">
                  <a:extLst>
                    <a:ext uri="{FF2B5EF4-FFF2-40B4-BE49-F238E27FC236}">
                      <a16:creationId xmlns:a16="http://schemas.microsoft.com/office/drawing/2014/main" id="{4B1F0241-139D-422E-BB91-9B243DEA17AD}"/>
                    </a:ext>
                  </a:extLst>
                </p:cNvPr>
                <p:cNvSpPr/>
                <p:nvPr/>
              </p:nvSpPr>
              <p:spPr>
                <a:xfrm>
                  <a:off x="665650" y="3794775"/>
                  <a:ext cx="32875" cy="2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838" extrusionOk="0">
                      <a:moveTo>
                        <a:pt x="1" y="1"/>
                      </a:moveTo>
                      <a:lnTo>
                        <a:pt x="1" y="837"/>
                      </a:lnTo>
                      <a:lnTo>
                        <a:pt x="1314" y="837"/>
                      </a:lnTo>
                      <a:lnTo>
                        <a:pt x="131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9;p15">
                  <a:extLst>
                    <a:ext uri="{FF2B5EF4-FFF2-40B4-BE49-F238E27FC236}">
                      <a16:creationId xmlns:a16="http://schemas.microsoft.com/office/drawing/2014/main" id="{3A898C82-7171-4AB8-8B8B-E43B8A1EF013}"/>
                    </a:ext>
                  </a:extLst>
                </p:cNvPr>
                <p:cNvSpPr/>
                <p:nvPr/>
              </p:nvSpPr>
              <p:spPr>
                <a:xfrm>
                  <a:off x="404450" y="3794775"/>
                  <a:ext cx="32875" cy="2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838" extrusionOk="0">
                      <a:moveTo>
                        <a:pt x="1" y="1"/>
                      </a:moveTo>
                      <a:lnTo>
                        <a:pt x="1" y="837"/>
                      </a:lnTo>
                      <a:lnTo>
                        <a:pt x="1314" y="837"/>
                      </a:lnTo>
                      <a:lnTo>
                        <a:pt x="131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10;p15">
                  <a:extLst>
                    <a:ext uri="{FF2B5EF4-FFF2-40B4-BE49-F238E27FC236}">
                      <a16:creationId xmlns:a16="http://schemas.microsoft.com/office/drawing/2014/main" id="{ED9653C8-2378-428E-9FC6-3ECF79247EB5}"/>
                    </a:ext>
                  </a:extLst>
                </p:cNvPr>
                <p:cNvSpPr/>
                <p:nvPr/>
              </p:nvSpPr>
              <p:spPr>
                <a:xfrm>
                  <a:off x="413700" y="3502450"/>
                  <a:ext cx="282375" cy="29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5" h="11694" extrusionOk="0">
                      <a:moveTo>
                        <a:pt x="3172" y="1"/>
                      </a:moveTo>
                      <a:lnTo>
                        <a:pt x="3007" y="10"/>
                      </a:lnTo>
                      <a:lnTo>
                        <a:pt x="2851" y="20"/>
                      </a:lnTo>
                      <a:lnTo>
                        <a:pt x="2695" y="40"/>
                      </a:lnTo>
                      <a:lnTo>
                        <a:pt x="2540" y="78"/>
                      </a:lnTo>
                      <a:lnTo>
                        <a:pt x="2394" y="117"/>
                      </a:lnTo>
                      <a:lnTo>
                        <a:pt x="2258" y="166"/>
                      </a:lnTo>
                      <a:lnTo>
                        <a:pt x="2112" y="215"/>
                      </a:lnTo>
                      <a:lnTo>
                        <a:pt x="1985" y="283"/>
                      </a:lnTo>
                      <a:lnTo>
                        <a:pt x="1849" y="351"/>
                      </a:lnTo>
                      <a:lnTo>
                        <a:pt x="1732" y="429"/>
                      </a:lnTo>
                      <a:lnTo>
                        <a:pt x="1606" y="506"/>
                      </a:lnTo>
                      <a:lnTo>
                        <a:pt x="1489" y="594"/>
                      </a:lnTo>
                      <a:lnTo>
                        <a:pt x="1382" y="682"/>
                      </a:lnTo>
                      <a:lnTo>
                        <a:pt x="1275" y="779"/>
                      </a:lnTo>
                      <a:lnTo>
                        <a:pt x="1178" y="876"/>
                      </a:lnTo>
                      <a:lnTo>
                        <a:pt x="1080" y="973"/>
                      </a:lnTo>
                      <a:lnTo>
                        <a:pt x="905" y="1187"/>
                      </a:lnTo>
                      <a:lnTo>
                        <a:pt x="750" y="1411"/>
                      </a:lnTo>
                      <a:lnTo>
                        <a:pt x="613" y="1635"/>
                      </a:lnTo>
                      <a:lnTo>
                        <a:pt x="506" y="1859"/>
                      </a:lnTo>
                      <a:lnTo>
                        <a:pt x="419" y="2082"/>
                      </a:lnTo>
                      <a:lnTo>
                        <a:pt x="351" y="2306"/>
                      </a:lnTo>
                      <a:lnTo>
                        <a:pt x="322" y="2520"/>
                      </a:lnTo>
                      <a:lnTo>
                        <a:pt x="312" y="2617"/>
                      </a:lnTo>
                      <a:lnTo>
                        <a:pt x="302" y="2715"/>
                      </a:lnTo>
                      <a:lnTo>
                        <a:pt x="312" y="3250"/>
                      </a:lnTo>
                      <a:lnTo>
                        <a:pt x="341" y="3688"/>
                      </a:lnTo>
                      <a:lnTo>
                        <a:pt x="370" y="4047"/>
                      </a:lnTo>
                      <a:lnTo>
                        <a:pt x="409" y="4359"/>
                      </a:lnTo>
                      <a:lnTo>
                        <a:pt x="448" y="4651"/>
                      </a:lnTo>
                      <a:lnTo>
                        <a:pt x="477" y="4933"/>
                      </a:lnTo>
                      <a:lnTo>
                        <a:pt x="506" y="5254"/>
                      </a:lnTo>
                      <a:lnTo>
                        <a:pt x="516" y="5614"/>
                      </a:lnTo>
                      <a:lnTo>
                        <a:pt x="506" y="5896"/>
                      </a:lnTo>
                      <a:lnTo>
                        <a:pt x="487" y="6178"/>
                      </a:lnTo>
                      <a:lnTo>
                        <a:pt x="468" y="6470"/>
                      </a:lnTo>
                      <a:lnTo>
                        <a:pt x="429" y="6771"/>
                      </a:lnTo>
                      <a:lnTo>
                        <a:pt x="351" y="7404"/>
                      </a:lnTo>
                      <a:lnTo>
                        <a:pt x="254" y="8065"/>
                      </a:lnTo>
                      <a:lnTo>
                        <a:pt x="166" y="8756"/>
                      </a:lnTo>
                      <a:lnTo>
                        <a:pt x="117" y="9116"/>
                      </a:lnTo>
                      <a:lnTo>
                        <a:pt x="78" y="9485"/>
                      </a:lnTo>
                      <a:lnTo>
                        <a:pt x="49" y="9865"/>
                      </a:lnTo>
                      <a:lnTo>
                        <a:pt x="20" y="10254"/>
                      </a:lnTo>
                      <a:lnTo>
                        <a:pt x="10" y="10653"/>
                      </a:lnTo>
                      <a:lnTo>
                        <a:pt x="1" y="11052"/>
                      </a:lnTo>
                      <a:lnTo>
                        <a:pt x="341" y="11129"/>
                      </a:lnTo>
                      <a:lnTo>
                        <a:pt x="711" y="11207"/>
                      </a:lnTo>
                      <a:lnTo>
                        <a:pt x="1090" y="11285"/>
                      </a:lnTo>
                      <a:lnTo>
                        <a:pt x="1489" y="11353"/>
                      </a:lnTo>
                      <a:lnTo>
                        <a:pt x="1898" y="11421"/>
                      </a:lnTo>
                      <a:lnTo>
                        <a:pt x="2326" y="11480"/>
                      </a:lnTo>
                      <a:lnTo>
                        <a:pt x="2773" y="11538"/>
                      </a:lnTo>
                      <a:lnTo>
                        <a:pt x="3240" y="11587"/>
                      </a:lnTo>
                      <a:lnTo>
                        <a:pt x="3814" y="11626"/>
                      </a:lnTo>
                      <a:lnTo>
                        <a:pt x="4378" y="11664"/>
                      </a:lnTo>
                      <a:lnTo>
                        <a:pt x="4923" y="11684"/>
                      </a:lnTo>
                      <a:lnTo>
                        <a:pt x="5468" y="11694"/>
                      </a:lnTo>
                      <a:lnTo>
                        <a:pt x="5828" y="11694"/>
                      </a:lnTo>
                      <a:lnTo>
                        <a:pt x="6363" y="11684"/>
                      </a:lnTo>
                      <a:lnTo>
                        <a:pt x="6917" y="11664"/>
                      </a:lnTo>
                      <a:lnTo>
                        <a:pt x="7481" y="11626"/>
                      </a:lnTo>
                      <a:lnTo>
                        <a:pt x="8055" y="11587"/>
                      </a:lnTo>
                      <a:lnTo>
                        <a:pt x="8513" y="11538"/>
                      </a:lnTo>
                      <a:lnTo>
                        <a:pt x="8960" y="11480"/>
                      </a:lnTo>
                      <a:lnTo>
                        <a:pt x="9398" y="11421"/>
                      </a:lnTo>
                      <a:lnTo>
                        <a:pt x="9806" y="11353"/>
                      </a:lnTo>
                      <a:lnTo>
                        <a:pt x="10205" y="11285"/>
                      </a:lnTo>
                      <a:lnTo>
                        <a:pt x="10585" y="11207"/>
                      </a:lnTo>
                      <a:lnTo>
                        <a:pt x="10945" y="11129"/>
                      </a:lnTo>
                      <a:lnTo>
                        <a:pt x="11295" y="11052"/>
                      </a:lnTo>
                      <a:lnTo>
                        <a:pt x="11285" y="10653"/>
                      </a:lnTo>
                      <a:lnTo>
                        <a:pt x="11275" y="10254"/>
                      </a:lnTo>
                      <a:lnTo>
                        <a:pt x="11256" y="9865"/>
                      </a:lnTo>
                      <a:lnTo>
                        <a:pt x="11227" y="9485"/>
                      </a:lnTo>
                      <a:lnTo>
                        <a:pt x="11149" y="8756"/>
                      </a:lnTo>
                      <a:lnTo>
                        <a:pt x="11071" y="8065"/>
                      </a:lnTo>
                      <a:lnTo>
                        <a:pt x="10993" y="7404"/>
                      </a:lnTo>
                      <a:lnTo>
                        <a:pt x="10915" y="6771"/>
                      </a:lnTo>
                      <a:lnTo>
                        <a:pt x="10886" y="6470"/>
                      </a:lnTo>
                      <a:lnTo>
                        <a:pt x="10867" y="6178"/>
                      </a:lnTo>
                      <a:lnTo>
                        <a:pt x="10857" y="5896"/>
                      </a:lnTo>
                      <a:lnTo>
                        <a:pt x="10847" y="5614"/>
                      </a:lnTo>
                      <a:lnTo>
                        <a:pt x="10857" y="5254"/>
                      </a:lnTo>
                      <a:lnTo>
                        <a:pt x="10867" y="4933"/>
                      </a:lnTo>
                      <a:lnTo>
                        <a:pt x="10915" y="4359"/>
                      </a:lnTo>
                      <a:lnTo>
                        <a:pt x="10945" y="4047"/>
                      </a:lnTo>
                      <a:lnTo>
                        <a:pt x="10964" y="3688"/>
                      </a:lnTo>
                      <a:lnTo>
                        <a:pt x="10984" y="3250"/>
                      </a:lnTo>
                      <a:lnTo>
                        <a:pt x="10993" y="2715"/>
                      </a:lnTo>
                      <a:lnTo>
                        <a:pt x="10984" y="2617"/>
                      </a:lnTo>
                      <a:lnTo>
                        <a:pt x="10974" y="2520"/>
                      </a:lnTo>
                      <a:lnTo>
                        <a:pt x="10935" y="2306"/>
                      </a:lnTo>
                      <a:lnTo>
                        <a:pt x="10877" y="2082"/>
                      </a:lnTo>
                      <a:lnTo>
                        <a:pt x="10789" y="1859"/>
                      </a:lnTo>
                      <a:lnTo>
                        <a:pt x="10682" y="1635"/>
                      </a:lnTo>
                      <a:lnTo>
                        <a:pt x="10546" y="1411"/>
                      </a:lnTo>
                      <a:lnTo>
                        <a:pt x="10390" y="1187"/>
                      </a:lnTo>
                      <a:lnTo>
                        <a:pt x="10215" y="973"/>
                      </a:lnTo>
                      <a:lnTo>
                        <a:pt x="10118" y="876"/>
                      </a:lnTo>
                      <a:lnTo>
                        <a:pt x="10020" y="779"/>
                      </a:lnTo>
                      <a:lnTo>
                        <a:pt x="9913" y="682"/>
                      </a:lnTo>
                      <a:lnTo>
                        <a:pt x="9797" y="594"/>
                      </a:lnTo>
                      <a:lnTo>
                        <a:pt x="9690" y="506"/>
                      </a:lnTo>
                      <a:lnTo>
                        <a:pt x="9563" y="429"/>
                      </a:lnTo>
                      <a:lnTo>
                        <a:pt x="9437" y="351"/>
                      </a:lnTo>
                      <a:lnTo>
                        <a:pt x="9310" y="283"/>
                      </a:lnTo>
                      <a:lnTo>
                        <a:pt x="9174" y="215"/>
                      </a:lnTo>
                      <a:lnTo>
                        <a:pt x="9038" y="166"/>
                      </a:lnTo>
                      <a:lnTo>
                        <a:pt x="8902" y="117"/>
                      </a:lnTo>
                      <a:lnTo>
                        <a:pt x="8746" y="78"/>
                      </a:lnTo>
                      <a:lnTo>
                        <a:pt x="8600" y="40"/>
                      </a:lnTo>
                      <a:lnTo>
                        <a:pt x="8445" y="20"/>
                      </a:lnTo>
                      <a:lnTo>
                        <a:pt x="8289" y="10"/>
                      </a:lnTo>
                      <a:lnTo>
                        <a:pt x="81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1;p15">
                  <a:extLst>
                    <a:ext uri="{FF2B5EF4-FFF2-40B4-BE49-F238E27FC236}">
                      <a16:creationId xmlns:a16="http://schemas.microsoft.com/office/drawing/2014/main" id="{10E6AD1F-0594-4914-B48F-29A900AD4B69}"/>
                    </a:ext>
                  </a:extLst>
                </p:cNvPr>
                <p:cNvSpPr/>
                <p:nvPr/>
              </p:nvSpPr>
              <p:spPr>
                <a:xfrm>
                  <a:off x="508300" y="3425850"/>
                  <a:ext cx="100475" cy="13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9" h="5205" extrusionOk="0">
                      <a:moveTo>
                        <a:pt x="3435" y="0"/>
                      </a:moveTo>
                      <a:lnTo>
                        <a:pt x="3357" y="10"/>
                      </a:lnTo>
                      <a:lnTo>
                        <a:pt x="3289" y="39"/>
                      </a:lnTo>
                      <a:lnTo>
                        <a:pt x="3211" y="78"/>
                      </a:lnTo>
                      <a:lnTo>
                        <a:pt x="3133" y="127"/>
                      </a:lnTo>
                      <a:lnTo>
                        <a:pt x="2968" y="253"/>
                      </a:lnTo>
                      <a:lnTo>
                        <a:pt x="2793" y="389"/>
                      </a:lnTo>
                      <a:lnTo>
                        <a:pt x="2608" y="516"/>
                      </a:lnTo>
                      <a:lnTo>
                        <a:pt x="2511" y="584"/>
                      </a:lnTo>
                      <a:lnTo>
                        <a:pt x="2413" y="633"/>
                      </a:lnTo>
                      <a:lnTo>
                        <a:pt x="2316" y="681"/>
                      </a:lnTo>
                      <a:lnTo>
                        <a:pt x="2219" y="720"/>
                      </a:lnTo>
                      <a:lnTo>
                        <a:pt x="2112" y="740"/>
                      </a:lnTo>
                      <a:lnTo>
                        <a:pt x="2014" y="749"/>
                      </a:lnTo>
                      <a:lnTo>
                        <a:pt x="1907" y="740"/>
                      </a:lnTo>
                      <a:lnTo>
                        <a:pt x="1800" y="720"/>
                      </a:lnTo>
                      <a:lnTo>
                        <a:pt x="1703" y="691"/>
                      </a:lnTo>
                      <a:lnTo>
                        <a:pt x="1606" y="652"/>
                      </a:lnTo>
                      <a:lnTo>
                        <a:pt x="1509" y="603"/>
                      </a:lnTo>
                      <a:lnTo>
                        <a:pt x="1411" y="555"/>
                      </a:lnTo>
                      <a:lnTo>
                        <a:pt x="1227" y="438"/>
                      </a:lnTo>
                      <a:lnTo>
                        <a:pt x="1051" y="321"/>
                      </a:lnTo>
                      <a:lnTo>
                        <a:pt x="886" y="224"/>
                      </a:lnTo>
                      <a:lnTo>
                        <a:pt x="808" y="185"/>
                      </a:lnTo>
                      <a:lnTo>
                        <a:pt x="730" y="156"/>
                      </a:lnTo>
                      <a:lnTo>
                        <a:pt x="662" y="136"/>
                      </a:lnTo>
                      <a:lnTo>
                        <a:pt x="594" y="136"/>
                      </a:lnTo>
                      <a:lnTo>
                        <a:pt x="526" y="146"/>
                      </a:lnTo>
                      <a:lnTo>
                        <a:pt x="458" y="175"/>
                      </a:lnTo>
                      <a:lnTo>
                        <a:pt x="400" y="224"/>
                      </a:lnTo>
                      <a:lnTo>
                        <a:pt x="341" y="292"/>
                      </a:lnTo>
                      <a:lnTo>
                        <a:pt x="293" y="380"/>
                      </a:lnTo>
                      <a:lnTo>
                        <a:pt x="244" y="496"/>
                      </a:lnTo>
                      <a:lnTo>
                        <a:pt x="195" y="642"/>
                      </a:lnTo>
                      <a:lnTo>
                        <a:pt x="156" y="808"/>
                      </a:lnTo>
                      <a:lnTo>
                        <a:pt x="127" y="1012"/>
                      </a:lnTo>
                      <a:lnTo>
                        <a:pt x="88" y="1245"/>
                      </a:lnTo>
                      <a:lnTo>
                        <a:pt x="69" y="1508"/>
                      </a:lnTo>
                      <a:lnTo>
                        <a:pt x="40" y="1810"/>
                      </a:lnTo>
                      <a:lnTo>
                        <a:pt x="20" y="2150"/>
                      </a:lnTo>
                      <a:lnTo>
                        <a:pt x="11" y="2530"/>
                      </a:lnTo>
                      <a:lnTo>
                        <a:pt x="1" y="3415"/>
                      </a:lnTo>
                      <a:lnTo>
                        <a:pt x="11" y="3765"/>
                      </a:lnTo>
                      <a:lnTo>
                        <a:pt x="20" y="3911"/>
                      </a:lnTo>
                      <a:lnTo>
                        <a:pt x="40" y="4057"/>
                      </a:lnTo>
                      <a:lnTo>
                        <a:pt x="69" y="4183"/>
                      </a:lnTo>
                      <a:lnTo>
                        <a:pt x="88" y="4310"/>
                      </a:lnTo>
                      <a:lnTo>
                        <a:pt x="127" y="4417"/>
                      </a:lnTo>
                      <a:lnTo>
                        <a:pt x="156" y="4524"/>
                      </a:lnTo>
                      <a:lnTo>
                        <a:pt x="195" y="4611"/>
                      </a:lnTo>
                      <a:lnTo>
                        <a:pt x="244" y="4699"/>
                      </a:lnTo>
                      <a:lnTo>
                        <a:pt x="293" y="4767"/>
                      </a:lnTo>
                      <a:lnTo>
                        <a:pt x="341" y="4835"/>
                      </a:lnTo>
                      <a:lnTo>
                        <a:pt x="400" y="4903"/>
                      </a:lnTo>
                      <a:lnTo>
                        <a:pt x="458" y="4952"/>
                      </a:lnTo>
                      <a:lnTo>
                        <a:pt x="526" y="5000"/>
                      </a:lnTo>
                      <a:lnTo>
                        <a:pt x="594" y="5039"/>
                      </a:lnTo>
                      <a:lnTo>
                        <a:pt x="662" y="5078"/>
                      </a:lnTo>
                      <a:lnTo>
                        <a:pt x="730" y="5107"/>
                      </a:lnTo>
                      <a:lnTo>
                        <a:pt x="886" y="5146"/>
                      </a:lnTo>
                      <a:lnTo>
                        <a:pt x="1051" y="5176"/>
                      </a:lnTo>
                      <a:lnTo>
                        <a:pt x="1227" y="5195"/>
                      </a:lnTo>
                      <a:lnTo>
                        <a:pt x="1411" y="5205"/>
                      </a:lnTo>
                      <a:lnTo>
                        <a:pt x="1606" y="5205"/>
                      </a:lnTo>
                      <a:lnTo>
                        <a:pt x="2014" y="5195"/>
                      </a:lnTo>
                      <a:lnTo>
                        <a:pt x="2413" y="5205"/>
                      </a:lnTo>
                      <a:lnTo>
                        <a:pt x="2608" y="5205"/>
                      </a:lnTo>
                      <a:lnTo>
                        <a:pt x="2793" y="5195"/>
                      </a:lnTo>
                      <a:lnTo>
                        <a:pt x="2968" y="5176"/>
                      </a:lnTo>
                      <a:lnTo>
                        <a:pt x="3133" y="5146"/>
                      </a:lnTo>
                      <a:lnTo>
                        <a:pt x="3289" y="5107"/>
                      </a:lnTo>
                      <a:lnTo>
                        <a:pt x="3357" y="5078"/>
                      </a:lnTo>
                      <a:lnTo>
                        <a:pt x="3435" y="5039"/>
                      </a:lnTo>
                      <a:lnTo>
                        <a:pt x="3493" y="5000"/>
                      </a:lnTo>
                      <a:lnTo>
                        <a:pt x="3561" y="4952"/>
                      </a:lnTo>
                      <a:lnTo>
                        <a:pt x="3620" y="4903"/>
                      </a:lnTo>
                      <a:lnTo>
                        <a:pt x="3678" y="4835"/>
                      </a:lnTo>
                      <a:lnTo>
                        <a:pt x="3727" y="4767"/>
                      </a:lnTo>
                      <a:lnTo>
                        <a:pt x="3775" y="4699"/>
                      </a:lnTo>
                      <a:lnTo>
                        <a:pt x="3824" y="4611"/>
                      </a:lnTo>
                      <a:lnTo>
                        <a:pt x="3863" y="4524"/>
                      </a:lnTo>
                      <a:lnTo>
                        <a:pt x="3902" y="4417"/>
                      </a:lnTo>
                      <a:lnTo>
                        <a:pt x="3931" y="4310"/>
                      </a:lnTo>
                      <a:lnTo>
                        <a:pt x="3960" y="4183"/>
                      </a:lnTo>
                      <a:lnTo>
                        <a:pt x="3980" y="4057"/>
                      </a:lnTo>
                      <a:lnTo>
                        <a:pt x="3999" y="3911"/>
                      </a:lnTo>
                      <a:lnTo>
                        <a:pt x="4009" y="3765"/>
                      </a:lnTo>
                      <a:lnTo>
                        <a:pt x="4018" y="3415"/>
                      </a:lnTo>
                      <a:lnTo>
                        <a:pt x="4009" y="2471"/>
                      </a:lnTo>
                      <a:lnTo>
                        <a:pt x="3999" y="2072"/>
                      </a:lnTo>
                      <a:lnTo>
                        <a:pt x="3980" y="1712"/>
                      </a:lnTo>
                      <a:lnTo>
                        <a:pt x="3960" y="1391"/>
                      </a:lnTo>
                      <a:lnTo>
                        <a:pt x="3931" y="1109"/>
                      </a:lnTo>
                      <a:lnTo>
                        <a:pt x="3902" y="866"/>
                      </a:lnTo>
                      <a:lnTo>
                        <a:pt x="3863" y="662"/>
                      </a:lnTo>
                      <a:lnTo>
                        <a:pt x="3824" y="487"/>
                      </a:lnTo>
                      <a:lnTo>
                        <a:pt x="3775" y="341"/>
                      </a:lnTo>
                      <a:lnTo>
                        <a:pt x="3727" y="224"/>
                      </a:lnTo>
                      <a:lnTo>
                        <a:pt x="3678" y="136"/>
                      </a:lnTo>
                      <a:lnTo>
                        <a:pt x="3620" y="68"/>
                      </a:lnTo>
                      <a:lnTo>
                        <a:pt x="3561" y="29"/>
                      </a:lnTo>
                      <a:lnTo>
                        <a:pt x="3493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2;p15">
                  <a:extLst>
                    <a:ext uri="{FF2B5EF4-FFF2-40B4-BE49-F238E27FC236}">
                      <a16:creationId xmlns:a16="http://schemas.microsoft.com/office/drawing/2014/main" id="{6034CB1E-087A-488B-8698-3A6386DAF2AB}"/>
                    </a:ext>
                  </a:extLst>
                </p:cNvPr>
                <p:cNvSpPr/>
                <p:nvPr/>
              </p:nvSpPr>
              <p:spPr>
                <a:xfrm>
                  <a:off x="508300" y="3437525"/>
                  <a:ext cx="100475" cy="8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9" h="3571" extrusionOk="0">
                      <a:moveTo>
                        <a:pt x="3814" y="0"/>
                      </a:moveTo>
                      <a:lnTo>
                        <a:pt x="3620" y="98"/>
                      </a:lnTo>
                      <a:lnTo>
                        <a:pt x="3415" y="214"/>
                      </a:lnTo>
                      <a:lnTo>
                        <a:pt x="3201" y="341"/>
                      </a:lnTo>
                      <a:lnTo>
                        <a:pt x="2978" y="467"/>
                      </a:lnTo>
                      <a:lnTo>
                        <a:pt x="2744" y="584"/>
                      </a:lnTo>
                      <a:lnTo>
                        <a:pt x="2618" y="633"/>
                      </a:lnTo>
                      <a:lnTo>
                        <a:pt x="2501" y="681"/>
                      </a:lnTo>
                      <a:lnTo>
                        <a:pt x="2374" y="720"/>
                      </a:lnTo>
                      <a:lnTo>
                        <a:pt x="2248" y="749"/>
                      </a:lnTo>
                      <a:lnTo>
                        <a:pt x="2131" y="759"/>
                      </a:lnTo>
                      <a:lnTo>
                        <a:pt x="2005" y="769"/>
                      </a:lnTo>
                      <a:lnTo>
                        <a:pt x="1878" y="769"/>
                      </a:lnTo>
                      <a:lnTo>
                        <a:pt x="1752" y="749"/>
                      </a:lnTo>
                      <a:lnTo>
                        <a:pt x="1635" y="730"/>
                      </a:lnTo>
                      <a:lnTo>
                        <a:pt x="1509" y="691"/>
                      </a:lnTo>
                      <a:lnTo>
                        <a:pt x="1392" y="662"/>
                      </a:lnTo>
                      <a:lnTo>
                        <a:pt x="1275" y="613"/>
                      </a:lnTo>
                      <a:lnTo>
                        <a:pt x="1042" y="516"/>
                      </a:lnTo>
                      <a:lnTo>
                        <a:pt x="828" y="409"/>
                      </a:lnTo>
                      <a:lnTo>
                        <a:pt x="614" y="302"/>
                      </a:lnTo>
                      <a:lnTo>
                        <a:pt x="409" y="205"/>
                      </a:lnTo>
                      <a:lnTo>
                        <a:pt x="215" y="127"/>
                      </a:lnTo>
                      <a:lnTo>
                        <a:pt x="166" y="302"/>
                      </a:lnTo>
                      <a:lnTo>
                        <a:pt x="127" y="516"/>
                      </a:lnTo>
                      <a:lnTo>
                        <a:pt x="98" y="769"/>
                      </a:lnTo>
                      <a:lnTo>
                        <a:pt x="59" y="1061"/>
                      </a:lnTo>
                      <a:lnTo>
                        <a:pt x="40" y="1401"/>
                      </a:lnTo>
                      <a:lnTo>
                        <a:pt x="20" y="1780"/>
                      </a:lnTo>
                      <a:lnTo>
                        <a:pt x="11" y="2209"/>
                      </a:lnTo>
                      <a:lnTo>
                        <a:pt x="1" y="2685"/>
                      </a:lnTo>
                      <a:lnTo>
                        <a:pt x="205" y="2802"/>
                      </a:lnTo>
                      <a:lnTo>
                        <a:pt x="419" y="2909"/>
                      </a:lnTo>
                      <a:lnTo>
                        <a:pt x="633" y="3016"/>
                      </a:lnTo>
                      <a:lnTo>
                        <a:pt x="857" y="3113"/>
                      </a:lnTo>
                      <a:lnTo>
                        <a:pt x="1090" y="3201"/>
                      </a:lnTo>
                      <a:lnTo>
                        <a:pt x="1324" y="3279"/>
                      </a:lnTo>
                      <a:lnTo>
                        <a:pt x="1557" y="3356"/>
                      </a:lnTo>
                      <a:lnTo>
                        <a:pt x="1810" y="3415"/>
                      </a:lnTo>
                      <a:lnTo>
                        <a:pt x="2063" y="3473"/>
                      </a:lnTo>
                      <a:lnTo>
                        <a:pt x="2316" y="3512"/>
                      </a:lnTo>
                      <a:lnTo>
                        <a:pt x="2579" y="3541"/>
                      </a:lnTo>
                      <a:lnTo>
                        <a:pt x="2851" y="3561"/>
                      </a:lnTo>
                      <a:lnTo>
                        <a:pt x="3123" y="3570"/>
                      </a:lnTo>
                      <a:lnTo>
                        <a:pt x="3406" y="3561"/>
                      </a:lnTo>
                      <a:lnTo>
                        <a:pt x="3697" y="3541"/>
                      </a:lnTo>
                      <a:lnTo>
                        <a:pt x="3989" y="3512"/>
                      </a:lnTo>
                      <a:lnTo>
                        <a:pt x="4009" y="3249"/>
                      </a:lnTo>
                      <a:lnTo>
                        <a:pt x="4018" y="2948"/>
                      </a:lnTo>
                      <a:lnTo>
                        <a:pt x="4018" y="2393"/>
                      </a:lnTo>
                      <a:lnTo>
                        <a:pt x="4009" y="1887"/>
                      </a:lnTo>
                      <a:lnTo>
                        <a:pt x="3989" y="1450"/>
                      </a:lnTo>
                      <a:lnTo>
                        <a:pt x="3970" y="1061"/>
                      </a:lnTo>
                      <a:lnTo>
                        <a:pt x="3941" y="720"/>
                      </a:lnTo>
                      <a:lnTo>
                        <a:pt x="3902" y="438"/>
                      </a:lnTo>
                      <a:lnTo>
                        <a:pt x="3863" y="195"/>
                      </a:lnTo>
                      <a:lnTo>
                        <a:pt x="3814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3;p15">
                  <a:extLst>
                    <a:ext uri="{FF2B5EF4-FFF2-40B4-BE49-F238E27FC236}">
                      <a16:creationId xmlns:a16="http://schemas.microsoft.com/office/drawing/2014/main" id="{C634B001-DD97-4558-8DC3-B5F22EBB6936}"/>
                    </a:ext>
                  </a:extLst>
                </p:cNvPr>
                <p:cNvSpPr/>
                <p:nvPr/>
              </p:nvSpPr>
              <p:spPr>
                <a:xfrm>
                  <a:off x="421000" y="3189700"/>
                  <a:ext cx="283350" cy="3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4" h="13182" extrusionOk="0">
                      <a:moveTo>
                        <a:pt x="4057" y="0"/>
                      </a:moveTo>
                      <a:lnTo>
                        <a:pt x="3853" y="10"/>
                      </a:lnTo>
                      <a:lnTo>
                        <a:pt x="3639" y="20"/>
                      </a:lnTo>
                      <a:lnTo>
                        <a:pt x="3444" y="49"/>
                      </a:lnTo>
                      <a:lnTo>
                        <a:pt x="3240" y="88"/>
                      </a:lnTo>
                      <a:lnTo>
                        <a:pt x="3045" y="127"/>
                      </a:lnTo>
                      <a:lnTo>
                        <a:pt x="2851" y="185"/>
                      </a:lnTo>
                      <a:lnTo>
                        <a:pt x="2666" y="253"/>
                      </a:lnTo>
                      <a:lnTo>
                        <a:pt x="2481" y="321"/>
                      </a:lnTo>
                      <a:lnTo>
                        <a:pt x="2306" y="409"/>
                      </a:lnTo>
                      <a:lnTo>
                        <a:pt x="2131" y="497"/>
                      </a:lnTo>
                      <a:lnTo>
                        <a:pt x="1956" y="594"/>
                      </a:lnTo>
                      <a:lnTo>
                        <a:pt x="1790" y="701"/>
                      </a:lnTo>
                      <a:lnTo>
                        <a:pt x="1635" y="808"/>
                      </a:lnTo>
                      <a:lnTo>
                        <a:pt x="1479" y="934"/>
                      </a:lnTo>
                      <a:lnTo>
                        <a:pt x="1333" y="1061"/>
                      </a:lnTo>
                      <a:lnTo>
                        <a:pt x="1187" y="1197"/>
                      </a:lnTo>
                      <a:lnTo>
                        <a:pt x="1051" y="1333"/>
                      </a:lnTo>
                      <a:lnTo>
                        <a:pt x="925" y="1479"/>
                      </a:lnTo>
                      <a:lnTo>
                        <a:pt x="808" y="1635"/>
                      </a:lnTo>
                      <a:lnTo>
                        <a:pt x="691" y="1800"/>
                      </a:lnTo>
                      <a:lnTo>
                        <a:pt x="584" y="1965"/>
                      </a:lnTo>
                      <a:lnTo>
                        <a:pt x="487" y="2131"/>
                      </a:lnTo>
                      <a:lnTo>
                        <a:pt x="399" y="2306"/>
                      </a:lnTo>
                      <a:lnTo>
                        <a:pt x="321" y="2491"/>
                      </a:lnTo>
                      <a:lnTo>
                        <a:pt x="244" y="2666"/>
                      </a:lnTo>
                      <a:lnTo>
                        <a:pt x="185" y="2860"/>
                      </a:lnTo>
                      <a:lnTo>
                        <a:pt x="127" y="3055"/>
                      </a:lnTo>
                      <a:lnTo>
                        <a:pt x="78" y="3250"/>
                      </a:lnTo>
                      <a:lnTo>
                        <a:pt x="49" y="3444"/>
                      </a:lnTo>
                      <a:lnTo>
                        <a:pt x="20" y="3648"/>
                      </a:lnTo>
                      <a:lnTo>
                        <a:pt x="0" y="3853"/>
                      </a:lnTo>
                      <a:lnTo>
                        <a:pt x="0" y="4067"/>
                      </a:lnTo>
                      <a:lnTo>
                        <a:pt x="0" y="7510"/>
                      </a:lnTo>
                      <a:lnTo>
                        <a:pt x="0" y="7802"/>
                      </a:lnTo>
                      <a:lnTo>
                        <a:pt x="30" y="8084"/>
                      </a:lnTo>
                      <a:lnTo>
                        <a:pt x="59" y="8367"/>
                      </a:lnTo>
                      <a:lnTo>
                        <a:pt x="117" y="8649"/>
                      </a:lnTo>
                      <a:lnTo>
                        <a:pt x="176" y="8921"/>
                      </a:lnTo>
                      <a:lnTo>
                        <a:pt x="253" y="9193"/>
                      </a:lnTo>
                      <a:lnTo>
                        <a:pt x="341" y="9456"/>
                      </a:lnTo>
                      <a:lnTo>
                        <a:pt x="448" y="9709"/>
                      </a:lnTo>
                      <a:lnTo>
                        <a:pt x="555" y="9962"/>
                      </a:lnTo>
                      <a:lnTo>
                        <a:pt x="681" y="10205"/>
                      </a:lnTo>
                      <a:lnTo>
                        <a:pt x="818" y="10448"/>
                      </a:lnTo>
                      <a:lnTo>
                        <a:pt x="973" y="10672"/>
                      </a:lnTo>
                      <a:lnTo>
                        <a:pt x="1129" y="10896"/>
                      </a:lnTo>
                      <a:lnTo>
                        <a:pt x="1294" y="11110"/>
                      </a:lnTo>
                      <a:lnTo>
                        <a:pt x="1479" y="11314"/>
                      </a:lnTo>
                      <a:lnTo>
                        <a:pt x="1664" y="11518"/>
                      </a:lnTo>
                      <a:lnTo>
                        <a:pt x="1858" y="11703"/>
                      </a:lnTo>
                      <a:lnTo>
                        <a:pt x="2063" y="11878"/>
                      </a:lnTo>
                      <a:lnTo>
                        <a:pt x="2277" y="12053"/>
                      </a:lnTo>
                      <a:lnTo>
                        <a:pt x="2501" y="12209"/>
                      </a:lnTo>
                      <a:lnTo>
                        <a:pt x="2734" y="12355"/>
                      </a:lnTo>
                      <a:lnTo>
                        <a:pt x="2967" y="12491"/>
                      </a:lnTo>
                      <a:lnTo>
                        <a:pt x="3211" y="12618"/>
                      </a:lnTo>
                      <a:lnTo>
                        <a:pt x="3464" y="12734"/>
                      </a:lnTo>
                      <a:lnTo>
                        <a:pt x="3726" y="12832"/>
                      </a:lnTo>
                      <a:lnTo>
                        <a:pt x="3989" y="12919"/>
                      </a:lnTo>
                      <a:lnTo>
                        <a:pt x="4252" y="12997"/>
                      </a:lnTo>
                      <a:lnTo>
                        <a:pt x="4524" y="13065"/>
                      </a:lnTo>
                      <a:lnTo>
                        <a:pt x="4806" y="13114"/>
                      </a:lnTo>
                      <a:lnTo>
                        <a:pt x="5088" y="13153"/>
                      </a:lnTo>
                      <a:lnTo>
                        <a:pt x="5380" y="13172"/>
                      </a:lnTo>
                      <a:lnTo>
                        <a:pt x="5662" y="13182"/>
                      </a:lnTo>
                      <a:lnTo>
                        <a:pt x="5954" y="13172"/>
                      </a:lnTo>
                      <a:lnTo>
                        <a:pt x="6246" y="13153"/>
                      </a:lnTo>
                      <a:lnTo>
                        <a:pt x="6528" y="13114"/>
                      </a:lnTo>
                      <a:lnTo>
                        <a:pt x="6800" y="13065"/>
                      </a:lnTo>
                      <a:lnTo>
                        <a:pt x="7082" y="12997"/>
                      </a:lnTo>
                      <a:lnTo>
                        <a:pt x="7345" y="12919"/>
                      </a:lnTo>
                      <a:lnTo>
                        <a:pt x="7608" y="12832"/>
                      </a:lnTo>
                      <a:lnTo>
                        <a:pt x="7870" y="12734"/>
                      </a:lnTo>
                      <a:lnTo>
                        <a:pt x="8114" y="12618"/>
                      </a:lnTo>
                      <a:lnTo>
                        <a:pt x="8367" y="12491"/>
                      </a:lnTo>
                      <a:lnTo>
                        <a:pt x="8600" y="12355"/>
                      </a:lnTo>
                      <a:lnTo>
                        <a:pt x="8833" y="12209"/>
                      </a:lnTo>
                      <a:lnTo>
                        <a:pt x="9047" y="12053"/>
                      </a:lnTo>
                      <a:lnTo>
                        <a:pt x="9261" y="11878"/>
                      </a:lnTo>
                      <a:lnTo>
                        <a:pt x="9476" y="11703"/>
                      </a:lnTo>
                      <a:lnTo>
                        <a:pt x="9670" y="11518"/>
                      </a:lnTo>
                      <a:lnTo>
                        <a:pt x="9855" y="11314"/>
                      </a:lnTo>
                      <a:lnTo>
                        <a:pt x="10040" y="11110"/>
                      </a:lnTo>
                      <a:lnTo>
                        <a:pt x="10205" y="10896"/>
                      </a:lnTo>
                      <a:lnTo>
                        <a:pt x="10361" y="10672"/>
                      </a:lnTo>
                      <a:lnTo>
                        <a:pt x="10507" y="10448"/>
                      </a:lnTo>
                      <a:lnTo>
                        <a:pt x="10643" y="10205"/>
                      </a:lnTo>
                      <a:lnTo>
                        <a:pt x="10769" y="9962"/>
                      </a:lnTo>
                      <a:lnTo>
                        <a:pt x="10886" y="9709"/>
                      </a:lnTo>
                      <a:lnTo>
                        <a:pt x="10993" y="9456"/>
                      </a:lnTo>
                      <a:lnTo>
                        <a:pt x="11081" y="9193"/>
                      </a:lnTo>
                      <a:lnTo>
                        <a:pt x="11158" y="8921"/>
                      </a:lnTo>
                      <a:lnTo>
                        <a:pt x="11217" y="8649"/>
                      </a:lnTo>
                      <a:lnTo>
                        <a:pt x="11265" y="8367"/>
                      </a:lnTo>
                      <a:lnTo>
                        <a:pt x="11304" y="8084"/>
                      </a:lnTo>
                      <a:lnTo>
                        <a:pt x="11324" y="7802"/>
                      </a:lnTo>
                      <a:lnTo>
                        <a:pt x="11334" y="7510"/>
                      </a:lnTo>
                      <a:lnTo>
                        <a:pt x="11334" y="4417"/>
                      </a:lnTo>
                      <a:lnTo>
                        <a:pt x="11324" y="4193"/>
                      </a:lnTo>
                      <a:lnTo>
                        <a:pt x="11314" y="3969"/>
                      </a:lnTo>
                      <a:lnTo>
                        <a:pt x="11285" y="3746"/>
                      </a:lnTo>
                      <a:lnTo>
                        <a:pt x="11246" y="3532"/>
                      </a:lnTo>
                      <a:lnTo>
                        <a:pt x="11197" y="3318"/>
                      </a:lnTo>
                      <a:lnTo>
                        <a:pt x="11139" y="3113"/>
                      </a:lnTo>
                      <a:lnTo>
                        <a:pt x="11061" y="2909"/>
                      </a:lnTo>
                      <a:lnTo>
                        <a:pt x="10983" y="2705"/>
                      </a:lnTo>
                      <a:lnTo>
                        <a:pt x="10896" y="2510"/>
                      </a:lnTo>
                      <a:lnTo>
                        <a:pt x="10799" y="2316"/>
                      </a:lnTo>
                      <a:lnTo>
                        <a:pt x="10692" y="2131"/>
                      </a:lnTo>
                      <a:lnTo>
                        <a:pt x="10575" y="1956"/>
                      </a:lnTo>
                      <a:lnTo>
                        <a:pt x="10458" y="1781"/>
                      </a:lnTo>
                      <a:lnTo>
                        <a:pt x="10322" y="1615"/>
                      </a:lnTo>
                      <a:lnTo>
                        <a:pt x="10186" y="1450"/>
                      </a:lnTo>
                      <a:lnTo>
                        <a:pt x="10040" y="1304"/>
                      </a:lnTo>
                      <a:lnTo>
                        <a:pt x="9884" y="1158"/>
                      </a:lnTo>
                      <a:lnTo>
                        <a:pt x="9719" y="1012"/>
                      </a:lnTo>
                      <a:lnTo>
                        <a:pt x="9553" y="886"/>
                      </a:lnTo>
                      <a:lnTo>
                        <a:pt x="9378" y="759"/>
                      </a:lnTo>
                      <a:lnTo>
                        <a:pt x="9203" y="642"/>
                      </a:lnTo>
                      <a:lnTo>
                        <a:pt x="9018" y="535"/>
                      </a:lnTo>
                      <a:lnTo>
                        <a:pt x="8824" y="438"/>
                      </a:lnTo>
                      <a:lnTo>
                        <a:pt x="8629" y="351"/>
                      </a:lnTo>
                      <a:lnTo>
                        <a:pt x="8435" y="273"/>
                      </a:lnTo>
                      <a:lnTo>
                        <a:pt x="8230" y="205"/>
                      </a:lnTo>
                      <a:lnTo>
                        <a:pt x="8016" y="146"/>
                      </a:lnTo>
                      <a:lnTo>
                        <a:pt x="7802" y="98"/>
                      </a:lnTo>
                      <a:lnTo>
                        <a:pt x="7588" y="59"/>
                      </a:lnTo>
                      <a:lnTo>
                        <a:pt x="7365" y="30"/>
                      </a:lnTo>
                      <a:lnTo>
                        <a:pt x="7141" y="10"/>
                      </a:lnTo>
                      <a:lnTo>
                        <a:pt x="6917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4;p15">
                  <a:extLst>
                    <a:ext uri="{FF2B5EF4-FFF2-40B4-BE49-F238E27FC236}">
                      <a16:creationId xmlns:a16="http://schemas.microsoft.com/office/drawing/2014/main" id="{5865A500-2CDA-4915-A441-41E221C2E289}"/>
                    </a:ext>
                  </a:extLst>
                </p:cNvPr>
                <p:cNvSpPr/>
                <p:nvPr/>
              </p:nvSpPr>
              <p:spPr>
                <a:xfrm>
                  <a:off x="562775" y="3373075"/>
                  <a:ext cx="46000" cy="1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0" h="789" extrusionOk="0">
                      <a:moveTo>
                        <a:pt x="779" y="0"/>
                      </a:moveTo>
                      <a:lnTo>
                        <a:pt x="604" y="10"/>
                      </a:lnTo>
                      <a:lnTo>
                        <a:pt x="448" y="49"/>
                      </a:lnTo>
                      <a:lnTo>
                        <a:pt x="302" y="98"/>
                      </a:lnTo>
                      <a:lnTo>
                        <a:pt x="234" y="127"/>
                      </a:lnTo>
                      <a:lnTo>
                        <a:pt x="186" y="166"/>
                      </a:lnTo>
                      <a:lnTo>
                        <a:pt x="127" y="195"/>
                      </a:lnTo>
                      <a:lnTo>
                        <a:pt x="88" y="244"/>
                      </a:lnTo>
                      <a:lnTo>
                        <a:pt x="50" y="282"/>
                      </a:lnTo>
                      <a:lnTo>
                        <a:pt x="20" y="331"/>
                      </a:lnTo>
                      <a:lnTo>
                        <a:pt x="11" y="380"/>
                      </a:lnTo>
                      <a:lnTo>
                        <a:pt x="1" y="438"/>
                      </a:lnTo>
                      <a:lnTo>
                        <a:pt x="1" y="487"/>
                      </a:lnTo>
                      <a:lnTo>
                        <a:pt x="11" y="526"/>
                      </a:lnTo>
                      <a:lnTo>
                        <a:pt x="30" y="565"/>
                      </a:lnTo>
                      <a:lnTo>
                        <a:pt x="50" y="594"/>
                      </a:lnTo>
                      <a:lnTo>
                        <a:pt x="88" y="613"/>
                      </a:lnTo>
                      <a:lnTo>
                        <a:pt x="137" y="633"/>
                      </a:lnTo>
                      <a:lnTo>
                        <a:pt x="244" y="662"/>
                      </a:lnTo>
                      <a:lnTo>
                        <a:pt x="380" y="672"/>
                      </a:lnTo>
                      <a:lnTo>
                        <a:pt x="536" y="681"/>
                      </a:lnTo>
                      <a:lnTo>
                        <a:pt x="711" y="691"/>
                      </a:lnTo>
                      <a:lnTo>
                        <a:pt x="896" y="710"/>
                      </a:lnTo>
                      <a:lnTo>
                        <a:pt x="1081" y="730"/>
                      </a:lnTo>
                      <a:lnTo>
                        <a:pt x="1256" y="749"/>
                      </a:lnTo>
                      <a:lnTo>
                        <a:pt x="1411" y="769"/>
                      </a:lnTo>
                      <a:lnTo>
                        <a:pt x="1548" y="788"/>
                      </a:lnTo>
                      <a:lnTo>
                        <a:pt x="1664" y="779"/>
                      </a:lnTo>
                      <a:lnTo>
                        <a:pt x="1713" y="769"/>
                      </a:lnTo>
                      <a:lnTo>
                        <a:pt x="1752" y="749"/>
                      </a:lnTo>
                      <a:lnTo>
                        <a:pt x="1781" y="730"/>
                      </a:lnTo>
                      <a:lnTo>
                        <a:pt x="1810" y="701"/>
                      </a:lnTo>
                      <a:lnTo>
                        <a:pt x="1830" y="662"/>
                      </a:lnTo>
                      <a:lnTo>
                        <a:pt x="1839" y="613"/>
                      </a:lnTo>
                      <a:lnTo>
                        <a:pt x="1839" y="555"/>
                      </a:lnTo>
                      <a:lnTo>
                        <a:pt x="1830" y="506"/>
                      </a:lnTo>
                      <a:lnTo>
                        <a:pt x="1810" y="458"/>
                      </a:lnTo>
                      <a:lnTo>
                        <a:pt x="1781" y="409"/>
                      </a:lnTo>
                      <a:lnTo>
                        <a:pt x="1752" y="360"/>
                      </a:lnTo>
                      <a:lnTo>
                        <a:pt x="1713" y="312"/>
                      </a:lnTo>
                      <a:lnTo>
                        <a:pt x="1664" y="263"/>
                      </a:lnTo>
                      <a:lnTo>
                        <a:pt x="1606" y="224"/>
                      </a:lnTo>
                      <a:lnTo>
                        <a:pt x="1470" y="146"/>
                      </a:lnTo>
                      <a:lnTo>
                        <a:pt x="1324" y="88"/>
                      </a:lnTo>
                      <a:lnTo>
                        <a:pt x="1149" y="39"/>
                      </a:lnTo>
                      <a:lnTo>
                        <a:pt x="964" y="10"/>
                      </a:lnTo>
                      <a:lnTo>
                        <a:pt x="779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5;p15">
                  <a:extLst>
                    <a:ext uri="{FF2B5EF4-FFF2-40B4-BE49-F238E27FC236}">
                      <a16:creationId xmlns:a16="http://schemas.microsoft.com/office/drawing/2014/main" id="{A9C2B99B-A18A-4751-BE76-C1F862930576}"/>
                    </a:ext>
                  </a:extLst>
                </p:cNvPr>
                <p:cNvSpPr/>
                <p:nvPr/>
              </p:nvSpPr>
              <p:spPr>
                <a:xfrm>
                  <a:off x="528250" y="3401050"/>
                  <a:ext cx="86350" cy="3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294" extrusionOk="0">
                      <a:moveTo>
                        <a:pt x="390" y="0"/>
                      </a:moveTo>
                      <a:lnTo>
                        <a:pt x="302" y="20"/>
                      </a:lnTo>
                      <a:lnTo>
                        <a:pt x="205" y="49"/>
                      </a:lnTo>
                      <a:lnTo>
                        <a:pt x="156" y="68"/>
                      </a:lnTo>
                      <a:lnTo>
                        <a:pt x="108" y="97"/>
                      </a:lnTo>
                      <a:lnTo>
                        <a:pt x="69" y="136"/>
                      </a:lnTo>
                      <a:lnTo>
                        <a:pt x="39" y="175"/>
                      </a:lnTo>
                      <a:lnTo>
                        <a:pt x="10" y="234"/>
                      </a:lnTo>
                      <a:lnTo>
                        <a:pt x="0" y="302"/>
                      </a:lnTo>
                      <a:lnTo>
                        <a:pt x="0" y="379"/>
                      </a:lnTo>
                      <a:lnTo>
                        <a:pt x="10" y="467"/>
                      </a:lnTo>
                      <a:lnTo>
                        <a:pt x="146" y="321"/>
                      </a:lnTo>
                      <a:lnTo>
                        <a:pt x="195" y="379"/>
                      </a:lnTo>
                      <a:lnTo>
                        <a:pt x="273" y="467"/>
                      </a:lnTo>
                      <a:lnTo>
                        <a:pt x="399" y="574"/>
                      </a:lnTo>
                      <a:lnTo>
                        <a:pt x="555" y="700"/>
                      </a:lnTo>
                      <a:lnTo>
                        <a:pt x="759" y="837"/>
                      </a:lnTo>
                      <a:lnTo>
                        <a:pt x="876" y="905"/>
                      </a:lnTo>
                      <a:lnTo>
                        <a:pt x="1002" y="963"/>
                      </a:lnTo>
                      <a:lnTo>
                        <a:pt x="1139" y="1031"/>
                      </a:lnTo>
                      <a:lnTo>
                        <a:pt x="1285" y="1080"/>
                      </a:lnTo>
                      <a:lnTo>
                        <a:pt x="1450" y="1138"/>
                      </a:lnTo>
                      <a:lnTo>
                        <a:pt x="1615" y="1177"/>
                      </a:lnTo>
                      <a:lnTo>
                        <a:pt x="1829" y="1226"/>
                      </a:lnTo>
                      <a:lnTo>
                        <a:pt x="2034" y="1255"/>
                      </a:lnTo>
                      <a:lnTo>
                        <a:pt x="2218" y="1284"/>
                      </a:lnTo>
                      <a:lnTo>
                        <a:pt x="2394" y="1294"/>
                      </a:lnTo>
                      <a:lnTo>
                        <a:pt x="2715" y="1294"/>
                      </a:lnTo>
                      <a:lnTo>
                        <a:pt x="2851" y="1284"/>
                      </a:lnTo>
                      <a:lnTo>
                        <a:pt x="2968" y="1265"/>
                      </a:lnTo>
                      <a:lnTo>
                        <a:pt x="3182" y="1236"/>
                      </a:lnTo>
                      <a:lnTo>
                        <a:pt x="3327" y="1197"/>
                      </a:lnTo>
                      <a:lnTo>
                        <a:pt x="3425" y="1167"/>
                      </a:lnTo>
                      <a:lnTo>
                        <a:pt x="3454" y="1148"/>
                      </a:lnTo>
                      <a:lnTo>
                        <a:pt x="3104" y="807"/>
                      </a:lnTo>
                      <a:lnTo>
                        <a:pt x="3201" y="1080"/>
                      </a:lnTo>
                      <a:lnTo>
                        <a:pt x="2861" y="1090"/>
                      </a:lnTo>
                      <a:lnTo>
                        <a:pt x="2539" y="1090"/>
                      </a:lnTo>
                      <a:lnTo>
                        <a:pt x="2248" y="1060"/>
                      </a:lnTo>
                      <a:lnTo>
                        <a:pt x="1975" y="1021"/>
                      </a:lnTo>
                      <a:lnTo>
                        <a:pt x="1732" y="963"/>
                      </a:lnTo>
                      <a:lnTo>
                        <a:pt x="1508" y="895"/>
                      </a:lnTo>
                      <a:lnTo>
                        <a:pt x="1294" y="827"/>
                      </a:lnTo>
                      <a:lnTo>
                        <a:pt x="1109" y="739"/>
                      </a:lnTo>
                      <a:lnTo>
                        <a:pt x="954" y="652"/>
                      </a:lnTo>
                      <a:lnTo>
                        <a:pt x="808" y="564"/>
                      </a:lnTo>
                      <a:lnTo>
                        <a:pt x="681" y="486"/>
                      </a:lnTo>
                      <a:lnTo>
                        <a:pt x="574" y="399"/>
                      </a:lnTo>
                      <a:lnTo>
                        <a:pt x="487" y="321"/>
                      </a:lnTo>
                      <a:lnTo>
                        <a:pt x="409" y="253"/>
                      </a:lnTo>
                      <a:lnTo>
                        <a:pt x="322" y="156"/>
                      </a:lnTo>
                      <a:lnTo>
                        <a:pt x="477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6;p15">
                  <a:extLst>
                    <a:ext uri="{FF2B5EF4-FFF2-40B4-BE49-F238E27FC236}">
                      <a16:creationId xmlns:a16="http://schemas.microsoft.com/office/drawing/2014/main" id="{46D45751-7E50-4AC8-9665-5AE8D2762FCC}"/>
                    </a:ext>
                  </a:extLst>
                </p:cNvPr>
                <p:cNvSpPr/>
                <p:nvPr/>
              </p:nvSpPr>
              <p:spPr>
                <a:xfrm>
                  <a:off x="693375" y="3329050"/>
                  <a:ext cx="60350" cy="8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" h="3532" extrusionOk="0">
                      <a:moveTo>
                        <a:pt x="1246" y="1"/>
                      </a:moveTo>
                      <a:lnTo>
                        <a:pt x="1129" y="20"/>
                      </a:lnTo>
                      <a:lnTo>
                        <a:pt x="1013" y="59"/>
                      </a:lnTo>
                      <a:lnTo>
                        <a:pt x="896" y="117"/>
                      </a:lnTo>
                      <a:lnTo>
                        <a:pt x="789" y="185"/>
                      </a:lnTo>
                      <a:lnTo>
                        <a:pt x="682" y="273"/>
                      </a:lnTo>
                      <a:lnTo>
                        <a:pt x="575" y="370"/>
                      </a:lnTo>
                      <a:lnTo>
                        <a:pt x="487" y="477"/>
                      </a:lnTo>
                      <a:lnTo>
                        <a:pt x="390" y="594"/>
                      </a:lnTo>
                      <a:lnTo>
                        <a:pt x="312" y="730"/>
                      </a:lnTo>
                      <a:lnTo>
                        <a:pt x="234" y="876"/>
                      </a:lnTo>
                      <a:lnTo>
                        <a:pt x="176" y="1032"/>
                      </a:lnTo>
                      <a:lnTo>
                        <a:pt x="118" y="1187"/>
                      </a:lnTo>
                      <a:lnTo>
                        <a:pt x="69" y="1362"/>
                      </a:lnTo>
                      <a:lnTo>
                        <a:pt x="40" y="1538"/>
                      </a:lnTo>
                      <a:lnTo>
                        <a:pt x="11" y="1722"/>
                      </a:lnTo>
                      <a:lnTo>
                        <a:pt x="1" y="1898"/>
                      </a:lnTo>
                      <a:lnTo>
                        <a:pt x="1" y="2073"/>
                      </a:lnTo>
                      <a:lnTo>
                        <a:pt x="20" y="2238"/>
                      </a:lnTo>
                      <a:lnTo>
                        <a:pt x="40" y="2403"/>
                      </a:lnTo>
                      <a:lnTo>
                        <a:pt x="79" y="2559"/>
                      </a:lnTo>
                      <a:lnTo>
                        <a:pt x="118" y="2705"/>
                      </a:lnTo>
                      <a:lnTo>
                        <a:pt x="176" y="2841"/>
                      </a:lnTo>
                      <a:lnTo>
                        <a:pt x="244" y="2968"/>
                      </a:lnTo>
                      <a:lnTo>
                        <a:pt x="312" y="3094"/>
                      </a:lnTo>
                      <a:lnTo>
                        <a:pt x="400" y="3191"/>
                      </a:lnTo>
                      <a:lnTo>
                        <a:pt x="487" y="3289"/>
                      </a:lnTo>
                      <a:lnTo>
                        <a:pt x="584" y="3366"/>
                      </a:lnTo>
                      <a:lnTo>
                        <a:pt x="691" y="3435"/>
                      </a:lnTo>
                      <a:lnTo>
                        <a:pt x="808" y="3483"/>
                      </a:lnTo>
                      <a:lnTo>
                        <a:pt x="925" y="3512"/>
                      </a:lnTo>
                      <a:lnTo>
                        <a:pt x="1042" y="3532"/>
                      </a:lnTo>
                      <a:lnTo>
                        <a:pt x="1168" y="3522"/>
                      </a:lnTo>
                      <a:lnTo>
                        <a:pt x="1285" y="3503"/>
                      </a:lnTo>
                      <a:lnTo>
                        <a:pt x="1402" y="3464"/>
                      </a:lnTo>
                      <a:lnTo>
                        <a:pt x="1518" y="3405"/>
                      </a:lnTo>
                      <a:lnTo>
                        <a:pt x="1625" y="3337"/>
                      </a:lnTo>
                      <a:lnTo>
                        <a:pt x="1732" y="3259"/>
                      </a:lnTo>
                      <a:lnTo>
                        <a:pt x="1830" y="3162"/>
                      </a:lnTo>
                      <a:lnTo>
                        <a:pt x="1927" y="3045"/>
                      </a:lnTo>
                      <a:lnTo>
                        <a:pt x="2014" y="2929"/>
                      </a:lnTo>
                      <a:lnTo>
                        <a:pt x="2102" y="2793"/>
                      </a:lnTo>
                      <a:lnTo>
                        <a:pt x="2170" y="2647"/>
                      </a:lnTo>
                      <a:lnTo>
                        <a:pt x="2238" y="2491"/>
                      </a:lnTo>
                      <a:lnTo>
                        <a:pt x="2297" y="2335"/>
                      </a:lnTo>
                      <a:lnTo>
                        <a:pt x="2345" y="2160"/>
                      </a:lnTo>
                      <a:lnTo>
                        <a:pt x="2374" y="1985"/>
                      </a:lnTo>
                      <a:lnTo>
                        <a:pt x="2404" y="1800"/>
                      </a:lnTo>
                      <a:lnTo>
                        <a:pt x="2413" y="1625"/>
                      </a:lnTo>
                      <a:lnTo>
                        <a:pt x="2404" y="1450"/>
                      </a:lnTo>
                      <a:lnTo>
                        <a:pt x="2394" y="1285"/>
                      </a:lnTo>
                      <a:lnTo>
                        <a:pt x="2374" y="1119"/>
                      </a:lnTo>
                      <a:lnTo>
                        <a:pt x="2336" y="964"/>
                      </a:lnTo>
                      <a:lnTo>
                        <a:pt x="2287" y="818"/>
                      </a:lnTo>
                      <a:lnTo>
                        <a:pt x="2238" y="682"/>
                      </a:lnTo>
                      <a:lnTo>
                        <a:pt x="2170" y="555"/>
                      </a:lnTo>
                      <a:lnTo>
                        <a:pt x="2092" y="429"/>
                      </a:lnTo>
                      <a:lnTo>
                        <a:pt x="2014" y="331"/>
                      </a:lnTo>
                      <a:lnTo>
                        <a:pt x="1927" y="234"/>
                      </a:lnTo>
                      <a:lnTo>
                        <a:pt x="1830" y="156"/>
                      </a:lnTo>
                      <a:lnTo>
                        <a:pt x="1723" y="88"/>
                      </a:lnTo>
                      <a:lnTo>
                        <a:pt x="1606" y="39"/>
                      </a:lnTo>
                      <a:lnTo>
                        <a:pt x="1489" y="10"/>
                      </a:lnTo>
                      <a:lnTo>
                        <a:pt x="1372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7;p15">
                  <a:extLst>
                    <a:ext uri="{FF2B5EF4-FFF2-40B4-BE49-F238E27FC236}">
                      <a16:creationId xmlns:a16="http://schemas.microsoft.com/office/drawing/2014/main" id="{CECBE3F5-E7D1-4146-BE7B-CF5F15448875}"/>
                    </a:ext>
                  </a:extLst>
                </p:cNvPr>
                <p:cNvSpPr/>
                <p:nvPr/>
              </p:nvSpPr>
              <p:spPr>
                <a:xfrm>
                  <a:off x="370650" y="3329050"/>
                  <a:ext cx="60350" cy="8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" h="3532" extrusionOk="0">
                      <a:moveTo>
                        <a:pt x="1042" y="1"/>
                      </a:moveTo>
                      <a:lnTo>
                        <a:pt x="925" y="10"/>
                      </a:lnTo>
                      <a:lnTo>
                        <a:pt x="808" y="39"/>
                      </a:lnTo>
                      <a:lnTo>
                        <a:pt x="691" y="88"/>
                      </a:lnTo>
                      <a:lnTo>
                        <a:pt x="594" y="156"/>
                      </a:lnTo>
                      <a:lnTo>
                        <a:pt x="487" y="234"/>
                      </a:lnTo>
                      <a:lnTo>
                        <a:pt x="400" y="331"/>
                      </a:lnTo>
                      <a:lnTo>
                        <a:pt x="322" y="429"/>
                      </a:lnTo>
                      <a:lnTo>
                        <a:pt x="244" y="555"/>
                      </a:lnTo>
                      <a:lnTo>
                        <a:pt x="176" y="682"/>
                      </a:lnTo>
                      <a:lnTo>
                        <a:pt x="127" y="818"/>
                      </a:lnTo>
                      <a:lnTo>
                        <a:pt x="79" y="964"/>
                      </a:lnTo>
                      <a:lnTo>
                        <a:pt x="40" y="1119"/>
                      </a:lnTo>
                      <a:lnTo>
                        <a:pt x="20" y="1285"/>
                      </a:lnTo>
                      <a:lnTo>
                        <a:pt x="10" y="1450"/>
                      </a:lnTo>
                      <a:lnTo>
                        <a:pt x="1" y="1625"/>
                      </a:lnTo>
                      <a:lnTo>
                        <a:pt x="20" y="1800"/>
                      </a:lnTo>
                      <a:lnTo>
                        <a:pt x="40" y="1985"/>
                      </a:lnTo>
                      <a:lnTo>
                        <a:pt x="69" y="2160"/>
                      </a:lnTo>
                      <a:lnTo>
                        <a:pt x="117" y="2335"/>
                      </a:lnTo>
                      <a:lnTo>
                        <a:pt x="176" y="2491"/>
                      </a:lnTo>
                      <a:lnTo>
                        <a:pt x="244" y="2647"/>
                      </a:lnTo>
                      <a:lnTo>
                        <a:pt x="312" y="2793"/>
                      </a:lnTo>
                      <a:lnTo>
                        <a:pt x="400" y="2929"/>
                      </a:lnTo>
                      <a:lnTo>
                        <a:pt x="487" y="3045"/>
                      </a:lnTo>
                      <a:lnTo>
                        <a:pt x="584" y="3162"/>
                      </a:lnTo>
                      <a:lnTo>
                        <a:pt x="682" y="3259"/>
                      </a:lnTo>
                      <a:lnTo>
                        <a:pt x="789" y="3337"/>
                      </a:lnTo>
                      <a:lnTo>
                        <a:pt x="905" y="3405"/>
                      </a:lnTo>
                      <a:lnTo>
                        <a:pt x="1012" y="3464"/>
                      </a:lnTo>
                      <a:lnTo>
                        <a:pt x="1129" y="3503"/>
                      </a:lnTo>
                      <a:lnTo>
                        <a:pt x="1256" y="3522"/>
                      </a:lnTo>
                      <a:lnTo>
                        <a:pt x="1372" y="3532"/>
                      </a:lnTo>
                      <a:lnTo>
                        <a:pt x="1489" y="3512"/>
                      </a:lnTo>
                      <a:lnTo>
                        <a:pt x="1616" y="3483"/>
                      </a:lnTo>
                      <a:lnTo>
                        <a:pt x="1723" y="3435"/>
                      </a:lnTo>
                      <a:lnTo>
                        <a:pt x="1830" y="3366"/>
                      </a:lnTo>
                      <a:lnTo>
                        <a:pt x="1927" y="3289"/>
                      </a:lnTo>
                      <a:lnTo>
                        <a:pt x="2014" y="3191"/>
                      </a:lnTo>
                      <a:lnTo>
                        <a:pt x="2102" y="3094"/>
                      </a:lnTo>
                      <a:lnTo>
                        <a:pt x="2170" y="2968"/>
                      </a:lnTo>
                      <a:lnTo>
                        <a:pt x="2238" y="2841"/>
                      </a:lnTo>
                      <a:lnTo>
                        <a:pt x="2297" y="2705"/>
                      </a:lnTo>
                      <a:lnTo>
                        <a:pt x="2335" y="2559"/>
                      </a:lnTo>
                      <a:lnTo>
                        <a:pt x="2374" y="2403"/>
                      </a:lnTo>
                      <a:lnTo>
                        <a:pt x="2394" y="2238"/>
                      </a:lnTo>
                      <a:lnTo>
                        <a:pt x="2413" y="2073"/>
                      </a:lnTo>
                      <a:lnTo>
                        <a:pt x="2413" y="1898"/>
                      </a:lnTo>
                      <a:lnTo>
                        <a:pt x="2404" y="1722"/>
                      </a:lnTo>
                      <a:lnTo>
                        <a:pt x="2384" y="1538"/>
                      </a:lnTo>
                      <a:lnTo>
                        <a:pt x="2345" y="1362"/>
                      </a:lnTo>
                      <a:lnTo>
                        <a:pt x="2297" y="1187"/>
                      </a:lnTo>
                      <a:lnTo>
                        <a:pt x="2238" y="1032"/>
                      </a:lnTo>
                      <a:lnTo>
                        <a:pt x="2180" y="876"/>
                      </a:lnTo>
                      <a:lnTo>
                        <a:pt x="2102" y="730"/>
                      </a:lnTo>
                      <a:lnTo>
                        <a:pt x="2024" y="594"/>
                      </a:lnTo>
                      <a:lnTo>
                        <a:pt x="1937" y="477"/>
                      </a:lnTo>
                      <a:lnTo>
                        <a:pt x="1839" y="370"/>
                      </a:lnTo>
                      <a:lnTo>
                        <a:pt x="1732" y="273"/>
                      </a:lnTo>
                      <a:lnTo>
                        <a:pt x="1625" y="185"/>
                      </a:lnTo>
                      <a:lnTo>
                        <a:pt x="1518" y="117"/>
                      </a:lnTo>
                      <a:lnTo>
                        <a:pt x="1402" y="59"/>
                      </a:lnTo>
                      <a:lnTo>
                        <a:pt x="1285" y="20"/>
                      </a:lnTo>
                      <a:lnTo>
                        <a:pt x="1168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8;p15">
                  <a:extLst>
                    <a:ext uri="{FF2B5EF4-FFF2-40B4-BE49-F238E27FC236}">
                      <a16:creationId xmlns:a16="http://schemas.microsoft.com/office/drawing/2014/main" id="{600D2B8F-3845-4C81-8DF3-ADF9AF00B2D5}"/>
                    </a:ext>
                  </a:extLst>
                </p:cNvPr>
                <p:cNvSpPr/>
                <p:nvPr/>
              </p:nvSpPr>
              <p:spPr>
                <a:xfrm>
                  <a:off x="499800" y="3306425"/>
                  <a:ext cx="21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682" extrusionOk="0">
                      <a:moveTo>
                        <a:pt x="623" y="1"/>
                      </a:moveTo>
                      <a:lnTo>
                        <a:pt x="574" y="11"/>
                      </a:lnTo>
                      <a:lnTo>
                        <a:pt x="526" y="30"/>
                      </a:lnTo>
                      <a:lnTo>
                        <a:pt x="137" y="215"/>
                      </a:lnTo>
                      <a:lnTo>
                        <a:pt x="98" y="244"/>
                      </a:lnTo>
                      <a:lnTo>
                        <a:pt x="59" y="283"/>
                      </a:lnTo>
                      <a:lnTo>
                        <a:pt x="30" y="312"/>
                      </a:lnTo>
                      <a:lnTo>
                        <a:pt x="10" y="361"/>
                      </a:lnTo>
                      <a:lnTo>
                        <a:pt x="0" y="409"/>
                      </a:lnTo>
                      <a:lnTo>
                        <a:pt x="0" y="448"/>
                      </a:lnTo>
                      <a:lnTo>
                        <a:pt x="0" y="497"/>
                      </a:lnTo>
                      <a:lnTo>
                        <a:pt x="20" y="546"/>
                      </a:lnTo>
                      <a:lnTo>
                        <a:pt x="49" y="585"/>
                      </a:lnTo>
                      <a:lnTo>
                        <a:pt x="78" y="623"/>
                      </a:lnTo>
                      <a:lnTo>
                        <a:pt x="117" y="653"/>
                      </a:lnTo>
                      <a:lnTo>
                        <a:pt x="166" y="672"/>
                      </a:lnTo>
                      <a:lnTo>
                        <a:pt x="205" y="682"/>
                      </a:lnTo>
                      <a:lnTo>
                        <a:pt x="302" y="682"/>
                      </a:lnTo>
                      <a:lnTo>
                        <a:pt x="351" y="662"/>
                      </a:lnTo>
                      <a:lnTo>
                        <a:pt x="740" y="468"/>
                      </a:lnTo>
                      <a:lnTo>
                        <a:pt x="788" y="448"/>
                      </a:lnTo>
                      <a:lnTo>
                        <a:pt x="817" y="409"/>
                      </a:lnTo>
                      <a:lnTo>
                        <a:pt x="847" y="371"/>
                      </a:lnTo>
                      <a:lnTo>
                        <a:pt x="866" y="332"/>
                      </a:lnTo>
                      <a:lnTo>
                        <a:pt x="876" y="283"/>
                      </a:lnTo>
                      <a:lnTo>
                        <a:pt x="876" y="234"/>
                      </a:lnTo>
                      <a:lnTo>
                        <a:pt x="876" y="186"/>
                      </a:lnTo>
                      <a:lnTo>
                        <a:pt x="856" y="147"/>
                      </a:lnTo>
                      <a:lnTo>
                        <a:pt x="827" y="98"/>
                      </a:lnTo>
                      <a:lnTo>
                        <a:pt x="798" y="69"/>
                      </a:lnTo>
                      <a:lnTo>
                        <a:pt x="759" y="40"/>
                      </a:lnTo>
                      <a:lnTo>
                        <a:pt x="710" y="20"/>
                      </a:lnTo>
                      <a:lnTo>
                        <a:pt x="672" y="11"/>
                      </a:lnTo>
                      <a:lnTo>
                        <a:pt x="62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9;p15">
                  <a:extLst>
                    <a:ext uri="{FF2B5EF4-FFF2-40B4-BE49-F238E27FC236}">
                      <a16:creationId xmlns:a16="http://schemas.microsoft.com/office/drawing/2014/main" id="{885B7F37-661C-41DE-8587-EDF1673CDC05}"/>
                    </a:ext>
                  </a:extLst>
                </p:cNvPr>
                <p:cNvSpPr/>
                <p:nvPr/>
              </p:nvSpPr>
              <p:spPr>
                <a:xfrm>
                  <a:off x="630150" y="3306425"/>
                  <a:ext cx="2215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682" extrusionOk="0">
                      <a:moveTo>
                        <a:pt x="263" y="1"/>
                      </a:moveTo>
                      <a:lnTo>
                        <a:pt x="215" y="11"/>
                      </a:lnTo>
                      <a:lnTo>
                        <a:pt x="166" y="20"/>
                      </a:lnTo>
                      <a:lnTo>
                        <a:pt x="127" y="40"/>
                      </a:lnTo>
                      <a:lnTo>
                        <a:pt x="88" y="69"/>
                      </a:lnTo>
                      <a:lnTo>
                        <a:pt x="49" y="98"/>
                      </a:lnTo>
                      <a:lnTo>
                        <a:pt x="30" y="147"/>
                      </a:lnTo>
                      <a:lnTo>
                        <a:pt x="10" y="186"/>
                      </a:lnTo>
                      <a:lnTo>
                        <a:pt x="1" y="234"/>
                      </a:lnTo>
                      <a:lnTo>
                        <a:pt x="1" y="283"/>
                      </a:lnTo>
                      <a:lnTo>
                        <a:pt x="10" y="332"/>
                      </a:lnTo>
                      <a:lnTo>
                        <a:pt x="39" y="371"/>
                      </a:lnTo>
                      <a:lnTo>
                        <a:pt x="59" y="409"/>
                      </a:lnTo>
                      <a:lnTo>
                        <a:pt x="98" y="448"/>
                      </a:lnTo>
                      <a:lnTo>
                        <a:pt x="137" y="468"/>
                      </a:lnTo>
                      <a:lnTo>
                        <a:pt x="536" y="662"/>
                      </a:lnTo>
                      <a:lnTo>
                        <a:pt x="574" y="682"/>
                      </a:lnTo>
                      <a:lnTo>
                        <a:pt x="672" y="682"/>
                      </a:lnTo>
                      <a:lnTo>
                        <a:pt x="720" y="672"/>
                      </a:lnTo>
                      <a:lnTo>
                        <a:pt x="759" y="653"/>
                      </a:lnTo>
                      <a:lnTo>
                        <a:pt x="798" y="623"/>
                      </a:lnTo>
                      <a:lnTo>
                        <a:pt x="837" y="585"/>
                      </a:lnTo>
                      <a:lnTo>
                        <a:pt x="857" y="546"/>
                      </a:lnTo>
                      <a:lnTo>
                        <a:pt x="876" y="497"/>
                      </a:lnTo>
                      <a:lnTo>
                        <a:pt x="886" y="448"/>
                      </a:lnTo>
                      <a:lnTo>
                        <a:pt x="886" y="409"/>
                      </a:lnTo>
                      <a:lnTo>
                        <a:pt x="866" y="361"/>
                      </a:lnTo>
                      <a:lnTo>
                        <a:pt x="847" y="312"/>
                      </a:lnTo>
                      <a:lnTo>
                        <a:pt x="827" y="283"/>
                      </a:lnTo>
                      <a:lnTo>
                        <a:pt x="788" y="244"/>
                      </a:lnTo>
                      <a:lnTo>
                        <a:pt x="750" y="215"/>
                      </a:lnTo>
                      <a:lnTo>
                        <a:pt x="351" y="30"/>
                      </a:lnTo>
                      <a:lnTo>
                        <a:pt x="302" y="11"/>
                      </a:lnTo>
                      <a:lnTo>
                        <a:pt x="2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20;p15">
                  <a:extLst>
                    <a:ext uri="{FF2B5EF4-FFF2-40B4-BE49-F238E27FC236}">
                      <a16:creationId xmlns:a16="http://schemas.microsoft.com/office/drawing/2014/main" id="{8D721047-5C0C-426D-9DD4-9978EF03614C}"/>
                    </a:ext>
                  </a:extLst>
                </p:cNvPr>
                <p:cNvSpPr/>
                <p:nvPr/>
              </p:nvSpPr>
              <p:spPr>
                <a:xfrm>
                  <a:off x="614575" y="3332450"/>
                  <a:ext cx="30675" cy="3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227" extrusionOk="0">
                      <a:moveTo>
                        <a:pt x="555" y="1"/>
                      </a:moveTo>
                      <a:lnTo>
                        <a:pt x="487" y="10"/>
                      </a:lnTo>
                      <a:lnTo>
                        <a:pt x="429" y="20"/>
                      </a:lnTo>
                      <a:lnTo>
                        <a:pt x="371" y="49"/>
                      </a:lnTo>
                      <a:lnTo>
                        <a:pt x="273" y="98"/>
                      </a:lnTo>
                      <a:lnTo>
                        <a:pt x="176" y="176"/>
                      </a:lnTo>
                      <a:lnTo>
                        <a:pt x="108" y="263"/>
                      </a:lnTo>
                      <a:lnTo>
                        <a:pt x="50" y="370"/>
                      </a:lnTo>
                      <a:lnTo>
                        <a:pt x="30" y="429"/>
                      </a:lnTo>
                      <a:lnTo>
                        <a:pt x="11" y="487"/>
                      </a:lnTo>
                      <a:lnTo>
                        <a:pt x="1" y="546"/>
                      </a:lnTo>
                      <a:lnTo>
                        <a:pt x="1" y="614"/>
                      </a:lnTo>
                      <a:lnTo>
                        <a:pt x="1" y="672"/>
                      </a:lnTo>
                      <a:lnTo>
                        <a:pt x="11" y="740"/>
                      </a:lnTo>
                      <a:lnTo>
                        <a:pt x="30" y="798"/>
                      </a:lnTo>
                      <a:lnTo>
                        <a:pt x="50" y="847"/>
                      </a:lnTo>
                      <a:lnTo>
                        <a:pt x="108" y="954"/>
                      </a:lnTo>
                      <a:lnTo>
                        <a:pt x="176" y="1042"/>
                      </a:lnTo>
                      <a:lnTo>
                        <a:pt x="273" y="1119"/>
                      </a:lnTo>
                      <a:lnTo>
                        <a:pt x="371" y="1178"/>
                      </a:lnTo>
                      <a:lnTo>
                        <a:pt x="429" y="1197"/>
                      </a:lnTo>
                      <a:lnTo>
                        <a:pt x="487" y="1217"/>
                      </a:lnTo>
                      <a:lnTo>
                        <a:pt x="555" y="1226"/>
                      </a:lnTo>
                      <a:lnTo>
                        <a:pt x="672" y="1226"/>
                      </a:lnTo>
                      <a:lnTo>
                        <a:pt x="740" y="1217"/>
                      </a:lnTo>
                      <a:lnTo>
                        <a:pt x="799" y="1197"/>
                      </a:lnTo>
                      <a:lnTo>
                        <a:pt x="857" y="1178"/>
                      </a:lnTo>
                      <a:lnTo>
                        <a:pt x="954" y="1119"/>
                      </a:lnTo>
                      <a:lnTo>
                        <a:pt x="1052" y="1042"/>
                      </a:lnTo>
                      <a:lnTo>
                        <a:pt x="1120" y="954"/>
                      </a:lnTo>
                      <a:lnTo>
                        <a:pt x="1178" y="847"/>
                      </a:lnTo>
                      <a:lnTo>
                        <a:pt x="1197" y="798"/>
                      </a:lnTo>
                      <a:lnTo>
                        <a:pt x="1217" y="740"/>
                      </a:lnTo>
                      <a:lnTo>
                        <a:pt x="1227" y="672"/>
                      </a:lnTo>
                      <a:lnTo>
                        <a:pt x="1227" y="614"/>
                      </a:lnTo>
                      <a:lnTo>
                        <a:pt x="1227" y="546"/>
                      </a:lnTo>
                      <a:lnTo>
                        <a:pt x="1217" y="487"/>
                      </a:lnTo>
                      <a:lnTo>
                        <a:pt x="1197" y="429"/>
                      </a:lnTo>
                      <a:lnTo>
                        <a:pt x="1178" y="370"/>
                      </a:lnTo>
                      <a:lnTo>
                        <a:pt x="1120" y="263"/>
                      </a:lnTo>
                      <a:lnTo>
                        <a:pt x="1052" y="176"/>
                      </a:lnTo>
                      <a:lnTo>
                        <a:pt x="954" y="98"/>
                      </a:lnTo>
                      <a:lnTo>
                        <a:pt x="857" y="49"/>
                      </a:lnTo>
                      <a:lnTo>
                        <a:pt x="799" y="20"/>
                      </a:lnTo>
                      <a:lnTo>
                        <a:pt x="740" y="10"/>
                      </a:lnTo>
                      <a:lnTo>
                        <a:pt x="6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1;p15">
                  <a:extLst>
                    <a:ext uri="{FF2B5EF4-FFF2-40B4-BE49-F238E27FC236}">
                      <a16:creationId xmlns:a16="http://schemas.microsoft.com/office/drawing/2014/main" id="{5D4027E1-DB6A-4219-A6C4-5EA4B532AB37}"/>
                    </a:ext>
                  </a:extLst>
                </p:cNvPr>
                <p:cNvSpPr/>
                <p:nvPr/>
              </p:nvSpPr>
              <p:spPr>
                <a:xfrm>
                  <a:off x="505625" y="3332450"/>
                  <a:ext cx="30675" cy="3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227" extrusionOk="0">
                      <a:moveTo>
                        <a:pt x="546" y="1"/>
                      </a:moveTo>
                      <a:lnTo>
                        <a:pt x="487" y="10"/>
                      </a:lnTo>
                      <a:lnTo>
                        <a:pt x="429" y="20"/>
                      </a:lnTo>
                      <a:lnTo>
                        <a:pt x="370" y="49"/>
                      </a:lnTo>
                      <a:lnTo>
                        <a:pt x="263" y="98"/>
                      </a:lnTo>
                      <a:lnTo>
                        <a:pt x="176" y="176"/>
                      </a:lnTo>
                      <a:lnTo>
                        <a:pt x="98" y="263"/>
                      </a:lnTo>
                      <a:lnTo>
                        <a:pt x="49" y="370"/>
                      </a:lnTo>
                      <a:lnTo>
                        <a:pt x="20" y="429"/>
                      </a:lnTo>
                      <a:lnTo>
                        <a:pt x="11" y="487"/>
                      </a:lnTo>
                      <a:lnTo>
                        <a:pt x="1" y="546"/>
                      </a:lnTo>
                      <a:lnTo>
                        <a:pt x="1" y="614"/>
                      </a:lnTo>
                      <a:lnTo>
                        <a:pt x="1" y="672"/>
                      </a:lnTo>
                      <a:lnTo>
                        <a:pt x="11" y="740"/>
                      </a:lnTo>
                      <a:lnTo>
                        <a:pt x="20" y="798"/>
                      </a:lnTo>
                      <a:lnTo>
                        <a:pt x="49" y="847"/>
                      </a:lnTo>
                      <a:lnTo>
                        <a:pt x="98" y="954"/>
                      </a:lnTo>
                      <a:lnTo>
                        <a:pt x="176" y="1042"/>
                      </a:lnTo>
                      <a:lnTo>
                        <a:pt x="263" y="1119"/>
                      </a:lnTo>
                      <a:lnTo>
                        <a:pt x="370" y="1178"/>
                      </a:lnTo>
                      <a:lnTo>
                        <a:pt x="429" y="1197"/>
                      </a:lnTo>
                      <a:lnTo>
                        <a:pt x="487" y="1217"/>
                      </a:lnTo>
                      <a:lnTo>
                        <a:pt x="546" y="1226"/>
                      </a:lnTo>
                      <a:lnTo>
                        <a:pt x="672" y="1226"/>
                      </a:lnTo>
                      <a:lnTo>
                        <a:pt x="730" y="1217"/>
                      </a:lnTo>
                      <a:lnTo>
                        <a:pt x="798" y="1197"/>
                      </a:lnTo>
                      <a:lnTo>
                        <a:pt x="847" y="1178"/>
                      </a:lnTo>
                      <a:lnTo>
                        <a:pt x="954" y="1119"/>
                      </a:lnTo>
                      <a:lnTo>
                        <a:pt x="1042" y="1042"/>
                      </a:lnTo>
                      <a:lnTo>
                        <a:pt x="1120" y="954"/>
                      </a:lnTo>
                      <a:lnTo>
                        <a:pt x="1178" y="847"/>
                      </a:lnTo>
                      <a:lnTo>
                        <a:pt x="1197" y="798"/>
                      </a:lnTo>
                      <a:lnTo>
                        <a:pt x="1217" y="740"/>
                      </a:lnTo>
                      <a:lnTo>
                        <a:pt x="1227" y="672"/>
                      </a:lnTo>
                      <a:lnTo>
                        <a:pt x="1227" y="614"/>
                      </a:lnTo>
                      <a:lnTo>
                        <a:pt x="1227" y="546"/>
                      </a:lnTo>
                      <a:lnTo>
                        <a:pt x="1217" y="487"/>
                      </a:lnTo>
                      <a:lnTo>
                        <a:pt x="1197" y="429"/>
                      </a:lnTo>
                      <a:lnTo>
                        <a:pt x="1178" y="370"/>
                      </a:lnTo>
                      <a:lnTo>
                        <a:pt x="1120" y="263"/>
                      </a:lnTo>
                      <a:lnTo>
                        <a:pt x="1042" y="176"/>
                      </a:lnTo>
                      <a:lnTo>
                        <a:pt x="954" y="98"/>
                      </a:lnTo>
                      <a:lnTo>
                        <a:pt x="847" y="49"/>
                      </a:lnTo>
                      <a:lnTo>
                        <a:pt x="798" y="20"/>
                      </a:lnTo>
                      <a:lnTo>
                        <a:pt x="730" y="10"/>
                      </a:lnTo>
                      <a:lnTo>
                        <a:pt x="6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2;p15">
                  <a:extLst>
                    <a:ext uri="{FF2B5EF4-FFF2-40B4-BE49-F238E27FC236}">
                      <a16:creationId xmlns:a16="http://schemas.microsoft.com/office/drawing/2014/main" id="{F331097A-1793-4E5C-B2EA-B78D37CB9A9F}"/>
                    </a:ext>
                  </a:extLst>
                </p:cNvPr>
                <p:cNvSpPr/>
                <p:nvPr/>
              </p:nvSpPr>
              <p:spPr>
                <a:xfrm>
                  <a:off x="403500" y="3169750"/>
                  <a:ext cx="312050" cy="18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2" h="7492" extrusionOk="0">
                      <a:moveTo>
                        <a:pt x="4173" y="1"/>
                      </a:moveTo>
                      <a:lnTo>
                        <a:pt x="3930" y="20"/>
                      </a:lnTo>
                      <a:lnTo>
                        <a:pt x="3687" y="40"/>
                      </a:lnTo>
                      <a:lnTo>
                        <a:pt x="3444" y="79"/>
                      </a:lnTo>
                      <a:lnTo>
                        <a:pt x="3201" y="137"/>
                      </a:lnTo>
                      <a:lnTo>
                        <a:pt x="2948" y="195"/>
                      </a:lnTo>
                      <a:lnTo>
                        <a:pt x="2704" y="283"/>
                      </a:lnTo>
                      <a:lnTo>
                        <a:pt x="2461" y="380"/>
                      </a:lnTo>
                      <a:lnTo>
                        <a:pt x="2228" y="497"/>
                      </a:lnTo>
                      <a:lnTo>
                        <a:pt x="1985" y="623"/>
                      </a:lnTo>
                      <a:lnTo>
                        <a:pt x="1751" y="779"/>
                      </a:lnTo>
                      <a:lnTo>
                        <a:pt x="1527" y="954"/>
                      </a:lnTo>
                      <a:lnTo>
                        <a:pt x="1313" y="1149"/>
                      </a:lnTo>
                      <a:lnTo>
                        <a:pt x="1099" y="1363"/>
                      </a:lnTo>
                      <a:lnTo>
                        <a:pt x="905" y="1596"/>
                      </a:lnTo>
                      <a:lnTo>
                        <a:pt x="730" y="1839"/>
                      </a:lnTo>
                      <a:lnTo>
                        <a:pt x="574" y="2083"/>
                      </a:lnTo>
                      <a:lnTo>
                        <a:pt x="438" y="2335"/>
                      </a:lnTo>
                      <a:lnTo>
                        <a:pt x="331" y="2588"/>
                      </a:lnTo>
                      <a:lnTo>
                        <a:pt x="234" y="2841"/>
                      </a:lnTo>
                      <a:lnTo>
                        <a:pt x="156" y="3104"/>
                      </a:lnTo>
                      <a:lnTo>
                        <a:pt x="97" y="3357"/>
                      </a:lnTo>
                      <a:lnTo>
                        <a:pt x="49" y="3620"/>
                      </a:lnTo>
                      <a:lnTo>
                        <a:pt x="19" y="3872"/>
                      </a:lnTo>
                      <a:lnTo>
                        <a:pt x="0" y="4135"/>
                      </a:lnTo>
                      <a:lnTo>
                        <a:pt x="0" y="4388"/>
                      </a:lnTo>
                      <a:lnTo>
                        <a:pt x="0" y="4631"/>
                      </a:lnTo>
                      <a:lnTo>
                        <a:pt x="19" y="4874"/>
                      </a:lnTo>
                      <a:lnTo>
                        <a:pt x="39" y="5118"/>
                      </a:lnTo>
                      <a:lnTo>
                        <a:pt x="68" y="5351"/>
                      </a:lnTo>
                      <a:lnTo>
                        <a:pt x="107" y="5575"/>
                      </a:lnTo>
                      <a:lnTo>
                        <a:pt x="156" y="5799"/>
                      </a:lnTo>
                      <a:lnTo>
                        <a:pt x="253" y="6197"/>
                      </a:lnTo>
                      <a:lnTo>
                        <a:pt x="360" y="6567"/>
                      </a:lnTo>
                      <a:lnTo>
                        <a:pt x="467" y="6878"/>
                      </a:lnTo>
                      <a:lnTo>
                        <a:pt x="564" y="7131"/>
                      </a:lnTo>
                      <a:lnTo>
                        <a:pt x="652" y="7326"/>
                      </a:lnTo>
                      <a:lnTo>
                        <a:pt x="720" y="7491"/>
                      </a:lnTo>
                      <a:lnTo>
                        <a:pt x="769" y="7482"/>
                      </a:lnTo>
                      <a:lnTo>
                        <a:pt x="807" y="7472"/>
                      </a:lnTo>
                      <a:lnTo>
                        <a:pt x="846" y="7452"/>
                      </a:lnTo>
                      <a:lnTo>
                        <a:pt x="885" y="7413"/>
                      </a:lnTo>
                      <a:lnTo>
                        <a:pt x="953" y="7336"/>
                      </a:lnTo>
                      <a:lnTo>
                        <a:pt x="1012" y="7229"/>
                      </a:lnTo>
                      <a:lnTo>
                        <a:pt x="1070" y="7102"/>
                      </a:lnTo>
                      <a:lnTo>
                        <a:pt x="1119" y="6956"/>
                      </a:lnTo>
                      <a:lnTo>
                        <a:pt x="1167" y="6810"/>
                      </a:lnTo>
                      <a:lnTo>
                        <a:pt x="1206" y="6655"/>
                      </a:lnTo>
                      <a:lnTo>
                        <a:pt x="1274" y="6343"/>
                      </a:lnTo>
                      <a:lnTo>
                        <a:pt x="1313" y="6071"/>
                      </a:lnTo>
                      <a:lnTo>
                        <a:pt x="1352" y="5808"/>
                      </a:lnTo>
                      <a:lnTo>
                        <a:pt x="1508" y="5818"/>
                      </a:lnTo>
                      <a:lnTo>
                        <a:pt x="1693" y="5818"/>
                      </a:lnTo>
                      <a:lnTo>
                        <a:pt x="1936" y="5808"/>
                      </a:lnTo>
                      <a:lnTo>
                        <a:pt x="2237" y="5789"/>
                      </a:lnTo>
                      <a:lnTo>
                        <a:pt x="2588" y="5750"/>
                      </a:lnTo>
                      <a:lnTo>
                        <a:pt x="2977" y="5682"/>
                      </a:lnTo>
                      <a:lnTo>
                        <a:pt x="3181" y="5643"/>
                      </a:lnTo>
                      <a:lnTo>
                        <a:pt x="3395" y="5594"/>
                      </a:lnTo>
                      <a:lnTo>
                        <a:pt x="3619" y="5536"/>
                      </a:lnTo>
                      <a:lnTo>
                        <a:pt x="3852" y="5468"/>
                      </a:lnTo>
                      <a:lnTo>
                        <a:pt x="4086" y="5390"/>
                      </a:lnTo>
                      <a:lnTo>
                        <a:pt x="4319" y="5302"/>
                      </a:lnTo>
                      <a:lnTo>
                        <a:pt x="4562" y="5195"/>
                      </a:lnTo>
                      <a:lnTo>
                        <a:pt x="4806" y="5088"/>
                      </a:lnTo>
                      <a:lnTo>
                        <a:pt x="5049" y="4972"/>
                      </a:lnTo>
                      <a:lnTo>
                        <a:pt x="5292" y="4836"/>
                      </a:lnTo>
                      <a:lnTo>
                        <a:pt x="5535" y="4690"/>
                      </a:lnTo>
                      <a:lnTo>
                        <a:pt x="5778" y="4524"/>
                      </a:lnTo>
                      <a:lnTo>
                        <a:pt x="6022" y="4349"/>
                      </a:lnTo>
                      <a:lnTo>
                        <a:pt x="6265" y="4155"/>
                      </a:lnTo>
                      <a:lnTo>
                        <a:pt x="6498" y="3950"/>
                      </a:lnTo>
                      <a:lnTo>
                        <a:pt x="6732" y="3727"/>
                      </a:lnTo>
                      <a:lnTo>
                        <a:pt x="6956" y="3483"/>
                      </a:lnTo>
                      <a:lnTo>
                        <a:pt x="7179" y="3221"/>
                      </a:lnTo>
                      <a:lnTo>
                        <a:pt x="7238" y="3328"/>
                      </a:lnTo>
                      <a:lnTo>
                        <a:pt x="7315" y="3444"/>
                      </a:lnTo>
                      <a:lnTo>
                        <a:pt x="7413" y="3600"/>
                      </a:lnTo>
                      <a:lnTo>
                        <a:pt x="7559" y="3785"/>
                      </a:lnTo>
                      <a:lnTo>
                        <a:pt x="7724" y="3989"/>
                      </a:lnTo>
                      <a:lnTo>
                        <a:pt x="7928" y="4213"/>
                      </a:lnTo>
                      <a:lnTo>
                        <a:pt x="8162" y="4446"/>
                      </a:lnTo>
                      <a:lnTo>
                        <a:pt x="8288" y="4563"/>
                      </a:lnTo>
                      <a:lnTo>
                        <a:pt x="8424" y="4680"/>
                      </a:lnTo>
                      <a:lnTo>
                        <a:pt x="8570" y="4797"/>
                      </a:lnTo>
                      <a:lnTo>
                        <a:pt x="8726" y="4904"/>
                      </a:lnTo>
                      <a:lnTo>
                        <a:pt x="8891" y="5020"/>
                      </a:lnTo>
                      <a:lnTo>
                        <a:pt x="9067" y="5127"/>
                      </a:lnTo>
                      <a:lnTo>
                        <a:pt x="9242" y="5225"/>
                      </a:lnTo>
                      <a:lnTo>
                        <a:pt x="9436" y="5322"/>
                      </a:lnTo>
                      <a:lnTo>
                        <a:pt x="9631" y="5419"/>
                      </a:lnTo>
                      <a:lnTo>
                        <a:pt x="9835" y="5497"/>
                      </a:lnTo>
                      <a:lnTo>
                        <a:pt x="10059" y="5575"/>
                      </a:lnTo>
                      <a:lnTo>
                        <a:pt x="10283" y="5643"/>
                      </a:lnTo>
                      <a:lnTo>
                        <a:pt x="10516" y="5701"/>
                      </a:lnTo>
                      <a:lnTo>
                        <a:pt x="10759" y="5750"/>
                      </a:lnTo>
                      <a:lnTo>
                        <a:pt x="11012" y="5789"/>
                      </a:lnTo>
                      <a:lnTo>
                        <a:pt x="11265" y="5808"/>
                      </a:lnTo>
                      <a:lnTo>
                        <a:pt x="11314" y="6003"/>
                      </a:lnTo>
                      <a:lnTo>
                        <a:pt x="11362" y="6197"/>
                      </a:lnTo>
                      <a:lnTo>
                        <a:pt x="11440" y="6421"/>
                      </a:lnTo>
                      <a:lnTo>
                        <a:pt x="11489" y="6538"/>
                      </a:lnTo>
                      <a:lnTo>
                        <a:pt x="11537" y="6655"/>
                      </a:lnTo>
                      <a:lnTo>
                        <a:pt x="11606" y="6762"/>
                      </a:lnTo>
                      <a:lnTo>
                        <a:pt x="11674" y="6869"/>
                      </a:lnTo>
                      <a:lnTo>
                        <a:pt x="11751" y="6956"/>
                      </a:lnTo>
                      <a:lnTo>
                        <a:pt x="11829" y="7024"/>
                      </a:lnTo>
                      <a:lnTo>
                        <a:pt x="11927" y="7083"/>
                      </a:lnTo>
                      <a:lnTo>
                        <a:pt x="11975" y="7102"/>
                      </a:lnTo>
                      <a:lnTo>
                        <a:pt x="12024" y="7122"/>
                      </a:lnTo>
                      <a:lnTo>
                        <a:pt x="12082" y="6966"/>
                      </a:lnTo>
                      <a:lnTo>
                        <a:pt x="12141" y="6781"/>
                      </a:lnTo>
                      <a:lnTo>
                        <a:pt x="12209" y="6528"/>
                      </a:lnTo>
                      <a:lnTo>
                        <a:pt x="12286" y="6236"/>
                      </a:lnTo>
                      <a:lnTo>
                        <a:pt x="12355" y="5886"/>
                      </a:lnTo>
                      <a:lnTo>
                        <a:pt x="12423" y="5497"/>
                      </a:lnTo>
                      <a:lnTo>
                        <a:pt x="12442" y="5293"/>
                      </a:lnTo>
                      <a:lnTo>
                        <a:pt x="12462" y="5079"/>
                      </a:lnTo>
                      <a:lnTo>
                        <a:pt x="12471" y="4865"/>
                      </a:lnTo>
                      <a:lnTo>
                        <a:pt x="12481" y="4641"/>
                      </a:lnTo>
                      <a:lnTo>
                        <a:pt x="12471" y="4408"/>
                      </a:lnTo>
                      <a:lnTo>
                        <a:pt x="12462" y="4184"/>
                      </a:lnTo>
                      <a:lnTo>
                        <a:pt x="12442" y="3950"/>
                      </a:lnTo>
                      <a:lnTo>
                        <a:pt x="12403" y="3707"/>
                      </a:lnTo>
                      <a:lnTo>
                        <a:pt x="12355" y="3474"/>
                      </a:lnTo>
                      <a:lnTo>
                        <a:pt x="12296" y="3240"/>
                      </a:lnTo>
                      <a:lnTo>
                        <a:pt x="12228" y="2997"/>
                      </a:lnTo>
                      <a:lnTo>
                        <a:pt x="12141" y="2773"/>
                      </a:lnTo>
                      <a:lnTo>
                        <a:pt x="12034" y="2540"/>
                      </a:lnTo>
                      <a:lnTo>
                        <a:pt x="11917" y="2316"/>
                      </a:lnTo>
                      <a:lnTo>
                        <a:pt x="11771" y="2092"/>
                      </a:lnTo>
                      <a:lnTo>
                        <a:pt x="11615" y="1878"/>
                      </a:lnTo>
                      <a:lnTo>
                        <a:pt x="11440" y="1664"/>
                      </a:lnTo>
                      <a:lnTo>
                        <a:pt x="11246" y="1460"/>
                      </a:lnTo>
                      <a:lnTo>
                        <a:pt x="11041" y="1275"/>
                      </a:lnTo>
                      <a:lnTo>
                        <a:pt x="10837" y="1110"/>
                      </a:lnTo>
                      <a:lnTo>
                        <a:pt x="10633" y="954"/>
                      </a:lnTo>
                      <a:lnTo>
                        <a:pt x="10428" y="818"/>
                      </a:lnTo>
                      <a:lnTo>
                        <a:pt x="10224" y="691"/>
                      </a:lnTo>
                      <a:lnTo>
                        <a:pt x="10030" y="594"/>
                      </a:lnTo>
                      <a:lnTo>
                        <a:pt x="9835" y="497"/>
                      </a:lnTo>
                      <a:lnTo>
                        <a:pt x="9640" y="419"/>
                      </a:lnTo>
                      <a:lnTo>
                        <a:pt x="9456" y="361"/>
                      </a:lnTo>
                      <a:lnTo>
                        <a:pt x="9271" y="302"/>
                      </a:lnTo>
                      <a:lnTo>
                        <a:pt x="9096" y="263"/>
                      </a:lnTo>
                      <a:lnTo>
                        <a:pt x="8921" y="224"/>
                      </a:lnTo>
                      <a:lnTo>
                        <a:pt x="8755" y="205"/>
                      </a:lnTo>
                      <a:lnTo>
                        <a:pt x="8590" y="195"/>
                      </a:lnTo>
                      <a:lnTo>
                        <a:pt x="8434" y="186"/>
                      </a:lnTo>
                      <a:lnTo>
                        <a:pt x="8279" y="186"/>
                      </a:lnTo>
                      <a:lnTo>
                        <a:pt x="8133" y="195"/>
                      </a:lnTo>
                      <a:lnTo>
                        <a:pt x="7996" y="205"/>
                      </a:lnTo>
                      <a:lnTo>
                        <a:pt x="7744" y="244"/>
                      </a:lnTo>
                      <a:lnTo>
                        <a:pt x="7520" y="293"/>
                      </a:lnTo>
                      <a:lnTo>
                        <a:pt x="7335" y="341"/>
                      </a:lnTo>
                      <a:lnTo>
                        <a:pt x="7179" y="400"/>
                      </a:lnTo>
                      <a:lnTo>
                        <a:pt x="7072" y="448"/>
                      </a:lnTo>
                      <a:lnTo>
                        <a:pt x="6975" y="487"/>
                      </a:lnTo>
                      <a:lnTo>
                        <a:pt x="6810" y="429"/>
                      </a:lnTo>
                      <a:lnTo>
                        <a:pt x="6625" y="361"/>
                      </a:lnTo>
                      <a:lnTo>
                        <a:pt x="6372" y="283"/>
                      </a:lnTo>
                      <a:lnTo>
                        <a:pt x="6061" y="205"/>
                      </a:lnTo>
                      <a:lnTo>
                        <a:pt x="5701" y="127"/>
                      </a:lnTo>
                      <a:lnTo>
                        <a:pt x="5302" y="59"/>
                      </a:lnTo>
                      <a:lnTo>
                        <a:pt x="5088" y="30"/>
                      </a:lnTo>
                      <a:lnTo>
                        <a:pt x="4864" y="10"/>
                      </a:lnTo>
                      <a:lnTo>
                        <a:pt x="46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2;p72">
            <a:extLst>
              <a:ext uri="{FF2B5EF4-FFF2-40B4-BE49-F238E27FC236}">
                <a16:creationId xmlns:a16="http://schemas.microsoft.com/office/drawing/2014/main" id="{979889C3-2E42-418F-8AD8-342A7343A269}"/>
              </a:ext>
            </a:extLst>
          </p:cNvPr>
          <p:cNvSpPr txBox="1">
            <a:spLocks/>
          </p:cNvSpPr>
          <p:nvPr/>
        </p:nvSpPr>
        <p:spPr>
          <a:xfrm flipH="1">
            <a:off x="4933507" y="1284305"/>
            <a:ext cx="3852000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dirty="0"/>
              <a:t>Thanks!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FD3AC7D5-078A-4773-9749-040FAAFEE665}"/>
              </a:ext>
            </a:extLst>
          </p:cNvPr>
          <p:cNvSpPr txBox="1"/>
          <p:nvPr/>
        </p:nvSpPr>
        <p:spPr>
          <a:xfrm>
            <a:off x="4774018" y="196591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Do you have any questions?</a:t>
            </a:r>
          </a:p>
        </p:txBody>
      </p:sp>
      <p:grpSp>
        <p:nvGrpSpPr>
          <p:cNvPr id="7" name="Google Shape;1873;p72">
            <a:extLst>
              <a:ext uri="{FF2B5EF4-FFF2-40B4-BE49-F238E27FC236}">
                <a16:creationId xmlns:a16="http://schemas.microsoft.com/office/drawing/2014/main" id="{F4EBD7F4-D565-4BBC-BA84-E14C59076077}"/>
              </a:ext>
            </a:extLst>
          </p:cNvPr>
          <p:cNvGrpSpPr/>
          <p:nvPr/>
        </p:nvGrpSpPr>
        <p:grpSpPr>
          <a:xfrm>
            <a:off x="506044" y="915683"/>
            <a:ext cx="2898479" cy="3946514"/>
            <a:chOff x="870525" y="540000"/>
            <a:chExt cx="2898479" cy="3946514"/>
          </a:xfrm>
        </p:grpSpPr>
        <p:sp>
          <p:nvSpPr>
            <p:cNvPr id="8" name="Google Shape;1874;p72">
              <a:extLst>
                <a:ext uri="{FF2B5EF4-FFF2-40B4-BE49-F238E27FC236}">
                  <a16:creationId xmlns:a16="http://schemas.microsoft.com/office/drawing/2014/main" id="{7CA9D5F1-55A3-44C8-97AB-256AD72E7965}"/>
                </a:ext>
              </a:extLst>
            </p:cNvPr>
            <p:cNvSpPr/>
            <p:nvPr/>
          </p:nvSpPr>
          <p:spPr>
            <a:xfrm>
              <a:off x="1023293" y="3474540"/>
              <a:ext cx="353485" cy="299345"/>
            </a:xfrm>
            <a:custGeom>
              <a:avLst/>
              <a:gdLst/>
              <a:ahLst/>
              <a:cxnLst/>
              <a:rect l="l" t="t" r="r" b="b"/>
              <a:pathLst>
                <a:path w="2057" h="1742" extrusionOk="0">
                  <a:moveTo>
                    <a:pt x="783" y="1"/>
                  </a:moveTo>
                  <a:cubicBezTo>
                    <a:pt x="717" y="1"/>
                    <a:pt x="652" y="11"/>
                    <a:pt x="598" y="26"/>
                  </a:cubicBezTo>
                  <a:cubicBezTo>
                    <a:pt x="433" y="54"/>
                    <a:pt x="229" y="103"/>
                    <a:pt x="141" y="243"/>
                  </a:cubicBezTo>
                  <a:lnTo>
                    <a:pt x="101" y="282"/>
                  </a:lnTo>
                  <a:lnTo>
                    <a:pt x="77" y="307"/>
                  </a:lnTo>
                  <a:cubicBezTo>
                    <a:pt x="65" y="319"/>
                    <a:pt x="65" y="331"/>
                    <a:pt x="65" y="331"/>
                  </a:cubicBezTo>
                  <a:cubicBezTo>
                    <a:pt x="1" y="663"/>
                    <a:pt x="293" y="928"/>
                    <a:pt x="558" y="1092"/>
                  </a:cubicBezTo>
                  <a:cubicBezTo>
                    <a:pt x="566" y="1100"/>
                    <a:pt x="573" y="1104"/>
                    <a:pt x="579" y="1104"/>
                  </a:cubicBezTo>
                  <a:cubicBezTo>
                    <a:pt x="586" y="1104"/>
                    <a:pt x="592" y="1100"/>
                    <a:pt x="598" y="1092"/>
                  </a:cubicBezTo>
                  <a:lnTo>
                    <a:pt x="710" y="1016"/>
                  </a:lnTo>
                  <a:cubicBezTo>
                    <a:pt x="721" y="1007"/>
                    <a:pt x="732" y="1003"/>
                    <a:pt x="742" y="1003"/>
                  </a:cubicBezTo>
                  <a:cubicBezTo>
                    <a:pt x="758" y="1003"/>
                    <a:pt x="770" y="1014"/>
                    <a:pt x="762" y="1031"/>
                  </a:cubicBezTo>
                  <a:lnTo>
                    <a:pt x="762" y="1144"/>
                  </a:lnTo>
                  <a:cubicBezTo>
                    <a:pt x="750" y="1156"/>
                    <a:pt x="762" y="1169"/>
                    <a:pt x="774" y="1184"/>
                  </a:cubicBezTo>
                  <a:cubicBezTo>
                    <a:pt x="974" y="1243"/>
                    <a:pt x="1973" y="1742"/>
                    <a:pt x="2030" y="1742"/>
                  </a:cubicBezTo>
                  <a:cubicBezTo>
                    <a:pt x="2031" y="1742"/>
                    <a:pt x="2032" y="1742"/>
                    <a:pt x="2032" y="1741"/>
                  </a:cubicBezTo>
                  <a:cubicBezTo>
                    <a:pt x="2057" y="1717"/>
                    <a:pt x="2057" y="1016"/>
                    <a:pt x="1548" y="422"/>
                  </a:cubicBezTo>
                  <a:cubicBezTo>
                    <a:pt x="1435" y="294"/>
                    <a:pt x="1283" y="167"/>
                    <a:pt x="1106" y="90"/>
                  </a:cubicBezTo>
                  <a:cubicBezTo>
                    <a:pt x="1091" y="90"/>
                    <a:pt x="1067" y="90"/>
                    <a:pt x="1055" y="103"/>
                  </a:cubicBezTo>
                  <a:lnTo>
                    <a:pt x="991" y="154"/>
                  </a:lnTo>
                  <a:cubicBezTo>
                    <a:pt x="983" y="162"/>
                    <a:pt x="975" y="164"/>
                    <a:pt x="967" y="164"/>
                  </a:cubicBezTo>
                  <a:cubicBezTo>
                    <a:pt x="946" y="164"/>
                    <a:pt x="927" y="147"/>
                    <a:pt x="927" y="130"/>
                  </a:cubicBezTo>
                  <a:lnTo>
                    <a:pt x="927" y="54"/>
                  </a:lnTo>
                  <a:cubicBezTo>
                    <a:pt x="927" y="42"/>
                    <a:pt x="914" y="26"/>
                    <a:pt x="902" y="14"/>
                  </a:cubicBezTo>
                  <a:cubicBezTo>
                    <a:pt x="864" y="5"/>
                    <a:pt x="823" y="1"/>
                    <a:pt x="783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5;p72">
              <a:extLst>
                <a:ext uri="{FF2B5EF4-FFF2-40B4-BE49-F238E27FC236}">
                  <a16:creationId xmlns:a16="http://schemas.microsoft.com/office/drawing/2014/main" id="{5029003D-51CB-4459-BF04-A8CED7BD4E16}"/>
                </a:ext>
              </a:extLst>
            </p:cNvPr>
            <p:cNvSpPr/>
            <p:nvPr/>
          </p:nvSpPr>
          <p:spPr>
            <a:xfrm>
              <a:off x="1040649" y="3516125"/>
              <a:ext cx="382183" cy="345055"/>
            </a:xfrm>
            <a:custGeom>
              <a:avLst/>
              <a:gdLst/>
              <a:ahLst/>
              <a:cxnLst/>
              <a:rect l="l" t="t" r="r" b="b"/>
              <a:pathLst>
                <a:path w="2224" h="2008" extrusionOk="0">
                  <a:moveTo>
                    <a:pt x="40" y="1"/>
                  </a:moveTo>
                  <a:cubicBezTo>
                    <a:pt x="28" y="1"/>
                    <a:pt x="16" y="13"/>
                    <a:pt x="0" y="28"/>
                  </a:cubicBezTo>
                  <a:cubicBezTo>
                    <a:pt x="0" y="40"/>
                    <a:pt x="16" y="52"/>
                    <a:pt x="28" y="52"/>
                  </a:cubicBezTo>
                  <a:cubicBezTo>
                    <a:pt x="40" y="52"/>
                    <a:pt x="1130" y="293"/>
                    <a:pt x="1575" y="966"/>
                  </a:cubicBezTo>
                  <a:cubicBezTo>
                    <a:pt x="2019" y="1651"/>
                    <a:pt x="2172" y="1980"/>
                    <a:pt x="2172" y="1992"/>
                  </a:cubicBezTo>
                  <a:cubicBezTo>
                    <a:pt x="2172" y="1992"/>
                    <a:pt x="2184" y="2008"/>
                    <a:pt x="2196" y="2008"/>
                  </a:cubicBezTo>
                  <a:cubicBezTo>
                    <a:pt x="2208" y="1992"/>
                    <a:pt x="2224" y="1980"/>
                    <a:pt x="2208" y="1968"/>
                  </a:cubicBezTo>
                  <a:cubicBezTo>
                    <a:pt x="2208" y="1968"/>
                    <a:pt x="2071" y="1627"/>
                    <a:pt x="1614" y="942"/>
                  </a:cubicBezTo>
                  <a:cubicBezTo>
                    <a:pt x="1170" y="257"/>
                    <a:pt x="52" y="1"/>
                    <a:pt x="40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6;p72">
              <a:extLst>
                <a:ext uri="{FF2B5EF4-FFF2-40B4-BE49-F238E27FC236}">
                  <a16:creationId xmlns:a16="http://schemas.microsoft.com/office/drawing/2014/main" id="{4C14B1C7-7E24-41DE-8CEC-EEF06DBB5660}"/>
                </a:ext>
              </a:extLst>
            </p:cNvPr>
            <p:cNvSpPr/>
            <p:nvPr/>
          </p:nvSpPr>
          <p:spPr>
            <a:xfrm>
              <a:off x="1468194" y="3346346"/>
              <a:ext cx="375481" cy="416540"/>
            </a:xfrm>
            <a:custGeom>
              <a:avLst/>
              <a:gdLst/>
              <a:ahLst/>
              <a:cxnLst/>
              <a:rect l="l" t="t" r="r" b="b"/>
              <a:pathLst>
                <a:path w="2185" h="2424" extrusionOk="0">
                  <a:moveTo>
                    <a:pt x="1515" y="1"/>
                  </a:moveTo>
                  <a:cubicBezTo>
                    <a:pt x="1439" y="1"/>
                    <a:pt x="1363" y="7"/>
                    <a:pt x="1295" y="11"/>
                  </a:cubicBezTo>
                  <a:cubicBezTo>
                    <a:pt x="1182" y="26"/>
                    <a:pt x="1054" y="51"/>
                    <a:pt x="954" y="115"/>
                  </a:cubicBezTo>
                  <a:cubicBezTo>
                    <a:pt x="938" y="127"/>
                    <a:pt x="926" y="151"/>
                    <a:pt x="938" y="163"/>
                  </a:cubicBezTo>
                  <a:lnTo>
                    <a:pt x="966" y="240"/>
                  </a:lnTo>
                  <a:cubicBezTo>
                    <a:pt x="976" y="274"/>
                    <a:pt x="939" y="306"/>
                    <a:pt x="905" y="306"/>
                  </a:cubicBezTo>
                  <a:cubicBezTo>
                    <a:pt x="900" y="306"/>
                    <a:pt x="895" y="305"/>
                    <a:pt x="890" y="303"/>
                  </a:cubicBezTo>
                  <a:lnTo>
                    <a:pt x="814" y="267"/>
                  </a:lnTo>
                  <a:cubicBezTo>
                    <a:pt x="800" y="261"/>
                    <a:pt x="790" y="258"/>
                    <a:pt x="780" y="258"/>
                  </a:cubicBezTo>
                  <a:cubicBezTo>
                    <a:pt x="771" y="258"/>
                    <a:pt x="762" y="261"/>
                    <a:pt x="750" y="267"/>
                  </a:cubicBezTo>
                  <a:cubicBezTo>
                    <a:pt x="573" y="407"/>
                    <a:pt x="457" y="596"/>
                    <a:pt x="369" y="800"/>
                  </a:cubicBezTo>
                  <a:cubicBezTo>
                    <a:pt x="0" y="1625"/>
                    <a:pt x="241" y="2411"/>
                    <a:pt x="281" y="2423"/>
                  </a:cubicBezTo>
                  <a:cubicBezTo>
                    <a:pt x="281" y="2423"/>
                    <a:pt x="281" y="2423"/>
                    <a:pt x="281" y="2423"/>
                  </a:cubicBezTo>
                  <a:cubicBezTo>
                    <a:pt x="318" y="2423"/>
                    <a:pt x="1284" y="1509"/>
                    <a:pt x="1487" y="1369"/>
                  </a:cubicBezTo>
                  <a:cubicBezTo>
                    <a:pt x="1499" y="1357"/>
                    <a:pt x="1511" y="1345"/>
                    <a:pt x="1499" y="1333"/>
                  </a:cubicBezTo>
                  <a:lnTo>
                    <a:pt x="1447" y="1205"/>
                  </a:lnTo>
                  <a:cubicBezTo>
                    <a:pt x="1436" y="1184"/>
                    <a:pt x="1463" y="1151"/>
                    <a:pt x="1496" y="1151"/>
                  </a:cubicBezTo>
                  <a:cubicBezTo>
                    <a:pt x="1501" y="1151"/>
                    <a:pt x="1506" y="1152"/>
                    <a:pt x="1511" y="1153"/>
                  </a:cubicBezTo>
                  <a:lnTo>
                    <a:pt x="1651" y="1205"/>
                  </a:lnTo>
                  <a:cubicBezTo>
                    <a:pt x="1658" y="1208"/>
                    <a:pt x="1664" y="1210"/>
                    <a:pt x="1670" y="1210"/>
                  </a:cubicBezTo>
                  <a:cubicBezTo>
                    <a:pt x="1683" y="1210"/>
                    <a:pt x="1691" y="1201"/>
                    <a:pt x="1700" y="1193"/>
                  </a:cubicBezTo>
                  <a:cubicBezTo>
                    <a:pt x="1943" y="913"/>
                    <a:pt x="2184" y="520"/>
                    <a:pt x="1992" y="179"/>
                  </a:cubicBezTo>
                  <a:lnTo>
                    <a:pt x="1980" y="163"/>
                  </a:lnTo>
                  <a:lnTo>
                    <a:pt x="1968" y="151"/>
                  </a:lnTo>
                  <a:cubicBezTo>
                    <a:pt x="1956" y="151"/>
                    <a:pt x="1943" y="139"/>
                    <a:pt x="1928" y="139"/>
                  </a:cubicBezTo>
                  <a:cubicBezTo>
                    <a:pt x="1916" y="127"/>
                    <a:pt x="1892" y="115"/>
                    <a:pt x="1880" y="102"/>
                  </a:cubicBezTo>
                  <a:cubicBezTo>
                    <a:pt x="1789" y="20"/>
                    <a:pt x="1652" y="1"/>
                    <a:pt x="1515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7;p72">
              <a:extLst>
                <a:ext uri="{FF2B5EF4-FFF2-40B4-BE49-F238E27FC236}">
                  <a16:creationId xmlns:a16="http://schemas.microsoft.com/office/drawing/2014/main" id="{59EFF39A-72E6-498A-A7C9-57FC0FB89FDD}"/>
                </a:ext>
              </a:extLst>
            </p:cNvPr>
            <p:cNvSpPr/>
            <p:nvPr/>
          </p:nvSpPr>
          <p:spPr>
            <a:xfrm>
              <a:off x="1490190" y="3365077"/>
              <a:ext cx="309493" cy="509162"/>
            </a:xfrm>
            <a:custGeom>
              <a:avLst/>
              <a:gdLst/>
              <a:ahLst/>
              <a:cxnLst/>
              <a:rect l="l" t="t" r="r" b="b"/>
              <a:pathLst>
                <a:path w="1801" h="2963" extrusionOk="0">
                  <a:moveTo>
                    <a:pt x="1764" y="1"/>
                  </a:moveTo>
                  <a:cubicBezTo>
                    <a:pt x="1760" y="1"/>
                    <a:pt x="1755" y="2"/>
                    <a:pt x="1752" y="6"/>
                  </a:cubicBezTo>
                  <a:cubicBezTo>
                    <a:pt x="1739" y="6"/>
                    <a:pt x="582" y="663"/>
                    <a:pt x="317" y="1577"/>
                  </a:cubicBezTo>
                  <a:cubicBezTo>
                    <a:pt x="49" y="2491"/>
                    <a:pt x="0" y="2935"/>
                    <a:pt x="0" y="2935"/>
                  </a:cubicBezTo>
                  <a:cubicBezTo>
                    <a:pt x="0" y="2948"/>
                    <a:pt x="13" y="2963"/>
                    <a:pt x="25" y="2963"/>
                  </a:cubicBezTo>
                  <a:cubicBezTo>
                    <a:pt x="37" y="2963"/>
                    <a:pt x="49" y="2963"/>
                    <a:pt x="49" y="2948"/>
                  </a:cubicBezTo>
                  <a:cubicBezTo>
                    <a:pt x="49" y="2935"/>
                    <a:pt x="101" y="2506"/>
                    <a:pt x="369" y="1605"/>
                  </a:cubicBezTo>
                  <a:cubicBezTo>
                    <a:pt x="622" y="691"/>
                    <a:pt x="1764" y="54"/>
                    <a:pt x="1776" y="42"/>
                  </a:cubicBezTo>
                  <a:cubicBezTo>
                    <a:pt x="1788" y="42"/>
                    <a:pt x="1800" y="30"/>
                    <a:pt x="1788" y="18"/>
                  </a:cubicBezTo>
                  <a:cubicBezTo>
                    <a:pt x="1788" y="9"/>
                    <a:pt x="1776" y="1"/>
                    <a:pt x="1764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8;p72">
              <a:extLst>
                <a:ext uri="{FF2B5EF4-FFF2-40B4-BE49-F238E27FC236}">
                  <a16:creationId xmlns:a16="http://schemas.microsoft.com/office/drawing/2014/main" id="{C0E5A727-3784-476C-AD64-2808695E2058}"/>
                </a:ext>
              </a:extLst>
            </p:cNvPr>
            <p:cNvSpPr/>
            <p:nvPr/>
          </p:nvSpPr>
          <p:spPr>
            <a:xfrm>
              <a:off x="1069347" y="3042186"/>
              <a:ext cx="460201" cy="607111"/>
            </a:xfrm>
            <a:custGeom>
              <a:avLst/>
              <a:gdLst/>
              <a:ahLst/>
              <a:cxnLst/>
              <a:rect l="l" t="t" r="r" b="b"/>
              <a:pathLst>
                <a:path w="2678" h="3533" extrusionOk="0">
                  <a:moveTo>
                    <a:pt x="799" y="0"/>
                  </a:moveTo>
                  <a:cubicBezTo>
                    <a:pt x="689" y="0"/>
                    <a:pt x="585" y="19"/>
                    <a:pt x="494" y="70"/>
                  </a:cubicBezTo>
                  <a:cubicBezTo>
                    <a:pt x="470" y="82"/>
                    <a:pt x="442" y="106"/>
                    <a:pt x="418" y="106"/>
                  </a:cubicBezTo>
                  <a:cubicBezTo>
                    <a:pt x="394" y="106"/>
                    <a:pt x="382" y="106"/>
                    <a:pt x="366" y="121"/>
                  </a:cubicBezTo>
                  <a:lnTo>
                    <a:pt x="354" y="121"/>
                  </a:lnTo>
                  <a:cubicBezTo>
                    <a:pt x="342" y="134"/>
                    <a:pt x="330" y="146"/>
                    <a:pt x="330" y="158"/>
                  </a:cubicBezTo>
                  <a:cubicBezTo>
                    <a:pt x="1" y="563"/>
                    <a:pt x="229" y="1148"/>
                    <a:pt x="494" y="1580"/>
                  </a:cubicBezTo>
                  <a:cubicBezTo>
                    <a:pt x="506" y="1604"/>
                    <a:pt x="534" y="1604"/>
                    <a:pt x="558" y="1604"/>
                  </a:cubicBezTo>
                  <a:lnTo>
                    <a:pt x="774" y="1568"/>
                  </a:lnTo>
                  <a:cubicBezTo>
                    <a:pt x="779" y="1566"/>
                    <a:pt x="783" y="1565"/>
                    <a:pt x="788" y="1565"/>
                  </a:cubicBezTo>
                  <a:cubicBezTo>
                    <a:pt x="820" y="1565"/>
                    <a:pt x="849" y="1609"/>
                    <a:pt x="838" y="1644"/>
                  </a:cubicBezTo>
                  <a:lnTo>
                    <a:pt x="735" y="1796"/>
                  </a:lnTo>
                  <a:cubicBezTo>
                    <a:pt x="723" y="1821"/>
                    <a:pt x="735" y="1845"/>
                    <a:pt x="747" y="1857"/>
                  </a:cubicBezTo>
                  <a:cubicBezTo>
                    <a:pt x="988" y="2084"/>
                    <a:pt x="2073" y="3533"/>
                    <a:pt x="2143" y="3533"/>
                  </a:cubicBezTo>
                  <a:cubicBezTo>
                    <a:pt x="2144" y="3533"/>
                    <a:pt x="2144" y="3532"/>
                    <a:pt x="2145" y="3532"/>
                  </a:cubicBezTo>
                  <a:cubicBezTo>
                    <a:pt x="2181" y="3520"/>
                    <a:pt x="2678" y="2518"/>
                    <a:pt x="2373" y="1324"/>
                  </a:cubicBezTo>
                  <a:cubicBezTo>
                    <a:pt x="2297" y="1047"/>
                    <a:pt x="2181" y="755"/>
                    <a:pt x="1965" y="539"/>
                  </a:cubicBezTo>
                  <a:cubicBezTo>
                    <a:pt x="1957" y="530"/>
                    <a:pt x="1936" y="521"/>
                    <a:pt x="1915" y="521"/>
                  </a:cubicBezTo>
                  <a:cubicBezTo>
                    <a:pt x="1906" y="521"/>
                    <a:pt x="1897" y="523"/>
                    <a:pt x="1889" y="526"/>
                  </a:cubicBezTo>
                  <a:lnTo>
                    <a:pt x="1776" y="551"/>
                  </a:lnTo>
                  <a:cubicBezTo>
                    <a:pt x="1772" y="552"/>
                    <a:pt x="1767" y="552"/>
                    <a:pt x="1762" y="552"/>
                  </a:cubicBezTo>
                  <a:cubicBezTo>
                    <a:pt x="1714" y="552"/>
                    <a:pt x="1663" y="499"/>
                    <a:pt x="1688" y="462"/>
                  </a:cubicBezTo>
                  <a:lnTo>
                    <a:pt x="1737" y="362"/>
                  </a:lnTo>
                  <a:cubicBezTo>
                    <a:pt x="1752" y="335"/>
                    <a:pt x="1752" y="310"/>
                    <a:pt x="1725" y="286"/>
                  </a:cubicBezTo>
                  <a:cubicBezTo>
                    <a:pt x="1612" y="182"/>
                    <a:pt x="1447" y="121"/>
                    <a:pt x="1295" y="82"/>
                  </a:cubicBezTo>
                  <a:cubicBezTo>
                    <a:pt x="1141" y="43"/>
                    <a:pt x="964" y="0"/>
                    <a:pt x="799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9;p72">
              <a:extLst>
                <a:ext uri="{FF2B5EF4-FFF2-40B4-BE49-F238E27FC236}">
                  <a16:creationId xmlns:a16="http://schemas.microsoft.com/office/drawing/2014/main" id="{2D12AA56-5DD7-4BB7-9DF3-ADDEF1E0A43E}"/>
                </a:ext>
              </a:extLst>
            </p:cNvPr>
            <p:cNvSpPr/>
            <p:nvPr/>
          </p:nvSpPr>
          <p:spPr>
            <a:xfrm>
              <a:off x="1143239" y="3056621"/>
              <a:ext cx="310008" cy="745442"/>
            </a:xfrm>
            <a:custGeom>
              <a:avLst/>
              <a:gdLst/>
              <a:ahLst/>
              <a:cxnLst/>
              <a:rect l="l" t="t" r="r" b="b"/>
              <a:pathLst>
                <a:path w="1804" h="4338" extrusionOk="0">
                  <a:moveTo>
                    <a:pt x="33" y="1"/>
                  </a:moveTo>
                  <a:cubicBezTo>
                    <a:pt x="27" y="1"/>
                    <a:pt x="20" y="4"/>
                    <a:pt x="12" y="10"/>
                  </a:cubicBezTo>
                  <a:cubicBezTo>
                    <a:pt x="0" y="22"/>
                    <a:pt x="12" y="37"/>
                    <a:pt x="12" y="50"/>
                  </a:cubicBezTo>
                  <a:cubicBezTo>
                    <a:pt x="40" y="62"/>
                    <a:pt x="1435" y="1164"/>
                    <a:pt x="1587" y="2446"/>
                  </a:cubicBezTo>
                  <a:cubicBezTo>
                    <a:pt x="1751" y="3716"/>
                    <a:pt x="1715" y="4313"/>
                    <a:pt x="1715" y="4313"/>
                  </a:cubicBezTo>
                  <a:cubicBezTo>
                    <a:pt x="1715" y="4325"/>
                    <a:pt x="1727" y="4338"/>
                    <a:pt x="1739" y="4338"/>
                  </a:cubicBezTo>
                  <a:cubicBezTo>
                    <a:pt x="1751" y="4338"/>
                    <a:pt x="1764" y="4338"/>
                    <a:pt x="1764" y="4325"/>
                  </a:cubicBezTo>
                  <a:cubicBezTo>
                    <a:pt x="1764" y="4313"/>
                    <a:pt x="1803" y="3716"/>
                    <a:pt x="1639" y="2434"/>
                  </a:cubicBezTo>
                  <a:cubicBezTo>
                    <a:pt x="1486" y="1140"/>
                    <a:pt x="64" y="22"/>
                    <a:pt x="52" y="10"/>
                  </a:cubicBezTo>
                  <a:cubicBezTo>
                    <a:pt x="46" y="4"/>
                    <a:pt x="40" y="1"/>
                    <a:pt x="33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80;p72">
              <a:extLst>
                <a:ext uri="{FF2B5EF4-FFF2-40B4-BE49-F238E27FC236}">
                  <a16:creationId xmlns:a16="http://schemas.microsoft.com/office/drawing/2014/main" id="{21F2455A-86BB-436D-8BC5-83BCCC5265E4}"/>
                </a:ext>
              </a:extLst>
            </p:cNvPr>
            <p:cNvSpPr/>
            <p:nvPr/>
          </p:nvSpPr>
          <p:spPr>
            <a:xfrm>
              <a:off x="1189293" y="3867370"/>
              <a:ext cx="536500" cy="556418"/>
            </a:xfrm>
            <a:custGeom>
              <a:avLst/>
              <a:gdLst/>
              <a:ahLst/>
              <a:cxnLst/>
              <a:rect l="l" t="t" r="r" b="b"/>
              <a:pathLst>
                <a:path w="3122" h="3238" extrusionOk="0">
                  <a:moveTo>
                    <a:pt x="0" y="0"/>
                  </a:moveTo>
                  <a:lnTo>
                    <a:pt x="49" y="1231"/>
                  </a:lnTo>
                  <a:lnTo>
                    <a:pt x="153" y="2120"/>
                  </a:lnTo>
                  <a:cubicBezTo>
                    <a:pt x="216" y="2753"/>
                    <a:pt x="749" y="3237"/>
                    <a:pt x="1395" y="3237"/>
                  </a:cubicBezTo>
                  <a:lnTo>
                    <a:pt x="1724" y="3237"/>
                  </a:lnTo>
                  <a:cubicBezTo>
                    <a:pt x="2360" y="3237"/>
                    <a:pt x="2893" y="2753"/>
                    <a:pt x="2957" y="2120"/>
                  </a:cubicBezTo>
                  <a:lnTo>
                    <a:pt x="3122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81;p72">
              <a:extLst>
                <a:ext uri="{FF2B5EF4-FFF2-40B4-BE49-F238E27FC236}">
                  <a16:creationId xmlns:a16="http://schemas.microsoft.com/office/drawing/2014/main" id="{6D146C13-322B-4012-A67E-0070773785B3}"/>
                </a:ext>
              </a:extLst>
            </p:cNvPr>
            <p:cNvSpPr/>
            <p:nvPr/>
          </p:nvSpPr>
          <p:spPr>
            <a:xfrm>
              <a:off x="1171422" y="3803960"/>
              <a:ext cx="571728" cy="87638"/>
            </a:xfrm>
            <a:custGeom>
              <a:avLst/>
              <a:gdLst/>
              <a:ahLst/>
              <a:cxnLst/>
              <a:rect l="l" t="t" r="r" b="b"/>
              <a:pathLst>
                <a:path w="3327" h="510" extrusionOk="0">
                  <a:moveTo>
                    <a:pt x="77" y="1"/>
                  </a:moveTo>
                  <a:cubicBezTo>
                    <a:pt x="40" y="1"/>
                    <a:pt x="1" y="40"/>
                    <a:pt x="1" y="89"/>
                  </a:cubicBezTo>
                  <a:lnTo>
                    <a:pt x="1" y="433"/>
                  </a:lnTo>
                  <a:cubicBezTo>
                    <a:pt x="1" y="470"/>
                    <a:pt x="40" y="509"/>
                    <a:pt x="77" y="509"/>
                  </a:cubicBezTo>
                  <a:lnTo>
                    <a:pt x="3238" y="509"/>
                  </a:lnTo>
                  <a:cubicBezTo>
                    <a:pt x="3290" y="509"/>
                    <a:pt x="3326" y="470"/>
                    <a:pt x="3326" y="433"/>
                  </a:cubicBezTo>
                  <a:lnTo>
                    <a:pt x="3326" y="89"/>
                  </a:lnTo>
                  <a:cubicBezTo>
                    <a:pt x="3326" y="40"/>
                    <a:pt x="3290" y="1"/>
                    <a:pt x="3238" y="1"/>
                  </a:cubicBezTo>
                  <a:close/>
                </a:path>
              </a:pathLst>
            </a:custGeom>
            <a:solidFill>
              <a:srgbClr val="2E2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2;p72">
              <a:extLst>
                <a:ext uri="{FF2B5EF4-FFF2-40B4-BE49-F238E27FC236}">
                  <a16:creationId xmlns:a16="http://schemas.microsoft.com/office/drawing/2014/main" id="{A47BF237-661C-4295-87DC-04424043AEFC}"/>
                </a:ext>
              </a:extLst>
            </p:cNvPr>
            <p:cNvSpPr/>
            <p:nvPr/>
          </p:nvSpPr>
          <p:spPr>
            <a:xfrm>
              <a:off x="3402456" y="912553"/>
              <a:ext cx="183359" cy="87638"/>
            </a:xfrm>
            <a:custGeom>
              <a:avLst/>
              <a:gdLst/>
              <a:ahLst/>
              <a:cxnLst/>
              <a:rect l="l" t="t" r="r" b="b"/>
              <a:pathLst>
                <a:path w="1067" h="510" extrusionOk="0">
                  <a:moveTo>
                    <a:pt x="253" y="1"/>
                  </a:moveTo>
                  <a:cubicBezTo>
                    <a:pt x="113" y="1"/>
                    <a:pt x="1" y="116"/>
                    <a:pt x="1" y="256"/>
                  </a:cubicBezTo>
                  <a:cubicBezTo>
                    <a:pt x="1" y="393"/>
                    <a:pt x="113" y="509"/>
                    <a:pt x="253" y="509"/>
                  </a:cubicBezTo>
                  <a:lnTo>
                    <a:pt x="814" y="509"/>
                  </a:lnTo>
                  <a:cubicBezTo>
                    <a:pt x="951" y="509"/>
                    <a:pt x="1066" y="393"/>
                    <a:pt x="1066" y="256"/>
                  </a:cubicBezTo>
                  <a:cubicBezTo>
                    <a:pt x="1066" y="116"/>
                    <a:pt x="951" y="1"/>
                    <a:pt x="814" y="1"/>
                  </a:cubicBez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3;p72">
              <a:extLst>
                <a:ext uri="{FF2B5EF4-FFF2-40B4-BE49-F238E27FC236}">
                  <a16:creationId xmlns:a16="http://schemas.microsoft.com/office/drawing/2014/main" id="{8B91A2B7-EBC7-4400-B1D9-C0DF88DEC6DF}"/>
                </a:ext>
              </a:extLst>
            </p:cNvPr>
            <p:cNvSpPr/>
            <p:nvPr/>
          </p:nvSpPr>
          <p:spPr>
            <a:xfrm>
              <a:off x="3398332" y="908429"/>
              <a:ext cx="191607" cy="95887"/>
            </a:xfrm>
            <a:custGeom>
              <a:avLst/>
              <a:gdLst/>
              <a:ahLst/>
              <a:cxnLst/>
              <a:rect l="l" t="t" r="r" b="b"/>
              <a:pathLst>
                <a:path w="1115" h="558" extrusionOk="0">
                  <a:moveTo>
                    <a:pt x="838" y="52"/>
                  </a:moveTo>
                  <a:cubicBezTo>
                    <a:pt x="963" y="52"/>
                    <a:pt x="1066" y="152"/>
                    <a:pt x="1066" y="280"/>
                  </a:cubicBezTo>
                  <a:cubicBezTo>
                    <a:pt x="1066" y="405"/>
                    <a:pt x="963" y="509"/>
                    <a:pt x="838" y="509"/>
                  </a:cubicBezTo>
                  <a:lnTo>
                    <a:pt x="277" y="509"/>
                  </a:lnTo>
                  <a:cubicBezTo>
                    <a:pt x="152" y="509"/>
                    <a:pt x="49" y="405"/>
                    <a:pt x="49" y="280"/>
                  </a:cubicBezTo>
                  <a:cubicBezTo>
                    <a:pt x="49" y="152"/>
                    <a:pt x="152" y="52"/>
                    <a:pt x="277" y="52"/>
                  </a:cubicBezTo>
                  <a:close/>
                  <a:moveTo>
                    <a:pt x="277" y="0"/>
                  </a:moveTo>
                  <a:cubicBezTo>
                    <a:pt x="125" y="0"/>
                    <a:pt x="0" y="128"/>
                    <a:pt x="0" y="280"/>
                  </a:cubicBezTo>
                  <a:cubicBezTo>
                    <a:pt x="0" y="433"/>
                    <a:pt x="125" y="558"/>
                    <a:pt x="277" y="558"/>
                  </a:cubicBezTo>
                  <a:lnTo>
                    <a:pt x="838" y="558"/>
                  </a:lnTo>
                  <a:cubicBezTo>
                    <a:pt x="990" y="558"/>
                    <a:pt x="1115" y="433"/>
                    <a:pt x="1115" y="280"/>
                  </a:cubicBezTo>
                  <a:cubicBezTo>
                    <a:pt x="1115" y="128"/>
                    <a:pt x="990" y="0"/>
                    <a:pt x="83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4;p72">
              <a:extLst>
                <a:ext uri="{FF2B5EF4-FFF2-40B4-BE49-F238E27FC236}">
                  <a16:creationId xmlns:a16="http://schemas.microsoft.com/office/drawing/2014/main" id="{969B006F-18C3-457D-BD3F-AD7C568DB9E2}"/>
                </a:ext>
              </a:extLst>
            </p:cNvPr>
            <p:cNvSpPr/>
            <p:nvPr/>
          </p:nvSpPr>
          <p:spPr>
            <a:xfrm>
              <a:off x="3402456" y="1119794"/>
              <a:ext cx="181296" cy="181291"/>
            </a:xfrm>
            <a:custGeom>
              <a:avLst/>
              <a:gdLst/>
              <a:ahLst/>
              <a:cxnLst/>
              <a:rect l="l" t="t" r="r" b="b"/>
              <a:pathLst>
                <a:path w="1055" h="1055" extrusionOk="0">
                  <a:moveTo>
                    <a:pt x="533" y="1"/>
                  </a:moveTo>
                  <a:cubicBezTo>
                    <a:pt x="241" y="1"/>
                    <a:pt x="1" y="241"/>
                    <a:pt x="1" y="521"/>
                  </a:cubicBezTo>
                  <a:cubicBezTo>
                    <a:pt x="1" y="814"/>
                    <a:pt x="241" y="1054"/>
                    <a:pt x="533" y="1054"/>
                  </a:cubicBezTo>
                  <a:cubicBezTo>
                    <a:pt x="826" y="1054"/>
                    <a:pt x="1054" y="814"/>
                    <a:pt x="1054" y="521"/>
                  </a:cubicBezTo>
                  <a:cubicBezTo>
                    <a:pt x="1054" y="241"/>
                    <a:pt x="826" y="1"/>
                    <a:pt x="533" y="1"/>
                  </a:cubicBez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5;p72">
              <a:extLst>
                <a:ext uri="{FF2B5EF4-FFF2-40B4-BE49-F238E27FC236}">
                  <a16:creationId xmlns:a16="http://schemas.microsoft.com/office/drawing/2014/main" id="{695B6F35-3D6D-40AE-BDA9-8817AE9F9FC4}"/>
                </a:ext>
              </a:extLst>
            </p:cNvPr>
            <p:cNvSpPr/>
            <p:nvPr/>
          </p:nvSpPr>
          <p:spPr>
            <a:xfrm>
              <a:off x="3398332" y="1115670"/>
              <a:ext cx="189545" cy="189540"/>
            </a:xfrm>
            <a:custGeom>
              <a:avLst/>
              <a:gdLst/>
              <a:ahLst/>
              <a:cxnLst/>
              <a:rect l="l" t="t" r="r" b="b"/>
              <a:pathLst>
                <a:path w="1103" h="1103" extrusionOk="0">
                  <a:moveTo>
                    <a:pt x="557" y="49"/>
                  </a:moveTo>
                  <a:cubicBezTo>
                    <a:pt x="838" y="49"/>
                    <a:pt x="1051" y="277"/>
                    <a:pt x="1051" y="545"/>
                  </a:cubicBezTo>
                  <a:cubicBezTo>
                    <a:pt x="1051" y="826"/>
                    <a:pt x="838" y="1054"/>
                    <a:pt x="557" y="1054"/>
                  </a:cubicBezTo>
                  <a:cubicBezTo>
                    <a:pt x="277" y="1054"/>
                    <a:pt x="49" y="826"/>
                    <a:pt x="49" y="545"/>
                  </a:cubicBezTo>
                  <a:cubicBezTo>
                    <a:pt x="49" y="277"/>
                    <a:pt x="277" y="49"/>
                    <a:pt x="557" y="49"/>
                  </a:cubicBezTo>
                  <a:close/>
                  <a:moveTo>
                    <a:pt x="557" y="0"/>
                  </a:moveTo>
                  <a:cubicBezTo>
                    <a:pt x="253" y="0"/>
                    <a:pt x="0" y="253"/>
                    <a:pt x="0" y="545"/>
                  </a:cubicBezTo>
                  <a:cubicBezTo>
                    <a:pt x="0" y="850"/>
                    <a:pt x="253" y="1103"/>
                    <a:pt x="557" y="1103"/>
                  </a:cubicBezTo>
                  <a:cubicBezTo>
                    <a:pt x="862" y="1103"/>
                    <a:pt x="1103" y="850"/>
                    <a:pt x="1103" y="545"/>
                  </a:cubicBezTo>
                  <a:cubicBezTo>
                    <a:pt x="1103" y="253"/>
                    <a:pt x="862" y="0"/>
                    <a:pt x="557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6;p72">
              <a:extLst>
                <a:ext uri="{FF2B5EF4-FFF2-40B4-BE49-F238E27FC236}">
                  <a16:creationId xmlns:a16="http://schemas.microsoft.com/office/drawing/2014/main" id="{ADA2A9D7-88A9-4351-82FC-6062B756AB67}"/>
                </a:ext>
              </a:extLst>
            </p:cNvPr>
            <p:cNvSpPr/>
            <p:nvPr/>
          </p:nvSpPr>
          <p:spPr>
            <a:xfrm>
              <a:off x="3487175" y="540000"/>
              <a:ext cx="172" cy="372721"/>
            </a:xfrm>
            <a:custGeom>
              <a:avLst/>
              <a:gdLst/>
              <a:ahLst/>
              <a:cxnLst/>
              <a:rect l="l" t="t" r="r" b="b"/>
              <a:pathLst>
                <a:path w="1" h="2169" extrusionOk="0">
                  <a:moveTo>
                    <a:pt x="1" y="2169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7;p72">
              <a:extLst>
                <a:ext uri="{FF2B5EF4-FFF2-40B4-BE49-F238E27FC236}">
                  <a16:creationId xmlns:a16="http://schemas.microsoft.com/office/drawing/2014/main" id="{4CC89746-75B7-4FC2-8C7D-35008AE771AF}"/>
                </a:ext>
              </a:extLst>
            </p:cNvPr>
            <p:cNvSpPr/>
            <p:nvPr/>
          </p:nvSpPr>
          <p:spPr>
            <a:xfrm>
              <a:off x="3483050" y="540000"/>
              <a:ext cx="9108" cy="372721"/>
            </a:xfrm>
            <a:custGeom>
              <a:avLst/>
              <a:gdLst/>
              <a:ahLst/>
              <a:cxnLst/>
              <a:rect l="l" t="t" r="r" b="b"/>
              <a:pathLst>
                <a:path w="53" h="2169" extrusionOk="0">
                  <a:moveTo>
                    <a:pt x="1" y="0"/>
                  </a:moveTo>
                  <a:lnTo>
                    <a:pt x="1" y="2169"/>
                  </a:lnTo>
                  <a:lnTo>
                    <a:pt x="52" y="216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8;p72">
              <a:extLst>
                <a:ext uri="{FF2B5EF4-FFF2-40B4-BE49-F238E27FC236}">
                  <a16:creationId xmlns:a16="http://schemas.microsoft.com/office/drawing/2014/main" id="{23B9730E-AB26-4852-BD06-3AC7F2ACC9F4}"/>
                </a:ext>
              </a:extLst>
            </p:cNvPr>
            <p:cNvSpPr/>
            <p:nvPr/>
          </p:nvSpPr>
          <p:spPr>
            <a:xfrm>
              <a:off x="3223396" y="947609"/>
              <a:ext cx="541312" cy="272366"/>
            </a:xfrm>
            <a:custGeom>
              <a:avLst/>
              <a:gdLst/>
              <a:ahLst/>
              <a:cxnLst/>
              <a:rect l="l" t="t" r="r" b="b"/>
              <a:pathLst>
                <a:path w="3150" h="1585" extrusionOk="0">
                  <a:moveTo>
                    <a:pt x="1575" y="1"/>
                  </a:moveTo>
                  <a:cubicBezTo>
                    <a:pt x="698" y="1"/>
                    <a:pt x="1" y="698"/>
                    <a:pt x="1" y="1575"/>
                  </a:cubicBezTo>
                  <a:cubicBezTo>
                    <a:pt x="1" y="1581"/>
                    <a:pt x="788" y="1584"/>
                    <a:pt x="1575" y="1584"/>
                  </a:cubicBezTo>
                  <a:cubicBezTo>
                    <a:pt x="2363" y="1584"/>
                    <a:pt x="3150" y="1581"/>
                    <a:pt x="3150" y="1575"/>
                  </a:cubicBezTo>
                  <a:cubicBezTo>
                    <a:pt x="3150" y="698"/>
                    <a:pt x="2437" y="1"/>
                    <a:pt x="1575" y="1"/>
                  </a:cubicBez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9;p72">
              <a:extLst>
                <a:ext uri="{FF2B5EF4-FFF2-40B4-BE49-F238E27FC236}">
                  <a16:creationId xmlns:a16="http://schemas.microsoft.com/office/drawing/2014/main" id="{59F53B6C-D50C-42FE-B991-D0A6B7D67AB8}"/>
                </a:ext>
              </a:extLst>
            </p:cNvPr>
            <p:cNvSpPr/>
            <p:nvPr/>
          </p:nvSpPr>
          <p:spPr>
            <a:xfrm>
              <a:off x="3219272" y="943484"/>
              <a:ext cx="549732" cy="279068"/>
            </a:xfrm>
            <a:custGeom>
              <a:avLst/>
              <a:gdLst/>
              <a:ahLst/>
              <a:cxnLst/>
              <a:rect l="l" t="t" r="r" b="b"/>
              <a:pathLst>
                <a:path w="3199" h="1624" extrusionOk="0">
                  <a:moveTo>
                    <a:pt x="1599" y="49"/>
                  </a:moveTo>
                  <a:cubicBezTo>
                    <a:pt x="2449" y="49"/>
                    <a:pt x="3134" y="722"/>
                    <a:pt x="3147" y="1572"/>
                  </a:cubicBezTo>
                  <a:cubicBezTo>
                    <a:pt x="3014" y="1578"/>
                    <a:pt x="2304" y="1581"/>
                    <a:pt x="1595" y="1581"/>
                  </a:cubicBezTo>
                  <a:cubicBezTo>
                    <a:pt x="886" y="1581"/>
                    <a:pt x="179" y="1578"/>
                    <a:pt x="52" y="1572"/>
                  </a:cubicBezTo>
                  <a:cubicBezTo>
                    <a:pt x="65" y="722"/>
                    <a:pt x="750" y="49"/>
                    <a:pt x="1599" y="49"/>
                  </a:cubicBezTo>
                  <a:close/>
                  <a:moveTo>
                    <a:pt x="1599" y="0"/>
                  </a:moveTo>
                  <a:cubicBezTo>
                    <a:pt x="710" y="0"/>
                    <a:pt x="1" y="710"/>
                    <a:pt x="1" y="1599"/>
                  </a:cubicBezTo>
                  <a:cubicBezTo>
                    <a:pt x="1" y="1623"/>
                    <a:pt x="1" y="1623"/>
                    <a:pt x="509" y="1623"/>
                  </a:cubicBezTo>
                  <a:lnTo>
                    <a:pt x="2678" y="1623"/>
                  </a:lnTo>
                  <a:cubicBezTo>
                    <a:pt x="3198" y="1623"/>
                    <a:pt x="3198" y="1623"/>
                    <a:pt x="3198" y="1599"/>
                  </a:cubicBezTo>
                  <a:cubicBezTo>
                    <a:pt x="3198" y="710"/>
                    <a:pt x="2474" y="0"/>
                    <a:pt x="159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1890;p72">
              <a:extLst>
                <a:ext uri="{FF2B5EF4-FFF2-40B4-BE49-F238E27FC236}">
                  <a16:creationId xmlns:a16="http://schemas.microsoft.com/office/drawing/2014/main" id="{7C7C7086-7F3F-4FAB-80B0-6E3F357CE3AC}"/>
                </a:ext>
              </a:extLst>
            </p:cNvPr>
            <p:cNvGrpSpPr/>
            <p:nvPr/>
          </p:nvGrpSpPr>
          <p:grpSpPr>
            <a:xfrm>
              <a:off x="1647254" y="1169972"/>
              <a:ext cx="449200" cy="331482"/>
              <a:chOff x="1647254" y="1169972"/>
              <a:chExt cx="449200" cy="331482"/>
            </a:xfrm>
          </p:grpSpPr>
          <p:sp>
            <p:nvSpPr>
              <p:cNvPr id="86" name="Google Shape;1891;p72">
                <a:extLst>
                  <a:ext uri="{FF2B5EF4-FFF2-40B4-BE49-F238E27FC236}">
                    <a16:creationId xmlns:a16="http://schemas.microsoft.com/office/drawing/2014/main" id="{EA3DC7A4-264D-401E-AE43-CDB161B84213}"/>
                  </a:ext>
                </a:extLst>
              </p:cNvPr>
              <p:cNvSpPr/>
              <p:nvPr/>
            </p:nvSpPr>
            <p:spPr>
              <a:xfrm>
                <a:off x="1647254" y="1283559"/>
                <a:ext cx="215665" cy="10018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583" extrusionOk="0">
                    <a:moveTo>
                      <a:pt x="1206" y="50"/>
                    </a:moveTo>
                    <a:lnTo>
                      <a:pt x="1206" y="534"/>
                    </a:lnTo>
                    <a:lnTo>
                      <a:pt x="49" y="534"/>
                    </a:lnTo>
                    <a:lnTo>
                      <a:pt x="49" y="50"/>
                    </a:lnTo>
                    <a:close/>
                    <a:moveTo>
                      <a:pt x="37" y="1"/>
                    </a:moveTo>
                    <a:cubicBezTo>
                      <a:pt x="12" y="1"/>
                      <a:pt x="0" y="13"/>
                      <a:pt x="0" y="37"/>
                    </a:cubicBezTo>
                    <a:lnTo>
                      <a:pt x="0" y="546"/>
                    </a:lnTo>
                    <a:cubicBezTo>
                      <a:pt x="0" y="570"/>
                      <a:pt x="12" y="582"/>
                      <a:pt x="37" y="582"/>
                    </a:cubicBezTo>
                    <a:lnTo>
                      <a:pt x="1218" y="582"/>
                    </a:lnTo>
                    <a:cubicBezTo>
                      <a:pt x="1230" y="582"/>
                      <a:pt x="1255" y="570"/>
                      <a:pt x="1255" y="546"/>
                    </a:cubicBezTo>
                    <a:lnTo>
                      <a:pt x="1255" y="37"/>
                    </a:lnTo>
                    <a:cubicBezTo>
                      <a:pt x="1255" y="13"/>
                      <a:pt x="1230" y="1"/>
                      <a:pt x="1218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892;p72">
                <a:extLst>
                  <a:ext uri="{FF2B5EF4-FFF2-40B4-BE49-F238E27FC236}">
                    <a16:creationId xmlns:a16="http://schemas.microsoft.com/office/drawing/2014/main" id="{7F964597-CD3D-4A66-8D15-22B2472CD5AE}"/>
                  </a:ext>
                </a:extLst>
              </p:cNvPr>
              <p:cNvSpPr/>
              <p:nvPr/>
            </p:nvSpPr>
            <p:spPr>
              <a:xfrm>
                <a:off x="1880617" y="1283559"/>
                <a:ext cx="215837" cy="100183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583" extrusionOk="0">
                    <a:moveTo>
                      <a:pt x="1203" y="50"/>
                    </a:moveTo>
                    <a:lnTo>
                      <a:pt x="1203" y="534"/>
                    </a:lnTo>
                    <a:lnTo>
                      <a:pt x="49" y="534"/>
                    </a:lnTo>
                    <a:lnTo>
                      <a:pt x="49" y="50"/>
                    </a:lnTo>
                    <a:close/>
                    <a:moveTo>
                      <a:pt x="37" y="1"/>
                    </a:moveTo>
                    <a:cubicBezTo>
                      <a:pt x="25" y="1"/>
                      <a:pt x="0" y="13"/>
                      <a:pt x="0" y="37"/>
                    </a:cubicBezTo>
                    <a:lnTo>
                      <a:pt x="0" y="546"/>
                    </a:lnTo>
                    <a:cubicBezTo>
                      <a:pt x="0" y="570"/>
                      <a:pt x="25" y="582"/>
                      <a:pt x="37" y="582"/>
                    </a:cubicBezTo>
                    <a:lnTo>
                      <a:pt x="1218" y="582"/>
                    </a:lnTo>
                    <a:cubicBezTo>
                      <a:pt x="1243" y="582"/>
                      <a:pt x="1255" y="570"/>
                      <a:pt x="1255" y="546"/>
                    </a:cubicBezTo>
                    <a:lnTo>
                      <a:pt x="1255" y="37"/>
                    </a:lnTo>
                    <a:cubicBezTo>
                      <a:pt x="1255" y="13"/>
                      <a:pt x="1243" y="1"/>
                      <a:pt x="1218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893;p72">
                <a:extLst>
                  <a:ext uri="{FF2B5EF4-FFF2-40B4-BE49-F238E27FC236}">
                    <a16:creationId xmlns:a16="http://schemas.microsoft.com/office/drawing/2014/main" id="{B9F42FE9-E045-4A3B-A642-6438309B07BF}"/>
                  </a:ext>
                </a:extLst>
              </p:cNvPr>
              <p:cNvSpPr/>
              <p:nvPr/>
            </p:nvSpPr>
            <p:spPr>
              <a:xfrm>
                <a:off x="1742971" y="1169972"/>
                <a:ext cx="216353" cy="100698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586" extrusionOk="0">
                    <a:moveTo>
                      <a:pt x="1206" y="53"/>
                    </a:moveTo>
                    <a:lnTo>
                      <a:pt x="1206" y="534"/>
                    </a:lnTo>
                    <a:lnTo>
                      <a:pt x="52" y="534"/>
                    </a:lnTo>
                    <a:lnTo>
                      <a:pt x="52" y="53"/>
                    </a:lnTo>
                    <a:close/>
                    <a:moveTo>
                      <a:pt x="40" y="1"/>
                    </a:moveTo>
                    <a:cubicBezTo>
                      <a:pt x="13" y="1"/>
                      <a:pt x="0" y="13"/>
                      <a:pt x="0" y="37"/>
                    </a:cubicBezTo>
                    <a:lnTo>
                      <a:pt x="0" y="546"/>
                    </a:lnTo>
                    <a:cubicBezTo>
                      <a:pt x="0" y="570"/>
                      <a:pt x="13" y="586"/>
                      <a:pt x="40" y="586"/>
                    </a:cubicBezTo>
                    <a:lnTo>
                      <a:pt x="1219" y="586"/>
                    </a:lnTo>
                    <a:cubicBezTo>
                      <a:pt x="1243" y="586"/>
                      <a:pt x="1258" y="570"/>
                      <a:pt x="1258" y="546"/>
                    </a:cubicBezTo>
                    <a:lnTo>
                      <a:pt x="1258" y="37"/>
                    </a:lnTo>
                    <a:cubicBezTo>
                      <a:pt x="1258" y="13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894;p72">
                <a:extLst>
                  <a:ext uri="{FF2B5EF4-FFF2-40B4-BE49-F238E27FC236}">
                    <a16:creationId xmlns:a16="http://schemas.microsoft.com/office/drawing/2014/main" id="{D5D53144-6CB3-418A-A7D3-C19063A1D6FF}"/>
                  </a:ext>
                </a:extLst>
              </p:cNvPr>
              <p:cNvSpPr/>
              <p:nvPr/>
            </p:nvSpPr>
            <p:spPr>
              <a:xfrm>
                <a:off x="1742971" y="1398693"/>
                <a:ext cx="216353" cy="10276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598" extrusionOk="0">
                    <a:moveTo>
                      <a:pt x="1206" y="53"/>
                    </a:moveTo>
                    <a:lnTo>
                      <a:pt x="1206" y="549"/>
                    </a:lnTo>
                    <a:lnTo>
                      <a:pt x="52" y="549"/>
                    </a:lnTo>
                    <a:lnTo>
                      <a:pt x="52" y="53"/>
                    </a:lnTo>
                    <a:close/>
                    <a:moveTo>
                      <a:pt x="40" y="1"/>
                    </a:moveTo>
                    <a:cubicBezTo>
                      <a:pt x="13" y="1"/>
                      <a:pt x="0" y="16"/>
                      <a:pt x="0" y="40"/>
                    </a:cubicBezTo>
                    <a:lnTo>
                      <a:pt x="0" y="561"/>
                    </a:lnTo>
                    <a:cubicBezTo>
                      <a:pt x="0" y="573"/>
                      <a:pt x="13" y="598"/>
                      <a:pt x="40" y="598"/>
                    </a:cubicBezTo>
                    <a:lnTo>
                      <a:pt x="1219" y="598"/>
                    </a:lnTo>
                    <a:cubicBezTo>
                      <a:pt x="1243" y="598"/>
                      <a:pt x="1258" y="573"/>
                      <a:pt x="1258" y="561"/>
                    </a:cubicBezTo>
                    <a:lnTo>
                      <a:pt x="1258" y="40"/>
                    </a:lnTo>
                    <a:cubicBezTo>
                      <a:pt x="1258" y="16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895;p72">
              <a:extLst>
                <a:ext uri="{FF2B5EF4-FFF2-40B4-BE49-F238E27FC236}">
                  <a16:creationId xmlns:a16="http://schemas.microsoft.com/office/drawing/2014/main" id="{0A19FFAE-A1C0-4F3C-A8E5-909E33F0BBC6}"/>
                </a:ext>
              </a:extLst>
            </p:cNvPr>
            <p:cNvGrpSpPr/>
            <p:nvPr/>
          </p:nvGrpSpPr>
          <p:grpSpPr>
            <a:xfrm>
              <a:off x="870525" y="2458440"/>
              <a:ext cx="375479" cy="329935"/>
              <a:chOff x="870525" y="2458440"/>
              <a:chExt cx="375479" cy="329935"/>
            </a:xfrm>
          </p:grpSpPr>
          <p:sp>
            <p:nvSpPr>
              <p:cNvPr id="82" name="Google Shape;1896;p72">
                <a:extLst>
                  <a:ext uri="{FF2B5EF4-FFF2-40B4-BE49-F238E27FC236}">
                    <a16:creationId xmlns:a16="http://schemas.microsoft.com/office/drawing/2014/main" id="{FE809E7C-CDBC-40C4-998F-298121F63DAA}"/>
                  </a:ext>
                </a:extLst>
              </p:cNvPr>
              <p:cNvSpPr/>
              <p:nvPr/>
            </p:nvSpPr>
            <p:spPr>
              <a:xfrm>
                <a:off x="870525" y="2569965"/>
                <a:ext cx="141944" cy="10276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598" extrusionOk="0">
                    <a:moveTo>
                      <a:pt x="777" y="52"/>
                    </a:moveTo>
                    <a:lnTo>
                      <a:pt x="777" y="546"/>
                    </a:lnTo>
                    <a:lnTo>
                      <a:pt x="52" y="546"/>
                    </a:lnTo>
                    <a:lnTo>
                      <a:pt x="52" y="52"/>
                    </a:lnTo>
                    <a:close/>
                    <a:moveTo>
                      <a:pt x="40" y="1"/>
                    </a:moveTo>
                    <a:cubicBezTo>
                      <a:pt x="16" y="1"/>
                      <a:pt x="1" y="25"/>
                      <a:pt x="1" y="37"/>
                    </a:cubicBezTo>
                    <a:lnTo>
                      <a:pt x="1" y="558"/>
                    </a:lnTo>
                    <a:cubicBezTo>
                      <a:pt x="1" y="585"/>
                      <a:pt x="16" y="597"/>
                      <a:pt x="40" y="597"/>
                    </a:cubicBezTo>
                    <a:lnTo>
                      <a:pt x="789" y="597"/>
                    </a:lnTo>
                    <a:cubicBezTo>
                      <a:pt x="802" y="597"/>
                      <a:pt x="826" y="585"/>
                      <a:pt x="826" y="558"/>
                    </a:cubicBezTo>
                    <a:lnTo>
                      <a:pt x="826" y="37"/>
                    </a:lnTo>
                    <a:cubicBezTo>
                      <a:pt x="826" y="25"/>
                      <a:pt x="802" y="1"/>
                      <a:pt x="78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897;p72">
                <a:extLst>
                  <a:ext uri="{FF2B5EF4-FFF2-40B4-BE49-F238E27FC236}">
                    <a16:creationId xmlns:a16="http://schemas.microsoft.com/office/drawing/2014/main" id="{7FFAE993-7A7D-4F88-80F5-14DCC83A6E9A}"/>
                  </a:ext>
                </a:extLst>
              </p:cNvPr>
              <p:cNvSpPr/>
              <p:nvPr/>
            </p:nvSpPr>
            <p:spPr>
              <a:xfrm>
                <a:off x="1030167" y="2569965"/>
                <a:ext cx="215837" cy="10276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598" extrusionOk="0">
                    <a:moveTo>
                      <a:pt x="1203" y="52"/>
                    </a:moveTo>
                    <a:lnTo>
                      <a:pt x="1203" y="546"/>
                    </a:lnTo>
                    <a:lnTo>
                      <a:pt x="49" y="546"/>
                    </a:lnTo>
                    <a:lnTo>
                      <a:pt x="49" y="52"/>
                    </a:lnTo>
                    <a:close/>
                    <a:moveTo>
                      <a:pt x="37" y="1"/>
                    </a:moveTo>
                    <a:cubicBezTo>
                      <a:pt x="25" y="1"/>
                      <a:pt x="0" y="25"/>
                      <a:pt x="0" y="37"/>
                    </a:cubicBezTo>
                    <a:lnTo>
                      <a:pt x="0" y="558"/>
                    </a:lnTo>
                    <a:cubicBezTo>
                      <a:pt x="0" y="585"/>
                      <a:pt x="25" y="597"/>
                      <a:pt x="37" y="597"/>
                    </a:cubicBezTo>
                    <a:lnTo>
                      <a:pt x="1219" y="597"/>
                    </a:lnTo>
                    <a:cubicBezTo>
                      <a:pt x="1243" y="597"/>
                      <a:pt x="1255" y="585"/>
                      <a:pt x="1255" y="558"/>
                    </a:cubicBezTo>
                    <a:lnTo>
                      <a:pt x="1255" y="37"/>
                    </a:lnTo>
                    <a:cubicBezTo>
                      <a:pt x="1255" y="25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898;p72">
                <a:extLst>
                  <a:ext uri="{FF2B5EF4-FFF2-40B4-BE49-F238E27FC236}">
                    <a16:creationId xmlns:a16="http://schemas.microsoft.com/office/drawing/2014/main" id="{D0EBF5D7-C770-416F-B6AE-414AD497B63A}"/>
                  </a:ext>
                </a:extLst>
              </p:cNvPr>
              <p:cNvSpPr/>
              <p:nvPr/>
            </p:nvSpPr>
            <p:spPr>
              <a:xfrm>
                <a:off x="892521" y="2458440"/>
                <a:ext cx="216353" cy="100698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586" extrusionOk="0">
                    <a:moveTo>
                      <a:pt x="1206" y="53"/>
                    </a:moveTo>
                    <a:lnTo>
                      <a:pt x="1206" y="534"/>
                    </a:lnTo>
                    <a:lnTo>
                      <a:pt x="52" y="534"/>
                    </a:lnTo>
                    <a:lnTo>
                      <a:pt x="52" y="53"/>
                    </a:lnTo>
                    <a:close/>
                    <a:moveTo>
                      <a:pt x="40" y="1"/>
                    </a:moveTo>
                    <a:cubicBezTo>
                      <a:pt x="13" y="1"/>
                      <a:pt x="0" y="16"/>
                      <a:pt x="0" y="40"/>
                    </a:cubicBezTo>
                    <a:lnTo>
                      <a:pt x="0" y="549"/>
                    </a:lnTo>
                    <a:cubicBezTo>
                      <a:pt x="0" y="573"/>
                      <a:pt x="13" y="586"/>
                      <a:pt x="40" y="586"/>
                    </a:cubicBezTo>
                    <a:lnTo>
                      <a:pt x="1219" y="586"/>
                    </a:lnTo>
                    <a:cubicBezTo>
                      <a:pt x="1243" y="586"/>
                      <a:pt x="1258" y="573"/>
                      <a:pt x="1258" y="549"/>
                    </a:cubicBezTo>
                    <a:lnTo>
                      <a:pt x="1258" y="40"/>
                    </a:lnTo>
                    <a:cubicBezTo>
                      <a:pt x="1258" y="16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899;p72">
                <a:extLst>
                  <a:ext uri="{FF2B5EF4-FFF2-40B4-BE49-F238E27FC236}">
                    <a16:creationId xmlns:a16="http://schemas.microsoft.com/office/drawing/2014/main" id="{F94157C7-3AAF-46AE-9287-766860C75F6B}"/>
                  </a:ext>
                </a:extLst>
              </p:cNvPr>
              <p:cNvSpPr/>
              <p:nvPr/>
            </p:nvSpPr>
            <p:spPr>
              <a:xfrm>
                <a:off x="892521" y="2687677"/>
                <a:ext cx="216353" cy="100698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586" extrusionOk="0">
                    <a:moveTo>
                      <a:pt x="1206" y="53"/>
                    </a:moveTo>
                    <a:lnTo>
                      <a:pt x="1206" y="534"/>
                    </a:lnTo>
                    <a:lnTo>
                      <a:pt x="52" y="534"/>
                    </a:lnTo>
                    <a:lnTo>
                      <a:pt x="52" y="53"/>
                    </a:lnTo>
                    <a:close/>
                    <a:moveTo>
                      <a:pt x="40" y="1"/>
                    </a:moveTo>
                    <a:cubicBezTo>
                      <a:pt x="13" y="1"/>
                      <a:pt x="0" y="13"/>
                      <a:pt x="0" y="37"/>
                    </a:cubicBezTo>
                    <a:lnTo>
                      <a:pt x="0" y="546"/>
                    </a:lnTo>
                    <a:cubicBezTo>
                      <a:pt x="0" y="570"/>
                      <a:pt x="13" y="585"/>
                      <a:pt x="40" y="585"/>
                    </a:cubicBezTo>
                    <a:lnTo>
                      <a:pt x="1219" y="585"/>
                    </a:lnTo>
                    <a:cubicBezTo>
                      <a:pt x="1243" y="585"/>
                      <a:pt x="1258" y="570"/>
                      <a:pt x="1258" y="546"/>
                    </a:cubicBezTo>
                    <a:lnTo>
                      <a:pt x="1258" y="37"/>
                    </a:lnTo>
                    <a:cubicBezTo>
                      <a:pt x="1258" y="13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1900;p72">
              <a:extLst>
                <a:ext uri="{FF2B5EF4-FFF2-40B4-BE49-F238E27FC236}">
                  <a16:creationId xmlns:a16="http://schemas.microsoft.com/office/drawing/2014/main" id="{FD88498B-7C2A-47B1-A8FC-EB0FCA387725}"/>
                </a:ext>
              </a:extLst>
            </p:cNvPr>
            <p:cNvSpPr/>
            <p:nvPr/>
          </p:nvSpPr>
          <p:spPr>
            <a:xfrm>
              <a:off x="2405940" y="4146269"/>
              <a:ext cx="209651" cy="117882"/>
            </a:xfrm>
            <a:custGeom>
              <a:avLst/>
              <a:gdLst/>
              <a:ahLst/>
              <a:cxnLst/>
              <a:rect l="l" t="t" r="r" b="b"/>
              <a:pathLst>
                <a:path w="1220" h="686" extrusionOk="0">
                  <a:moveTo>
                    <a:pt x="1" y="0"/>
                  </a:moveTo>
                  <a:lnTo>
                    <a:pt x="1" y="686"/>
                  </a:lnTo>
                  <a:lnTo>
                    <a:pt x="1167" y="661"/>
                  </a:lnTo>
                  <a:lnTo>
                    <a:pt x="121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01;p72">
              <a:extLst>
                <a:ext uri="{FF2B5EF4-FFF2-40B4-BE49-F238E27FC236}">
                  <a16:creationId xmlns:a16="http://schemas.microsoft.com/office/drawing/2014/main" id="{AB803B53-8C35-4C24-A66B-3363306E3785}"/>
                </a:ext>
              </a:extLst>
            </p:cNvPr>
            <p:cNvSpPr/>
            <p:nvPr/>
          </p:nvSpPr>
          <p:spPr>
            <a:xfrm>
              <a:off x="2397176" y="4250920"/>
              <a:ext cx="453843" cy="227344"/>
            </a:xfrm>
            <a:custGeom>
              <a:avLst/>
              <a:gdLst/>
              <a:ahLst/>
              <a:cxnLst/>
              <a:rect l="l" t="t" r="r" b="b"/>
              <a:pathLst>
                <a:path w="2641" h="1323" extrusionOk="0">
                  <a:moveTo>
                    <a:pt x="1334" y="0"/>
                  </a:moveTo>
                  <a:lnTo>
                    <a:pt x="12" y="28"/>
                  </a:lnTo>
                  <a:lnTo>
                    <a:pt x="0" y="1143"/>
                  </a:lnTo>
                  <a:cubicBezTo>
                    <a:pt x="0" y="1206"/>
                    <a:pt x="52" y="1270"/>
                    <a:pt x="116" y="1270"/>
                  </a:cubicBezTo>
                  <a:lnTo>
                    <a:pt x="2501" y="1322"/>
                  </a:lnTo>
                  <a:cubicBezTo>
                    <a:pt x="2601" y="1322"/>
                    <a:pt x="2641" y="1206"/>
                    <a:pt x="2577" y="1143"/>
                  </a:cubicBezTo>
                  <a:lnTo>
                    <a:pt x="1511" y="168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02;p72">
              <a:extLst>
                <a:ext uri="{FF2B5EF4-FFF2-40B4-BE49-F238E27FC236}">
                  <a16:creationId xmlns:a16="http://schemas.microsoft.com/office/drawing/2014/main" id="{9B622495-D57B-4CAC-A937-05D748C4B1CC}"/>
                </a:ext>
              </a:extLst>
            </p:cNvPr>
            <p:cNvSpPr/>
            <p:nvPr/>
          </p:nvSpPr>
          <p:spPr>
            <a:xfrm>
              <a:off x="2397176" y="4432041"/>
              <a:ext cx="453843" cy="46225"/>
            </a:xfrm>
            <a:custGeom>
              <a:avLst/>
              <a:gdLst/>
              <a:ahLst/>
              <a:cxnLst/>
              <a:rect l="l" t="t" r="r" b="b"/>
              <a:pathLst>
                <a:path w="2641" h="269" extrusionOk="0">
                  <a:moveTo>
                    <a:pt x="0" y="0"/>
                  </a:moveTo>
                  <a:lnTo>
                    <a:pt x="0" y="89"/>
                  </a:lnTo>
                  <a:cubicBezTo>
                    <a:pt x="0" y="152"/>
                    <a:pt x="52" y="216"/>
                    <a:pt x="116" y="216"/>
                  </a:cubicBezTo>
                  <a:lnTo>
                    <a:pt x="2501" y="268"/>
                  </a:lnTo>
                  <a:cubicBezTo>
                    <a:pt x="2601" y="268"/>
                    <a:pt x="2641" y="152"/>
                    <a:pt x="2577" y="89"/>
                  </a:cubicBezTo>
                  <a:lnTo>
                    <a:pt x="2537" y="52"/>
                  </a:lnTo>
                  <a:cubicBezTo>
                    <a:pt x="2513" y="64"/>
                    <a:pt x="2501" y="76"/>
                    <a:pt x="2461" y="76"/>
                  </a:cubicBezTo>
                  <a:lnTo>
                    <a:pt x="76" y="28"/>
                  </a:lnTo>
                  <a:cubicBezTo>
                    <a:pt x="52" y="28"/>
                    <a:pt x="25" y="12"/>
                    <a:pt x="0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03;p72">
              <a:extLst>
                <a:ext uri="{FF2B5EF4-FFF2-40B4-BE49-F238E27FC236}">
                  <a16:creationId xmlns:a16="http://schemas.microsoft.com/office/drawing/2014/main" id="{ED0B1760-D5BA-472D-938A-0138B35E7206}"/>
                </a:ext>
              </a:extLst>
            </p:cNvPr>
            <p:cNvSpPr/>
            <p:nvPr/>
          </p:nvSpPr>
          <p:spPr>
            <a:xfrm>
              <a:off x="2392880" y="4432041"/>
              <a:ext cx="390604" cy="15294"/>
            </a:xfrm>
            <a:custGeom>
              <a:avLst/>
              <a:gdLst/>
              <a:ahLst/>
              <a:cxnLst/>
              <a:rect l="l" t="t" r="r" b="b"/>
              <a:pathLst>
                <a:path w="2273" h="89" extrusionOk="0">
                  <a:moveTo>
                    <a:pt x="25" y="0"/>
                  </a:moveTo>
                  <a:cubicBezTo>
                    <a:pt x="13" y="0"/>
                    <a:pt x="1" y="12"/>
                    <a:pt x="1" y="28"/>
                  </a:cubicBezTo>
                  <a:cubicBezTo>
                    <a:pt x="1" y="40"/>
                    <a:pt x="13" y="52"/>
                    <a:pt x="25" y="52"/>
                  </a:cubicBezTo>
                  <a:lnTo>
                    <a:pt x="2245" y="89"/>
                  </a:lnTo>
                  <a:cubicBezTo>
                    <a:pt x="2273" y="89"/>
                    <a:pt x="2273" y="76"/>
                    <a:pt x="2273" y="64"/>
                  </a:cubicBezTo>
                  <a:cubicBezTo>
                    <a:pt x="2273" y="52"/>
                    <a:pt x="2273" y="40"/>
                    <a:pt x="2258" y="4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04;p72">
              <a:extLst>
                <a:ext uri="{FF2B5EF4-FFF2-40B4-BE49-F238E27FC236}">
                  <a16:creationId xmlns:a16="http://schemas.microsoft.com/office/drawing/2014/main" id="{B840B101-9E0F-4B73-8553-B47673287BC0}"/>
                </a:ext>
              </a:extLst>
            </p:cNvPr>
            <p:cNvSpPr/>
            <p:nvPr/>
          </p:nvSpPr>
          <p:spPr>
            <a:xfrm>
              <a:off x="2445292" y="4307112"/>
              <a:ext cx="80767" cy="74750"/>
            </a:xfrm>
            <a:custGeom>
              <a:avLst/>
              <a:gdLst/>
              <a:ahLst/>
              <a:cxnLst/>
              <a:rect l="l" t="t" r="r" b="b"/>
              <a:pathLst>
                <a:path w="470" h="435" extrusionOk="0">
                  <a:moveTo>
                    <a:pt x="229" y="42"/>
                  </a:moveTo>
                  <a:cubicBezTo>
                    <a:pt x="241" y="42"/>
                    <a:pt x="253" y="42"/>
                    <a:pt x="265" y="54"/>
                  </a:cubicBezTo>
                  <a:cubicBezTo>
                    <a:pt x="317" y="54"/>
                    <a:pt x="354" y="82"/>
                    <a:pt x="381" y="118"/>
                  </a:cubicBezTo>
                  <a:cubicBezTo>
                    <a:pt x="405" y="158"/>
                    <a:pt x="405" y="206"/>
                    <a:pt x="405" y="258"/>
                  </a:cubicBezTo>
                  <a:cubicBezTo>
                    <a:pt x="393" y="298"/>
                    <a:pt x="369" y="334"/>
                    <a:pt x="329" y="359"/>
                  </a:cubicBezTo>
                  <a:cubicBezTo>
                    <a:pt x="302" y="379"/>
                    <a:pt x="267" y="391"/>
                    <a:pt x="235" y="391"/>
                  </a:cubicBezTo>
                  <a:cubicBezTo>
                    <a:pt x="223" y="391"/>
                    <a:pt x="212" y="389"/>
                    <a:pt x="201" y="386"/>
                  </a:cubicBezTo>
                  <a:cubicBezTo>
                    <a:pt x="113" y="374"/>
                    <a:pt x="49" y="283"/>
                    <a:pt x="64" y="182"/>
                  </a:cubicBezTo>
                  <a:cubicBezTo>
                    <a:pt x="76" y="146"/>
                    <a:pt x="101" y="106"/>
                    <a:pt x="140" y="82"/>
                  </a:cubicBezTo>
                  <a:cubicBezTo>
                    <a:pt x="165" y="54"/>
                    <a:pt x="201" y="42"/>
                    <a:pt x="229" y="42"/>
                  </a:cubicBezTo>
                  <a:close/>
                  <a:moveTo>
                    <a:pt x="230" y="1"/>
                  </a:moveTo>
                  <a:cubicBezTo>
                    <a:pt x="189" y="1"/>
                    <a:pt x="151" y="12"/>
                    <a:pt x="113" y="30"/>
                  </a:cubicBezTo>
                  <a:cubicBezTo>
                    <a:pt x="64" y="69"/>
                    <a:pt x="25" y="118"/>
                    <a:pt x="13" y="182"/>
                  </a:cubicBezTo>
                  <a:cubicBezTo>
                    <a:pt x="0" y="234"/>
                    <a:pt x="13" y="298"/>
                    <a:pt x="49" y="347"/>
                  </a:cubicBezTo>
                  <a:cubicBezTo>
                    <a:pt x="89" y="398"/>
                    <a:pt x="140" y="423"/>
                    <a:pt x="189" y="435"/>
                  </a:cubicBezTo>
                  <a:lnTo>
                    <a:pt x="241" y="435"/>
                  </a:lnTo>
                  <a:cubicBezTo>
                    <a:pt x="277" y="435"/>
                    <a:pt x="317" y="423"/>
                    <a:pt x="354" y="398"/>
                  </a:cubicBezTo>
                  <a:cubicBezTo>
                    <a:pt x="405" y="374"/>
                    <a:pt x="445" y="322"/>
                    <a:pt x="457" y="258"/>
                  </a:cubicBezTo>
                  <a:cubicBezTo>
                    <a:pt x="469" y="206"/>
                    <a:pt x="457" y="146"/>
                    <a:pt x="418" y="94"/>
                  </a:cubicBezTo>
                  <a:cubicBezTo>
                    <a:pt x="381" y="42"/>
                    <a:pt x="329" y="18"/>
                    <a:pt x="277" y="5"/>
                  </a:cubicBezTo>
                  <a:cubicBezTo>
                    <a:pt x="261" y="2"/>
                    <a:pt x="246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05;p72">
              <a:extLst>
                <a:ext uri="{FF2B5EF4-FFF2-40B4-BE49-F238E27FC236}">
                  <a16:creationId xmlns:a16="http://schemas.microsoft.com/office/drawing/2014/main" id="{CFCD5DCB-FB59-4A34-BC39-732033FA0FAD}"/>
                </a:ext>
              </a:extLst>
            </p:cNvPr>
            <p:cNvSpPr/>
            <p:nvPr/>
          </p:nvSpPr>
          <p:spPr>
            <a:xfrm>
              <a:off x="2617478" y="4275493"/>
              <a:ext cx="43649" cy="45709"/>
            </a:xfrm>
            <a:custGeom>
              <a:avLst/>
              <a:gdLst/>
              <a:ahLst/>
              <a:cxnLst/>
              <a:rect l="l" t="t" r="r" b="b"/>
              <a:pathLst>
                <a:path w="254" h="266" extrusionOk="0">
                  <a:moveTo>
                    <a:pt x="235" y="1"/>
                  </a:moveTo>
                  <a:cubicBezTo>
                    <a:pt x="229" y="1"/>
                    <a:pt x="223" y="4"/>
                    <a:pt x="217" y="10"/>
                  </a:cubicBezTo>
                  <a:lnTo>
                    <a:pt x="12" y="226"/>
                  </a:lnTo>
                  <a:cubicBezTo>
                    <a:pt x="0" y="238"/>
                    <a:pt x="0" y="253"/>
                    <a:pt x="12" y="266"/>
                  </a:cubicBezTo>
                  <a:lnTo>
                    <a:pt x="25" y="266"/>
                  </a:lnTo>
                  <a:cubicBezTo>
                    <a:pt x="37" y="266"/>
                    <a:pt x="37" y="266"/>
                    <a:pt x="52" y="253"/>
                  </a:cubicBezTo>
                  <a:lnTo>
                    <a:pt x="253" y="37"/>
                  </a:lnTo>
                  <a:lnTo>
                    <a:pt x="253" y="10"/>
                  </a:lnTo>
                  <a:cubicBezTo>
                    <a:pt x="247" y="4"/>
                    <a:pt x="241" y="1"/>
                    <a:pt x="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06;p72">
              <a:extLst>
                <a:ext uri="{FF2B5EF4-FFF2-40B4-BE49-F238E27FC236}">
                  <a16:creationId xmlns:a16="http://schemas.microsoft.com/office/drawing/2014/main" id="{904D9363-8984-4456-A9F5-385C1B0C2C57}"/>
                </a:ext>
              </a:extLst>
            </p:cNvPr>
            <p:cNvSpPr/>
            <p:nvPr/>
          </p:nvSpPr>
          <p:spPr>
            <a:xfrm>
              <a:off x="2645661" y="4301613"/>
              <a:ext cx="43649" cy="45709"/>
            </a:xfrm>
            <a:custGeom>
              <a:avLst/>
              <a:gdLst/>
              <a:ahLst/>
              <a:cxnLst/>
              <a:rect l="l" t="t" r="r" b="b"/>
              <a:pathLst>
                <a:path w="254" h="266" extrusionOk="0">
                  <a:moveTo>
                    <a:pt x="229" y="1"/>
                  </a:moveTo>
                  <a:cubicBezTo>
                    <a:pt x="223" y="1"/>
                    <a:pt x="217" y="4"/>
                    <a:pt x="217" y="10"/>
                  </a:cubicBezTo>
                  <a:lnTo>
                    <a:pt x="13" y="226"/>
                  </a:lnTo>
                  <a:cubicBezTo>
                    <a:pt x="1" y="238"/>
                    <a:pt x="1" y="254"/>
                    <a:pt x="13" y="266"/>
                  </a:cubicBezTo>
                  <a:lnTo>
                    <a:pt x="53" y="266"/>
                  </a:lnTo>
                  <a:lnTo>
                    <a:pt x="254" y="50"/>
                  </a:lnTo>
                  <a:cubicBezTo>
                    <a:pt x="254" y="37"/>
                    <a:pt x="254" y="25"/>
                    <a:pt x="241" y="10"/>
                  </a:cubicBezTo>
                  <a:cubicBezTo>
                    <a:pt x="241" y="4"/>
                    <a:pt x="235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07;p72">
              <a:extLst>
                <a:ext uri="{FF2B5EF4-FFF2-40B4-BE49-F238E27FC236}">
                  <a16:creationId xmlns:a16="http://schemas.microsoft.com/office/drawing/2014/main" id="{AB165522-44DF-4094-8C48-F2349C8B02BE}"/>
                </a:ext>
              </a:extLst>
            </p:cNvPr>
            <p:cNvSpPr/>
            <p:nvPr/>
          </p:nvSpPr>
          <p:spPr>
            <a:xfrm>
              <a:off x="2671953" y="4327905"/>
              <a:ext cx="43477" cy="45709"/>
            </a:xfrm>
            <a:custGeom>
              <a:avLst/>
              <a:gdLst/>
              <a:ahLst/>
              <a:cxnLst/>
              <a:rect l="l" t="t" r="r" b="b"/>
              <a:pathLst>
                <a:path w="253" h="266" extrusionOk="0">
                  <a:moveTo>
                    <a:pt x="230" y="0"/>
                  </a:moveTo>
                  <a:cubicBezTo>
                    <a:pt x="222" y="0"/>
                    <a:pt x="216" y="3"/>
                    <a:pt x="216" y="9"/>
                  </a:cubicBezTo>
                  <a:lnTo>
                    <a:pt x="12" y="226"/>
                  </a:lnTo>
                  <a:cubicBezTo>
                    <a:pt x="0" y="238"/>
                    <a:pt x="0" y="253"/>
                    <a:pt x="12" y="265"/>
                  </a:cubicBezTo>
                  <a:lnTo>
                    <a:pt x="52" y="265"/>
                  </a:lnTo>
                  <a:lnTo>
                    <a:pt x="253" y="49"/>
                  </a:lnTo>
                  <a:lnTo>
                    <a:pt x="253" y="9"/>
                  </a:lnTo>
                  <a:cubicBezTo>
                    <a:pt x="247" y="3"/>
                    <a:pt x="238" y="0"/>
                    <a:pt x="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08;p72">
              <a:extLst>
                <a:ext uri="{FF2B5EF4-FFF2-40B4-BE49-F238E27FC236}">
                  <a16:creationId xmlns:a16="http://schemas.microsoft.com/office/drawing/2014/main" id="{DDFF64FD-5988-4292-BB46-E0481273AFAE}"/>
                </a:ext>
              </a:extLst>
            </p:cNvPr>
            <p:cNvSpPr/>
            <p:nvPr/>
          </p:nvSpPr>
          <p:spPr>
            <a:xfrm>
              <a:off x="2589124" y="4189401"/>
              <a:ext cx="50522" cy="85748"/>
            </a:xfrm>
            <a:custGeom>
              <a:avLst/>
              <a:gdLst/>
              <a:ahLst/>
              <a:cxnLst/>
              <a:rect l="l" t="t" r="r" b="b"/>
              <a:pathLst>
                <a:path w="294" h="499" extrusionOk="0">
                  <a:moveTo>
                    <a:pt x="126" y="42"/>
                  </a:moveTo>
                  <a:cubicBezTo>
                    <a:pt x="153" y="42"/>
                    <a:pt x="165" y="54"/>
                    <a:pt x="190" y="54"/>
                  </a:cubicBezTo>
                  <a:cubicBezTo>
                    <a:pt x="202" y="69"/>
                    <a:pt x="217" y="94"/>
                    <a:pt x="217" y="106"/>
                  </a:cubicBezTo>
                  <a:cubicBezTo>
                    <a:pt x="229" y="170"/>
                    <a:pt x="229" y="386"/>
                    <a:pt x="202" y="435"/>
                  </a:cubicBezTo>
                  <a:cubicBezTo>
                    <a:pt x="165" y="386"/>
                    <a:pt x="77" y="182"/>
                    <a:pt x="65" y="145"/>
                  </a:cubicBezTo>
                  <a:cubicBezTo>
                    <a:pt x="65" y="94"/>
                    <a:pt x="89" y="54"/>
                    <a:pt x="126" y="42"/>
                  </a:cubicBezTo>
                  <a:close/>
                  <a:moveTo>
                    <a:pt x="147" y="0"/>
                  </a:moveTo>
                  <a:cubicBezTo>
                    <a:pt x="136" y="0"/>
                    <a:pt x="125" y="2"/>
                    <a:pt x="114" y="5"/>
                  </a:cubicBezTo>
                  <a:cubicBezTo>
                    <a:pt x="50" y="17"/>
                    <a:pt x="1" y="81"/>
                    <a:pt x="13" y="145"/>
                  </a:cubicBezTo>
                  <a:cubicBezTo>
                    <a:pt x="25" y="194"/>
                    <a:pt x="141" y="462"/>
                    <a:pt x="190" y="486"/>
                  </a:cubicBezTo>
                  <a:cubicBezTo>
                    <a:pt x="190" y="499"/>
                    <a:pt x="202" y="499"/>
                    <a:pt x="202" y="499"/>
                  </a:cubicBezTo>
                  <a:cubicBezTo>
                    <a:pt x="202" y="499"/>
                    <a:pt x="217" y="499"/>
                    <a:pt x="217" y="486"/>
                  </a:cubicBezTo>
                  <a:cubicBezTo>
                    <a:pt x="293" y="450"/>
                    <a:pt x="266" y="118"/>
                    <a:pt x="266" y="106"/>
                  </a:cubicBezTo>
                  <a:cubicBezTo>
                    <a:pt x="266" y="69"/>
                    <a:pt x="241" y="42"/>
                    <a:pt x="217" y="17"/>
                  </a:cubicBezTo>
                  <a:cubicBezTo>
                    <a:pt x="198" y="9"/>
                    <a:pt x="174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09;p72">
              <a:extLst>
                <a:ext uri="{FF2B5EF4-FFF2-40B4-BE49-F238E27FC236}">
                  <a16:creationId xmlns:a16="http://schemas.microsoft.com/office/drawing/2014/main" id="{70F3FA59-E76F-40B4-9A51-CA6536EE0742}"/>
                </a:ext>
              </a:extLst>
            </p:cNvPr>
            <p:cNvSpPr/>
            <p:nvPr/>
          </p:nvSpPr>
          <p:spPr>
            <a:xfrm>
              <a:off x="2619541" y="4219645"/>
              <a:ext cx="78705" cy="55504"/>
            </a:xfrm>
            <a:custGeom>
              <a:avLst/>
              <a:gdLst/>
              <a:ahLst/>
              <a:cxnLst/>
              <a:rect l="l" t="t" r="r" b="b"/>
              <a:pathLst>
                <a:path w="458" h="323" extrusionOk="0">
                  <a:moveTo>
                    <a:pt x="317" y="45"/>
                  </a:moveTo>
                  <a:cubicBezTo>
                    <a:pt x="345" y="45"/>
                    <a:pt x="369" y="70"/>
                    <a:pt x="393" y="82"/>
                  </a:cubicBezTo>
                  <a:cubicBezTo>
                    <a:pt x="393" y="106"/>
                    <a:pt x="406" y="134"/>
                    <a:pt x="393" y="146"/>
                  </a:cubicBezTo>
                  <a:cubicBezTo>
                    <a:pt x="393" y="170"/>
                    <a:pt x="381" y="182"/>
                    <a:pt x="357" y="198"/>
                  </a:cubicBezTo>
                  <a:cubicBezTo>
                    <a:pt x="317" y="222"/>
                    <a:pt x="116" y="274"/>
                    <a:pt x="64" y="274"/>
                  </a:cubicBezTo>
                  <a:cubicBezTo>
                    <a:pt x="77" y="222"/>
                    <a:pt x="229" y="94"/>
                    <a:pt x="281" y="58"/>
                  </a:cubicBezTo>
                  <a:cubicBezTo>
                    <a:pt x="293" y="58"/>
                    <a:pt x="305" y="45"/>
                    <a:pt x="317" y="45"/>
                  </a:cubicBezTo>
                  <a:close/>
                  <a:moveTo>
                    <a:pt x="319" y="1"/>
                  </a:moveTo>
                  <a:cubicBezTo>
                    <a:pt x="297" y="1"/>
                    <a:pt x="274" y="6"/>
                    <a:pt x="253" y="18"/>
                  </a:cubicBezTo>
                  <a:cubicBezTo>
                    <a:pt x="217" y="45"/>
                    <a:pt x="25" y="198"/>
                    <a:pt x="13" y="274"/>
                  </a:cubicBezTo>
                  <a:cubicBezTo>
                    <a:pt x="0" y="286"/>
                    <a:pt x="13" y="298"/>
                    <a:pt x="13" y="310"/>
                  </a:cubicBezTo>
                  <a:cubicBezTo>
                    <a:pt x="13" y="310"/>
                    <a:pt x="40" y="323"/>
                    <a:pt x="64" y="323"/>
                  </a:cubicBezTo>
                  <a:cubicBezTo>
                    <a:pt x="153" y="323"/>
                    <a:pt x="369" y="246"/>
                    <a:pt x="381" y="234"/>
                  </a:cubicBezTo>
                  <a:cubicBezTo>
                    <a:pt x="421" y="222"/>
                    <a:pt x="433" y="198"/>
                    <a:pt x="445" y="158"/>
                  </a:cubicBezTo>
                  <a:cubicBezTo>
                    <a:pt x="457" y="134"/>
                    <a:pt x="445" y="94"/>
                    <a:pt x="433" y="58"/>
                  </a:cubicBezTo>
                  <a:cubicBezTo>
                    <a:pt x="406" y="23"/>
                    <a:pt x="363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10;p72">
              <a:extLst>
                <a:ext uri="{FF2B5EF4-FFF2-40B4-BE49-F238E27FC236}">
                  <a16:creationId xmlns:a16="http://schemas.microsoft.com/office/drawing/2014/main" id="{80B737A9-EC52-4E53-9FCE-2F6EA31DEA17}"/>
                </a:ext>
              </a:extLst>
            </p:cNvPr>
            <p:cNvSpPr/>
            <p:nvPr/>
          </p:nvSpPr>
          <p:spPr>
            <a:xfrm>
              <a:off x="2109339" y="4146269"/>
              <a:ext cx="209479" cy="117882"/>
            </a:xfrm>
            <a:custGeom>
              <a:avLst/>
              <a:gdLst/>
              <a:ahLst/>
              <a:cxnLst/>
              <a:rect l="l" t="t" r="r" b="b"/>
              <a:pathLst>
                <a:path w="1219" h="686" extrusionOk="0">
                  <a:moveTo>
                    <a:pt x="0" y="0"/>
                  </a:moveTo>
                  <a:lnTo>
                    <a:pt x="0" y="686"/>
                  </a:lnTo>
                  <a:lnTo>
                    <a:pt x="1167" y="661"/>
                  </a:lnTo>
                  <a:lnTo>
                    <a:pt x="1218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11;p72">
              <a:extLst>
                <a:ext uri="{FF2B5EF4-FFF2-40B4-BE49-F238E27FC236}">
                  <a16:creationId xmlns:a16="http://schemas.microsoft.com/office/drawing/2014/main" id="{1892EF93-0322-4549-B3F4-F71E912A832D}"/>
                </a:ext>
              </a:extLst>
            </p:cNvPr>
            <p:cNvSpPr/>
            <p:nvPr/>
          </p:nvSpPr>
          <p:spPr>
            <a:xfrm>
              <a:off x="2094045" y="4259856"/>
              <a:ext cx="454014" cy="226657"/>
            </a:xfrm>
            <a:custGeom>
              <a:avLst/>
              <a:gdLst/>
              <a:ahLst/>
              <a:cxnLst/>
              <a:rect l="l" t="t" r="r" b="b"/>
              <a:pathLst>
                <a:path w="2642" h="1319" extrusionOk="0">
                  <a:moveTo>
                    <a:pt x="1332" y="0"/>
                  </a:moveTo>
                  <a:lnTo>
                    <a:pt x="13" y="25"/>
                  </a:lnTo>
                  <a:lnTo>
                    <a:pt x="1" y="1142"/>
                  </a:lnTo>
                  <a:cubicBezTo>
                    <a:pt x="1" y="1206"/>
                    <a:pt x="53" y="1270"/>
                    <a:pt x="114" y="1270"/>
                  </a:cubicBezTo>
                  <a:lnTo>
                    <a:pt x="2501" y="1319"/>
                  </a:lnTo>
                  <a:cubicBezTo>
                    <a:pt x="2602" y="1319"/>
                    <a:pt x="2641" y="1206"/>
                    <a:pt x="2577" y="1142"/>
                  </a:cubicBezTo>
                  <a:lnTo>
                    <a:pt x="1511" y="165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12;p72">
              <a:extLst>
                <a:ext uri="{FF2B5EF4-FFF2-40B4-BE49-F238E27FC236}">
                  <a16:creationId xmlns:a16="http://schemas.microsoft.com/office/drawing/2014/main" id="{2D9A1ECA-4BAA-42CC-8D02-F331ABD6E473}"/>
                </a:ext>
              </a:extLst>
            </p:cNvPr>
            <p:cNvSpPr/>
            <p:nvPr/>
          </p:nvSpPr>
          <p:spPr>
            <a:xfrm>
              <a:off x="2094045" y="4440805"/>
              <a:ext cx="454014" cy="45709"/>
            </a:xfrm>
            <a:custGeom>
              <a:avLst/>
              <a:gdLst/>
              <a:ahLst/>
              <a:cxnLst/>
              <a:rect l="l" t="t" r="r" b="b"/>
              <a:pathLst>
                <a:path w="2642" h="266" extrusionOk="0">
                  <a:moveTo>
                    <a:pt x="1" y="1"/>
                  </a:moveTo>
                  <a:lnTo>
                    <a:pt x="1" y="89"/>
                  </a:lnTo>
                  <a:cubicBezTo>
                    <a:pt x="1" y="153"/>
                    <a:pt x="53" y="217"/>
                    <a:pt x="114" y="217"/>
                  </a:cubicBezTo>
                  <a:lnTo>
                    <a:pt x="2501" y="266"/>
                  </a:lnTo>
                  <a:cubicBezTo>
                    <a:pt x="2602" y="266"/>
                    <a:pt x="2641" y="153"/>
                    <a:pt x="2577" y="89"/>
                  </a:cubicBezTo>
                  <a:lnTo>
                    <a:pt x="2538" y="53"/>
                  </a:lnTo>
                  <a:cubicBezTo>
                    <a:pt x="2513" y="65"/>
                    <a:pt x="2501" y="77"/>
                    <a:pt x="2462" y="77"/>
                  </a:cubicBezTo>
                  <a:lnTo>
                    <a:pt x="77" y="25"/>
                  </a:lnTo>
                  <a:cubicBezTo>
                    <a:pt x="53" y="25"/>
                    <a:pt x="25" y="13"/>
                    <a:pt x="1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13;p72">
              <a:extLst>
                <a:ext uri="{FF2B5EF4-FFF2-40B4-BE49-F238E27FC236}">
                  <a16:creationId xmlns:a16="http://schemas.microsoft.com/office/drawing/2014/main" id="{1EC0B0D7-D730-4295-B8B6-123323FA1E5F}"/>
                </a:ext>
              </a:extLst>
            </p:cNvPr>
            <p:cNvSpPr/>
            <p:nvPr/>
          </p:nvSpPr>
          <p:spPr>
            <a:xfrm>
              <a:off x="2089921" y="4440805"/>
              <a:ext cx="390088" cy="15466"/>
            </a:xfrm>
            <a:custGeom>
              <a:avLst/>
              <a:gdLst/>
              <a:ahLst/>
              <a:cxnLst/>
              <a:rect l="l" t="t" r="r" b="b"/>
              <a:pathLst>
                <a:path w="2270" h="90" extrusionOk="0">
                  <a:moveTo>
                    <a:pt x="25" y="1"/>
                  </a:moveTo>
                  <a:cubicBezTo>
                    <a:pt x="13" y="1"/>
                    <a:pt x="0" y="13"/>
                    <a:pt x="0" y="25"/>
                  </a:cubicBezTo>
                  <a:cubicBezTo>
                    <a:pt x="0" y="38"/>
                    <a:pt x="13" y="53"/>
                    <a:pt x="25" y="53"/>
                  </a:cubicBezTo>
                  <a:lnTo>
                    <a:pt x="2245" y="89"/>
                  </a:lnTo>
                  <a:cubicBezTo>
                    <a:pt x="2269" y="89"/>
                    <a:pt x="2269" y="77"/>
                    <a:pt x="2269" y="65"/>
                  </a:cubicBezTo>
                  <a:cubicBezTo>
                    <a:pt x="2269" y="53"/>
                    <a:pt x="2269" y="38"/>
                    <a:pt x="2245" y="38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14;p72">
              <a:extLst>
                <a:ext uri="{FF2B5EF4-FFF2-40B4-BE49-F238E27FC236}">
                  <a16:creationId xmlns:a16="http://schemas.microsoft.com/office/drawing/2014/main" id="{3FE731A7-665D-4367-8F81-DC19F3347C72}"/>
                </a:ext>
              </a:extLst>
            </p:cNvPr>
            <p:cNvSpPr/>
            <p:nvPr/>
          </p:nvSpPr>
          <p:spPr>
            <a:xfrm>
              <a:off x="2142333" y="4315533"/>
              <a:ext cx="82829" cy="75266"/>
            </a:xfrm>
            <a:custGeom>
              <a:avLst/>
              <a:gdLst/>
              <a:ahLst/>
              <a:cxnLst/>
              <a:rect l="l" t="t" r="r" b="b"/>
              <a:pathLst>
                <a:path w="482" h="438" extrusionOk="0">
                  <a:moveTo>
                    <a:pt x="228" y="45"/>
                  </a:moveTo>
                  <a:cubicBezTo>
                    <a:pt x="241" y="45"/>
                    <a:pt x="253" y="45"/>
                    <a:pt x="265" y="57"/>
                  </a:cubicBezTo>
                  <a:cubicBezTo>
                    <a:pt x="353" y="69"/>
                    <a:pt x="417" y="157"/>
                    <a:pt x="405" y="261"/>
                  </a:cubicBezTo>
                  <a:cubicBezTo>
                    <a:pt x="393" y="298"/>
                    <a:pt x="365" y="337"/>
                    <a:pt x="329" y="361"/>
                  </a:cubicBezTo>
                  <a:cubicBezTo>
                    <a:pt x="300" y="379"/>
                    <a:pt x="267" y="392"/>
                    <a:pt x="236" y="392"/>
                  </a:cubicBezTo>
                  <a:cubicBezTo>
                    <a:pt x="224" y="392"/>
                    <a:pt x="212" y="390"/>
                    <a:pt x="201" y="386"/>
                  </a:cubicBezTo>
                  <a:cubicBezTo>
                    <a:pt x="152" y="374"/>
                    <a:pt x="113" y="349"/>
                    <a:pt x="88" y="310"/>
                  </a:cubicBezTo>
                  <a:cubicBezTo>
                    <a:pt x="61" y="273"/>
                    <a:pt x="61" y="234"/>
                    <a:pt x="61" y="185"/>
                  </a:cubicBezTo>
                  <a:cubicBezTo>
                    <a:pt x="76" y="109"/>
                    <a:pt x="152" y="45"/>
                    <a:pt x="228" y="45"/>
                  </a:cubicBezTo>
                  <a:close/>
                  <a:moveTo>
                    <a:pt x="231" y="1"/>
                  </a:moveTo>
                  <a:cubicBezTo>
                    <a:pt x="125" y="1"/>
                    <a:pt x="34" y="73"/>
                    <a:pt x="12" y="185"/>
                  </a:cubicBezTo>
                  <a:cubicBezTo>
                    <a:pt x="0" y="234"/>
                    <a:pt x="12" y="298"/>
                    <a:pt x="49" y="349"/>
                  </a:cubicBezTo>
                  <a:cubicBezTo>
                    <a:pt x="88" y="401"/>
                    <a:pt x="125" y="425"/>
                    <a:pt x="189" y="438"/>
                  </a:cubicBezTo>
                  <a:lnTo>
                    <a:pt x="241" y="438"/>
                  </a:lnTo>
                  <a:cubicBezTo>
                    <a:pt x="277" y="438"/>
                    <a:pt x="317" y="425"/>
                    <a:pt x="353" y="401"/>
                  </a:cubicBezTo>
                  <a:cubicBezTo>
                    <a:pt x="405" y="374"/>
                    <a:pt x="442" y="325"/>
                    <a:pt x="457" y="261"/>
                  </a:cubicBezTo>
                  <a:cubicBezTo>
                    <a:pt x="481" y="145"/>
                    <a:pt x="393" y="33"/>
                    <a:pt x="277" y="5"/>
                  </a:cubicBezTo>
                  <a:cubicBezTo>
                    <a:pt x="262" y="2"/>
                    <a:pt x="246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15;p72">
              <a:extLst>
                <a:ext uri="{FF2B5EF4-FFF2-40B4-BE49-F238E27FC236}">
                  <a16:creationId xmlns:a16="http://schemas.microsoft.com/office/drawing/2014/main" id="{ED32CAE5-6B35-4689-90C7-0140C3452AEA}"/>
                </a:ext>
              </a:extLst>
            </p:cNvPr>
            <p:cNvSpPr/>
            <p:nvPr/>
          </p:nvSpPr>
          <p:spPr>
            <a:xfrm>
              <a:off x="2314348" y="4284429"/>
              <a:ext cx="43649" cy="45194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235" y="0"/>
                  </a:moveTo>
                  <a:cubicBezTo>
                    <a:pt x="229" y="0"/>
                    <a:pt x="223" y="3"/>
                    <a:pt x="217" y="10"/>
                  </a:cubicBezTo>
                  <a:lnTo>
                    <a:pt x="13" y="226"/>
                  </a:lnTo>
                  <a:cubicBezTo>
                    <a:pt x="1" y="238"/>
                    <a:pt x="1" y="250"/>
                    <a:pt x="13" y="262"/>
                  </a:cubicBezTo>
                  <a:lnTo>
                    <a:pt x="50" y="262"/>
                  </a:lnTo>
                  <a:lnTo>
                    <a:pt x="254" y="34"/>
                  </a:lnTo>
                  <a:lnTo>
                    <a:pt x="254" y="10"/>
                  </a:lnTo>
                  <a:cubicBezTo>
                    <a:pt x="248" y="3"/>
                    <a:pt x="242" y="0"/>
                    <a:pt x="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16;p72">
              <a:extLst>
                <a:ext uri="{FF2B5EF4-FFF2-40B4-BE49-F238E27FC236}">
                  <a16:creationId xmlns:a16="http://schemas.microsoft.com/office/drawing/2014/main" id="{FD8BDDFA-2AEE-4C99-96AC-5B0B8D71963B}"/>
                </a:ext>
              </a:extLst>
            </p:cNvPr>
            <p:cNvSpPr/>
            <p:nvPr/>
          </p:nvSpPr>
          <p:spPr>
            <a:xfrm>
              <a:off x="2342702" y="4310549"/>
              <a:ext cx="43649" cy="45194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229" y="1"/>
                  </a:moveTo>
                  <a:cubicBezTo>
                    <a:pt x="223" y="1"/>
                    <a:pt x="217" y="4"/>
                    <a:pt x="217" y="10"/>
                  </a:cubicBezTo>
                  <a:lnTo>
                    <a:pt x="13" y="226"/>
                  </a:lnTo>
                  <a:cubicBezTo>
                    <a:pt x="0" y="238"/>
                    <a:pt x="0" y="250"/>
                    <a:pt x="13" y="263"/>
                  </a:cubicBezTo>
                  <a:lnTo>
                    <a:pt x="52" y="263"/>
                  </a:lnTo>
                  <a:lnTo>
                    <a:pt x="253" y="49"/>
                  </a:lnTo>
                  <a:cubicBezTo>
                    <a:pt x="253" y="34"/>
                    <a:pt x="253" y="22"/>
                    <a:pt x="241" y="10"/>
                  </a:cubicBezTo>
                  <a:cubicBezTo>
                    <a:pt x="241" y="4"/>
                    <a:pt x="235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17;p72">
              <a:extLst>
                <a:ext uri="{FF2B5EF4-FFF2-40B4-BE49-F238E27FC236}">
                  <a16:creationId xmlns:a16="http://schemas.microsoft.com/office/drawing/2014/main" id="{2BD911BF-5D3D-41FA-BD50-F4E175CB2871}"/>
                </a:ext>
              </a:extLst>
            </p:cNvPr>
            <p:cNvSpPr/>
            <p:nvPr/>
          </p:nvSpPr>
          <p:spPr>
            <a:xfrm>
              <a:off x="2368822" y="4336669"/>
              <a:ext cx="43649" cy="47943"/>
            </a:xfrm>
            <a:custGeom>
              <a:avLst/>
              <a:gdLst/>
              <a:ahLst/>
              <a:cxnLst/>
              <a:rect l="l" t="t" r="r" b="b"/>
              <a:pathLst>
                <a:path w="254" h="279" extrusionOk="0">
                  <a:moveTo>
                    <a:pt x="231" y="1"/>
                  </a:moveTo>
                  <a:cubicBezTo>
                    <a:pt x="223" y="1"/>
                    <a:pt x="217" y="4"/>
                    <a:pt x="217" y="10"/>
                  </a:cubicBezTo>
                  <a:lnTo>
                    <a:pt x="13" y="226"/>
                  </a:lnTo>
                  <a:cubicBezTo>
                    <a:pt x="1" y="238"/>
                    <a:pt x="1" y="251"/>
                    <a:pt x="13" y="263"/>
                  </a:cubicBezTo>
                  <a:lnTo>
                    <a:pt x="25" y="278"/>
                  </a:lnTo>
                  <a:cubicBezTo>
                    <a:pt x="37" y="278"/>
                    <a:pt x="37" y="263"/>
                    <a:pt x="52" y="263"/>
                  </a:cubicBezTo>
                  <a:lnTo>
                    <a:pt x="253" y="50"/>
                  </a:lnTo>
                  <a:lnTo>
                    <a:pt x="253" y="10"/>
                  </a:lnTo>
                  <a:cubicBezTo>
                    <a:pt x="247" y="4"/>
                    <a:pt x="238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18;p72">
              <a:extLst>
                <a:ext uri="{FF2B5EF4-FFF2-40B4-BE49-F238E27FC236}">
                  <a16:creationId xmlns:a16="http://schemas.microsoft.com/office/drawing/2014/main" id="{32C393E9-6620-4BB3-B246-D897F42D436B}"/>
                </a:ext>
              </a:extLst>
            </p:cNvPr>
            <p:cNvSpPr/>
            <p:nvPr/>
          </p:nvSpPr>
          <p:spPr>
            <a:xfrm>
              <a:off x="2288228" y="4198165"/>
              <a:ext cx="47773" cy="85920"/>
            </a:xfrm>
            <a:custGeom>
              <a:avLst/>
              <a:gdLst/>
              <a:ahLst/>
              <a:cxnLst/>
              <a:rect l="l" t="t" r="r" b="b"/>
              <a:pathLst>
                <a:path w="278" h="500" extrusionOk="0">
                  <a:moveTo>
                    <a:pt x="126" y="43"/>
                  </a:moveTo>
                  <a:cubicBezTo>
                    <a:pt x="165" y="43"/>
                    <a:pt x="202" y="67"/>
                    <a:pt x="202" y="106"/>
                  </a:cubicBezTo>
                  <a:cubicBezTo>
                    <a:pt x="217" y="170"/>
                    <a:pt x="217" y="384"/>
                    <a:pt x="190" y="435"/>
                  </a:cubicBezTo>
                  <a:cubicBezTo>
                    <a:pt x="153" y="384"/>
                    <a:pt x="65" y="183"/>
                    <a:pt x="49" y="143"/>
                  </a:cubicBezTo>
                  <a:cubicBezTo>
                    <a:pt x="49" y="119"/>
                    <a:pt x="49" y="94"/>
                    <a:pt x="65" y="79"/>
                  </a:cubicBezTo>
                  <a:cubicBezTo>
                    <a:pt x="77" y="67"/>
                    <a:pt x="101" y="55"/>
                    <a:pt x="113" y="55"/>
                  </a:cubicBezTo>
                  <a:lnTo>
                    <a:pt x="126" y="43"/>
                  </a:lnTo>
                  <a:close/>
                  <a:moveTo>
                    <a:pt x="128" y="1"/>
                  </a:moveTo>
                  <a:cubicBezTo>
                    <a:pt x="119" y="1"/>
                    <a:pt x="110" y="1"/>
                    <a:pt x="101" y="3"/>
                  </a:cubicBezTo>
                  <a:cubicBezTo>
                    <a:pt x="77" y="3"/>
                    <a:pt x="49" y="30"/>
                    <a:pt x="25" y="55"/>
                  </a:cubicBezTo>
                  <a:cubicBezTo>
                    <a:pt x="1" y="79"/>
                    <a:pt x="1" y="119"/>
                    <a:pt x="1" y="143"/>
                  </a:cubicBezTo>
                  <a:cubicBezTo>
                    <a:pt x="13" y="195"/>
                    <a:pt x="126" y="460"/>
                    <a:pt x="177" y="487"/>
                  </a:cubicBezTo>
                  <a:cubicBezTo>
                    <a:pt x="177" y="499"/>
                    <a:pt x="190" y="499"/>
                    <a:pt x="190" y="499"/>
                  </a:cubicBezTo>
                  <a:lnTo>
                    <a:pt x="202" y="499"/>
                  </a:lnTo>
                  <a:cubicBezTo>
                    <a:pt x="278" y="448"/>
                    <a:pt x="253" y="119"/>
                    <a:pt x="253" y="106"/>
                  </a:cubicBezTo>
                  <a:cubicBezTo>
                    <a:pt x="243" y="39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19;p72">
              <a:extLst>
                <a:ext uri="{FF2B5EF4-FFF2-40B4-BE49-F238E27FC236}">
                  <a16:creationId xmlns:a16="http://schemas.microsoft.com/office/drawing/2014/main" id="{D6FA5147-3C26-4EA1-A6C1-0DB79756FB82}"/>
                </a:ext>
              </a:extLst>
            </p:cNvPr>
            <p:cNvSpPr/>
            <p:nvPr/>
          </p:nvSpPr>
          <p:spPr>
            <a:xfrm>
              <a:off x="2316582" y="4228581"/>
              <a:ext cx="78533" cy="55504"/>
            </a:xfrm>
            <a:custGeom>
              <a:avLst/>
              <a:gdLst/>
              <a:ahLst/>
              <a:cxnLst/>
              <a:rect l="l" t="t" r="r" b="b"/>
              <a:pathLst>
                <a:path w="457" h="323" extrusionOk="0">
                  <a:moveTo>
                    <a:pt x="341" y="54"/>
                  </a:moveTo>
                  <a:cubicBezTo>
                    <a:pt x="356" y="54"/>
                    <a:pt x="381" y="70"/>
                    <a:pt x="393" y="94"/>
                  </a:cubicBezTo>
                  <a:cubicBezTo>
                    <a:pt x="393" y="106"/>
                    <a:pt x="405" y="130"/>
                    <a:pt x="393" y="146"/>
                  </a:cubicBezTo>
                  <a:cubicBezTo>
                    <a:pt x="393" y="170"/>
                    <a:pt x="381" y="182"/>
                    <a:pt x="356" y="194"/>
                  </a:cubicBezTo>
                  <a:cubicBezTo>
                    <a:pt x="317" y="222"/>
                    <a:pt x="113" y="271"/>
                    <a:pt x="64" y="271"/>
                  </a:cubicBezTo>
                  <a:cubicBezTo>
                    <a:pt x="76" y="222"/>
                    <a:pt x="229" y="94"/>
                    <a:pt x="280" y="54"/>
                  </a:cubicBezTo>
                  <a:close/>
                  <a:moveTo>
                    <a:pt x="325" y="1"/>
                  </a:moveTo>
                  <a:cubicBezTo>
                    <a:pt x="301" y="1"/>
                    <a:pt x="281" y="9"/>
                    <a:pt x="253" y="18"/>
                  </a:cubicBezTo>
                  <a:cubicBezTo>
                    <a:pt x="216" y="42"/>
                    <a:pt x="25" y="194"/>
                    <a:pt x="12" y="271"/>
                  </a:cubicBezTo>
                  <a:cubicBezTo>
                    <a:pt x="0" y="283"/>
                    <a:pt x="12" y="298"/>
                    <a:pt x="12" y="310"/>
                  </a:cubicBezTo>
                  <a:cubicBezTo>
                    <a:pt x="12" y="310"/>
                    <a:pt x="37" y="322"/>
                    <a:pt x="64" y="322"/>
                  </a:cubicBezTo>
                  <a:cubicBezTo>
                    <a:pt x="152" y="322"/>
                    <a:pt x="369" y="246"/>
                    <a:pt x="381" y="234"/>
                  </a:cubicBezTo>
                  <a:cubicBezTo>
                    <a:pt x="417" y="222"/>
                    <a:pt x="433" y="194"/>
                    <a:pt x="445" y="158"/>
                  </a:cubicBezTo>
                  <a:cubicBezTo>
                    <a:pt x="457" y="130"/>
                    <a:pt x="445" y="94"/>
                    <a:pt x="433" y="70"/>
                  </a:cubicBezTo>
                  <a:cubicBezTo>
                    <a:pt x="417" y="30"/>
                    <a:pt x="381" y="18"/>
                    <a:pt x="356" y="6"/>
                  </a:cubicBezTo>
                  <a:cubicBezTo>
                    <a:pt x="345" y="2"/>
                    <a:pt x="335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20;p72">
              <a:extLst>
                <a:ext uri="{FF2B5EF4-FFF2-40B4-BE49-F238E27FC236}">
                  <a16:creationId xmlns:a16="http://schemas.microsoft.com/office/drawing/2014/main" id="{57704E59-E749-481F-8B6A-F0539DEEA938}"/>
                </a:ext>
              </a:extLst>
            </p:cNvPr>
            <p:cNvSpPr/>
            <p:nvPr/>
          </p:nvSpPr>
          <p:spPr>
            <a:xfrm>
              <a:off x="2013451" y="2550032"/>
              <a:ext cx="870051" cy="1651382"/>
            </a:xfrm>
            <a:custGeom>
              <a:avLst/>
              <a:gdLst/>
              <a:ahLst/>
              <a:cxnLst/>
              <a:rect l="l" t="t" r="r" b="b"/>
              <a:pathLst>
                <a:path w="5063" h="9610" extrusionOk="0">
                  <a:moveTo>
                    <a:pt x="394" y="1"/>
                  </a:moveTo>
                  <a:lnTo>
                    <a:pt x="153" y="713"/>
                  </a:lnTo>
                  <a:cubicBezTo>
                    <a:pt x="13" y="1143"/>
                    <a:pt x="1" y="1615"/>
                    <a:pt x="126" y="2044"/>
                  </a:cubicBezTo>
                  <a:lnTo>
                    <a:pt x="165" y="2148"/>
                  </a:lnTo>
                  <a:lnTo>
                    <a:pt x="394" y="4773"/>
                  </a:lnTo>
                  <a:lnTo>
                    <a:pt x="342" y="9457"/>
                  </a:lnTo>
                  <a:cubicBezTo>
                    <a:pt x="330" y="9545"/>
                    <a:pt x="406" y="9609"/>
                    <a:pt x="494" y="9609"/>
                  </a:cubicBezTo>
                  <a:lnTo>
                    <a:pt x="1816" y="9594"/>
                  </a:lnTo>
                  <a:cubicBezTo>
                    <a:pt x="1892" y="9594"/>
                    <a:pt x="1953" y="9533"/>
                    <a:pt x="1953" y="9469"/>
                  </a:cubicBezTo>
                  <a:lnTo>
                    <a:pt x="2398" y="4849"/>
                  </a:lnTo>
                  <a:lnTo>
                    <a:pt x="2398" y="4697"/>
                  </a:lnTo>
                  <a:lnTo>
                    <a:pt x="2385" y="2617"/>
                  </a:lnTo>
                  <a:lnTo>
                    <a:pt x="3007" y="5065"/>
                  </a:lnTo>
                  <a:lnTo>
                    <a:pt x="2181" y="9381"/>
                  </a:lnTo>
                  <a:cubicBezTo>
                    <a:pt x="2169" y="9469"/>
                    <a:pt x="2233" y="9545"/>
                    <a:pt x="2321" y="9545"/>
                  </a:cubicBezTo>
                  <a:lnTo>
                    <a:pt x="3567" y="9545"/>
                  </a:lnTo>
                  <a:cubicBezTo>
                    <a:pt x="3655" y="9545"/>
                    <a:pt x="3732" y="9481"/>
                    <a:pt x="3756" y="9405"/>
                  </a:cubicBezTo>
                  <a:lnTo>
                    <a:pt x="4938" y="5699"/>
                  </a:lnTo>
                  <a:cubicBezTo>
                    <a:pt x="5050" y="5370"/>
                    <a:pt x="5062" y="5026"/>
                    <a:pt x="4974" y="4697"/>
                  </a:cubicBezTo>
                  <a:lnTo>
                    <a:pt x="3808" y="305"/>
                  </a:lnTo>
                  <a:lnTo>
                    <a:pt x="2209" y="305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rgbClr val="E16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21;p72">
              <a:extLst>
                <a:ext uri="{FF2B5EF4-FFF2-40B4-BE49-F238E27FC236}">
                  <a16:creationId xmlns:a16="http://schemas.microsoft.com/office/drawing/2014/main" id="{642004E2-30AA-4D9D-94D4-87B3E1641596}"/>
                </a:ext>
              </a:extLst>
            </p:cNvPr>
            <p:cNvSpPr/>
            <p:nvPr/>
          </p:nvSpPr>
          <p:spPr>
            <a:xfrm>
              <a:off x="2419172" y="2659495"/>
              <a:ext cx="32479" cy="353303"/>
            </a:xfrm>
            <a:custGeom>
              <a:avLst/>
              <a:gdLst/>
              <a:ahLst/>
              <a:cxnLst/>
              <a:rect l="l" t="t" r="r" b="b"/>
              <a:pathLst>
                <a:path w="189" h="2056" extrusionOk="0">
                  <a:moveTo>
                    <a:pt x="113" y="0"/>
                  </a:moveTo>
                  <a:cubicBezTo>
                    <a:pt x="101" y="0"/>
                    <a:pt x="88" y="12"/>
                    <a:pt x="88" y="37"/>
                  </a:cubicBezTo>
                  <a:lnTo>
                    <a:pt x="125" y="762"/>
                  </a:lnTo>
                  <a:cubicBezTo>
                    <a:pt x="140" y="826"/>
                    <a:pt x="140" y="887"/>
                    <a:pt x="125" y="938"/>
                  </a:cubicBezTo>
                  <a:lnTo>
                    <a:pt x="0" y="2029"/>
                  </a:lnTo>
                  <a:cubicBezTo>
                    <a:pt x="0" y="2044"/>
                    <a:pt x="12" y="2056"/>
                    <a:pt x="24" y="2056"/>
                  </a:cubicBezTo>
                  <a:cubicBezTo>
                    <a:pt x="37" y="2056"/>
                    <a:pt x="49" y="2056"/>
                    <a:pt x="49" y="2029"/>
                  </a:cubicBezTo>
                  <a:lnTo>
                    <a:pt x="177" y="950"/>
                  </a:lnTo>
                  <a:cubicBezTo>
                    <a:pt x="189" y="887"/>
                    <a:pt x="189" y="826"/>
                    <a:pt x="177" y="762"/>
                  </a:cubicBezTo>
                  <a:lnTo>
                    <a:pt x="140" y="25"/>
                  </a:lnTo>
                  <a:cubicBezTo>
                    <a:pt x="140" y="12"/>
                    <a:pt x="125" y="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22;p72">
              <a:extLst>
                <a:ext uri="{FF2B5EF4-FFF2-40B4-BE49-F238E27FC236}">
                  <a16:creationId xmlns:a16="http://schemas.microsoft.com/office/drawing/2014/main" id="{FEE0DE8C-4338-4845-B254-F1C8722E80DA}"/>
                </a:ext>
              </a:extLst>
            </p:cNvPr>
            <p:cNvSpPr/>
            <p:nvPr/>
          </p:nvSpPr>
          <p:spPr>
            <a:xfrm>
              <a:off x="2649957" y="1822111"/>
              <a:ext cx="519316" cy="586146"/>
            </a:xfrm>
            <a:custGeom>
              <a:avLst/>
              <a:gdLst/>
              <a:ahLst/>
              <a:cxnLst/>
              <a:rect l="l" t="t" r="r" b="b"/>
              <a:pathLst>
                <a:path w="3022" h="3411" extrusionOk="0">
                  <a:moveTo>
                    <a:pt x="2360" y="1"/>
                  </a:moveTo>
                  <a:lnTo>
                    <a:pt x="1462" y="1472"/>
                  </a:lnTo>
                  <a:lnTo>
                    <a:pt x="725" y="622"/>
                  </a:lnTo>
                  <a:lnTo>
                    <a:pt x="0" y="2132"/>
                  </a:lnTo>
                  <a:lnTo>
                    <a:pt x="762" y="3058"/>
                  </a:lnTo>
                  <a:cubicBezTo>
                    <a:pt x="957" y="3298"/>
                    <a:pt x="1228" y="3410"/>
                    <a:pt x="1496" y="3410"/>
                  </a:cubicBezTo>
                  <a:cubicBezTo>
                    <a:pt x="1908" y="3410"/>
                    <a:pt x="2315" y="3146"/>
                    <a:pt x="2437" y="2678"/>
                  </a:cubicBezTo>
                  <a:lnTo>
                    <a:pt x="3021" y="430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23;p72">
              <a:extLst>
                <a:ext uri="{FF2B5EF4-FFF2-40B4-BE49-F238E27FC236}">
                  <a16:creationId xmlns:a16="http://schemas.microsoft.com/office/drawing/2014/main" id="{576B4E31-05A4-4DE5-9B63-A558F22F5A94}"/>
                </a:ext>
              </a:extLst>
            </p:cNvPr>
            <p:cNvSpPr/>
            <p:nvPr/>
          </p:nvSpPr>
          <p:spPr>
            <a:xfrm>
              <a:off x="2857199" y="2063892"/>
              <a:ext cx="52413" cy="83342"/>
            </a:xfrm>
            <a:custGeom>
              <a:avLst/>
              <a:gdLst/>
              <a:ahLst/>
              <a:cxnLst/>
              <a:rect l="l" t="t" r="r" b="b"/>
              <a:pathLst>
                <a:path w="305" h="485" extrusionOk="0">
                  <a:moveTo>
                    <a:pt x="293" y="1"/>
                  </a:moveTo>
                  <a:cubicBezTo>
                    <a:pt x="280" y="1"/>
                    <a:pt x="268" y="1"/>
                    <a:pt x="256" y="13"/>
                  </a:cubicBezTo>
                  <a:lnTo>
                    <a:pt x="12" y="445"/>
                  </a:lnTo>
                  <a:cubicBezTo>
                    <a:pt x="0" y="457"/>
                    <a:pt x="12" y="470"/>
                    <a:pt x="12" y="470"/>
                  </a:cubicBezTo>
                  <a:lnTo>
                    <a:pt x="28" y="485"/>
                  </a:lnTo>
                  <a:cubicBezTo>
                    <a:pt x="40" y="485"/>
                    <a:pt x="52" y="470"/>
                    <a:pt x="52" y="470"/>
                  </a:cubicBezTo>
                  <a:lnTo>
                    <a:pt x="305" y="40"/>
                  </a:lnTo>
                  <a:cubicBezTo>
                    <a:pt x="305" y="28"/>
                    <a:pt x="305" y="13"/>
                    <a:pt x="293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24;p72">
              <a:extLst>
                <a:ext uri="{FF2B5EF4-FFF2-40B4-BE49-F238E27FC236}">
                  <a16:creationId xmlns:a16="http://schemas.microsoft.com/office/drawing/2014/main" id="{76E9AA30-BAEA-4101-9559-1E8B229CB9D0}"/>
                </a:ext>
              </a:extLst>
            </p:cNvPr>
            <p:cNvSpPr/>
            <p:nvPr/>
          </p:nvSpPr>
          <p:spPr>
            <a:xfrm>
              <a:off x="2946557" y="1665047"/>
              <a:ext cx="445079" cy="589068"/>
            </a:xfrm>
            <a:custGeom>
              <a:avLst/>
              <a:gdLst/>
              <a:ahLst/>
              <a:cxnLst/>
              <a:rect l="l" t="t" r="r" b="b"/>
              <a:pathLst>
                <a:path w="2590" h="3428" extrusionOk="0">
                  <a:moveTo>
                    <a:pt x="1" y="1"/>
                  </a:moveTo>
                  <a:lnTo>
                    <a:pt x="1" y="3427"/>
                  </a:lnTo>
                  <a:lnTo>
                    <a:pt x="2590" y="3427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25;p72">
              <a:extLst>
                <a:ext uri="{FF2B5EF4-FFF2-40B4-BE49-F238E27FC236}">
                  <a16:creationId xmlns:a16="http://schemas.microsoft.com/office/drawing/2014/main" id="{5B6D6042-1D48-47DC-8791-F8F7BA4039F5}"/>
                </a:ext>
              </a:extLst>
            </p:cNvPr>
            <p:cNvSpPr/>
            <p:nvPr/>
          </p:nvSpPr>
          <p:spPr>
            <a:xfrm>
              <a:off x="2996907" y="1769871"/>
              <a:ext cx="194357" cy="6358"/>
            </a:xfrm>
            <a:custGeom>
              <a:avLst/>
              <a:gdLst/>
              <a:ahLst/>
              <a:cxnLst/>
              <a:rect l="l" t="t" r="r" b="b"/>
              <a:pathLst>
                <a:path w="1131" h="37" extrusionOk="0">
                  <a:moveTo>
                    <a:pt x="25" y="0"/>
                  </a:moveTo>
                  <a:cubicBezTo>
                    <a:pt x="12" y="0"/>
                    <a:pt x="0" y="12"/>
                    <a:pt x="0" y="24"/>
                  </a:cubicBezTo>
                  <a:cubicBezTo>
                    <a:pt x="0" y="37"/>
                    <a:pt x="12" y="37"/>
                    <a:pt x="25" y="37"/>
                  </a:cubicBezTo>
                  <a:lnTo>
                    <a:pt x="1103" y="37"/>
                  </a:lnTo>
                  <a:cubicBezTo>
                    <a:pt x="1118" y="37"/>
                    <a:pt x="1130" y="37"/>
                    <a:pt x="1130" y="24"/>
                  </a:cubicBezTo>
                  <a:cubicBezTo>
                    <a:pt x="1130" y="12"/>
                    <a:pt x="1118" y="0"/>
                    <a:pt x="1103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26;p72">
              <a:extLst>
                <a:ext uri="{FF2B5EF4-FFF2-40B4-BE49-F238E27FC236}">
                  <a16:creationId xmlns:a16="http://schemas.microsoft.com/office/drawing/2014/main" id="{F7487FA7-8086-4B4C-B7D4-6C888170B8E2}"/>
                </a:ext>
              </a:extLst>
            </p:cNvPr>
            <p:cNvSpPr/>
            <p:nvPr/>
          </p:nvSpPr>
          <p:spPr>
            <a:xfrm>
              <a:off x="2996907" y="1852527"/>
              <a:ext cx="220477" cy="6874"/>
            </a:xfrm>
            <a:custGeom>
              <a:avLst/>
              <a:gdLst/>
              <a:ahLst/>
              <a:cxnLst/>
              <a:rect l="l" t="t" r="r" b="b"/>
              <a:pathLst>
                <a:path w="1283" h="40" extrusionOk="0">
                  <a:moveTo>
                    <a:pt x="25" y="0"/>
                  </a:moveTo>
                  <a:cubicBezTo>
                    <a:pt x="12" y="0"/>
                    <a:pt x="0" y="12"/>
                    <a:pt x="0" y="25"/>
                  </a:cubicBezTo>
                  <a:cubicBezTo>
                    <a:pt x="0" y="25"/>
                    <a:pt x="12" y="40"/>
                    <a:pt x="25" y="40"/>
                  </a:cubicBezTo>
                  <a:lnTo>
                    <a:pt x="1255" y="40"/>
                  </a:lnTo>
                  <a:cubicBezTo>
                    <a:pt x="1270" y="40"/>
                    <a:pt x="1282" y="25"/>
                    <a:pt x="1282" y="25"/>
                  </a:cubicBezTo>
                  <a:cubicBezTo>
                    <a:pt x="1282" y="12"/>
                    <a:pt x="1270" y="0"/>
                    <a:pt x="1255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27;p72">
              <a:extLst>
                <a:ext uri="{FF2B5EF4-FFF2-40B4-BE49-F238E27FC236}">
                  <a16:creationId xmlns:a16="http://schemas.microsoft.com/office/drawing/2014/main" id="{040ED464-A1FE-4D28-B9BF-9D700DF84F68}"/>
                </a:ext>
              </a:extLst>
            </p:cNvPr>
            <p:cNvSpPr/>
            <p:nvPr/>
          </p:nvSpPr>
          <p:spPr>
            <a:xfrm>
              <a:off x="2996907" y="2118366"/>
              <a:ext cx="220477" cy="6874"/>
            </a:xfrm>
            <a:custGeom>
              <a:avLst/>
              <a:gdLst/>
              <a:ahLst/>
              <a:cxnLst/>
              <a:rect l="l" t="t" r="r" b="b"/>
              <a:pathLst>
                <a:path w="1283" h="40" extrusionOk="0">
                  <a:moveTo>
                    <a:pt x="25" y="0"/>
                  </a:moveTo>
                  <a:cubicBezTo>
                    <a:pt x="12" y="0"/>
                    <a:pt x="0" y="0"/>
                    <a:pt x="0" y="16"/>
                  </a:cubicBezTo>
                  <a:cubicBezTo>
                    <a:pt x="0" y="28"/>
                    <a:pt x="12" y="40"/>
                    <a:pt x="25" y="40"/>
                  </a:cubicBezTo>
                  <a:lnTo>
                    <a:pt x="1255" y="40"/>
                  </a:lnTo>
                  <a:cubicBezTo>
                    <a:pt x="1270" y="40"/>
                    <a:pt x="1282" y="28"/>
                    <a:pt x="1282" y="16"/>
                  </a:cubicBezTo>
                  <a:cubicBezTo>
                    <a:pt x="1282" y="0"/>
                    <a:pt x="1270" y="0"/>
                    <a:pt x="1255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28;p72">
              <a:extLst>
                <a:ext uri="{FF2B5EF4-FFF2-40B4-BE49-F238E27FC236}">
                  <a16:creationId xmlns:a16="http://schemas.microsoft.com/office/drawing/2014/main" id="{614C3DBA-A69F-4AD8-91E7-260D6A7A9AE0}"/>
                </a:ext>
              </a:extLst>
            </p:cNvPr>
            <p:cNvSpPr/>
            <p:nvPr/>
          </p:nvSpPr>
          <p:spPr>
            <a:xfrm>
              <a:off x="2996907" y="1911640"/>
              <a:ext cx="340253" cy="6358"/>
            </a:xfrm>
            <a:custGeom>
              <a:avLst/>
              <a:gdLst/>
              <a:ahLst/>
              <a:cxnLst/>
              <a:rect l="l" t="t" r="r" b="b"/>
              <a:pathLst>
                <a:path w="1980" h="37" extrusionOk="0">
                  <a:moveTo>
                    <a:pt x="25" y="0"/>
                  </a:moveTo>
                  <a:cubicBezTo>
                    <a:pt x="12" y="0"/>
                    <a:pt x="0" y="13"/>
                    <a:pt x="0" y="25"/>
                  </a:cubicBezTo>
                  <a:cubicBezTo>
                    <a:pt x="0" y="25"/>
                    <a:pt x="12" y="37"/>
                    <a:pt x="25" y="37"/>
                  </a:cubicBezTo>
                  <a:lnTo>
                    <a:pt x="1968" y="37"/>
                  </a:lnTo>
                  <a:lnTo>
                    <a:pt x="1980" y="25"/>
                  </a:lnTo>
                  <a:cubicBezTo>
                    <a:pt x="1980" y="13"/>
                    <a:pt x="1968" y="0"/>
                    <a:pt x="196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29;p72">
              <a:extLst>
                <a:ext uri="{FF2B5EF4-FFF2-40B4-BE49-F238E27FC236}">
                  <a16:creationId xmlns:a16="http://schemas.microsoft.com/office/drawing/2014/main" id="{A2F8D5F0-F00C-4059-96BE-F6FF683BDD7C}"/>
                </a:ext>
              </a:extLst>
            </p:cNvPr>
            <p:cNvSpPr/>
            <p:nvPr/>
          </p:nvSpPr>
          <p:spPr>
            <a:xfrm>
              <a:off x="2996907" y="2048770"/>
              <a:ext cx="340253" cy="6874"/>
            </a:xfrm>
            <a:custGeom>
              <a:avLst/>
              <a:gdLst/>
              <a:ahLst/>
              <a:cxnLst/>
              <a:rect l="l" t="t" r="r" b="b"/>
              <a:pathLst>
                <a:path w="1980" h="40" extrusionOk="0">
                  <a:moveTo>
                    <a:pt x="25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40"/>
                    <a:pt x="25" y="40"/>
                  </a:cubicBezTo>
                  <a:lnTo>
                    <a:pt x="1968" y="40"/>
                  </a:lnTo>
                  <a:cubicBezTo>
                    <a:pt x="1968" y="40"/>
                    <a:pt x="1980" y="25"/>
                    <a:pt x="1980" y="12"/>
                  </a:cubicBezTo>
                  <a:cubicBezTo>
                    <a:pt x="1980" y="0"/>
                    <a:pt x="1968" y="0"/>
                    <a:pt x="196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30;p72">
              <a:extLst>
                <a:ext uri="{FF2B5EF4-FFF2-40B4-BE49-F238E27FC236}">
                  <a16:creationId xmlns:a16="http://schemas.microsoft.com/office/drawing/2014/main" id="{264FF1C4-AD49-4FBE-9163-8332B460EAB3}"/>
                </a:ext>
              </a:extLst>
            </p:cNvPr>
            <p:cNvSpPr/>
            <p:nvPr/>
          </p:nvSpPr>
          <p:spPr>
            <a:xfrm>
              <a:off x="3230270" y="1852527"/>
              <a:ext cx="106888" cy="6874"/>
            </a:xfrm>
            <a:custGeom>
              <a:avLst/>
              <a:gdLst/>
              <a:ahLst/>
              <a:cxnLst/>
              <a:rect l="l" t="t" r="r" b="b"/>
              <a:pathLst>
                <a:path w="622" h="40" extrusionOk="0">
                  <a:moveTo>
                    <a:pt x="25" y="0"/>
                  </a:moveTo>
                  <a:cubicBezTo>
                    <a:pt x="13" y="0"/>
                    <a:pt x="1" y="12"/>
                    <a:pt x="1" y="25"/>
                  </a:cubicBezTo>
                  <a:cubicBezTo>
                    <a:pt x="1" y="25"/>
                    <a:pt x="13" y="40"/>
                    <a:pt x="25" y="40"/>
                  </a:cubicBezTo>
                  <a:lnTo>
                    <a:pt x="610" y="40"/>
                  </a:lnTo>
                  <a:lnTo>
                    <a:pt x="622" y="25"/>
                  </a:lnTo>
                  <a:cubicBezTo>
                    <a:pt x="622" y="12"/>
                    <a:pt x="610" y="0"/>
                    <a:pt x="610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31;p72">
              <a:extLst>
                <a:ext uri="{FF2B5EF4-FFF2-40B4-BE49-F238E27FC236}">
                  <a16:creationId xmlns:a16="http://schemas.microsoft.com/office/drawing/2014/main" id="{593A4191-3DF3-49B3-B9C8-FC59262C4F3D}"/>
                </a:ext>
              </a:extLst>
            </p:cNvPr>
            <p:cNvSpPr/>
            <p:nvPr/>
          </p:nvSpPr>
          <p:spPr>
            <a:xfrm>
              <a:off x="2996907" y="1981236"/>
              <a:ext cx="106888" cy="6358"/>
            </a:xfrm>
            <a:custGeom>
              <a:avLst/>
              <a:gdLst/>
              <a:ahLst/>
              <a:cxnLst/>
              <a:rect l="l" t="t" r="r" b="b"/>
              <a:pathLst>
                <a:path w="622" h="37" extrusionOk="0">
                  <a:moveTo>
                    <a:pt x="25" y="0"/>
                  </a:moveTo>
                  <a:cubicBezTo>
                    <a:pt x="12" y="0"/>
                    <a:pt x="0" y="0"/>
                    <a:pt x="0" y="13"/>
                  </a:cubicBezTo>
                  <a:cubicBezTo>
                    <a:pt x="0" y="25"/>
                    <a:pt x="12" y="37"/>
                    <a:pt x="25" y="37"/>
                  </a:cubicBezTo>
                  <a:lnTo>
                    <a:pt x="609" y="37"/>
                  </a:lnTo>
                  <a:cubicBezTo>
                    <a:pt x="609" y="37"/>
                    <a:pt x="622" y="25"/>
                    <a:pt x="622" y="13"/>
                  </a:cubicBezTo>
                  <a:cubicBezTo>
                    <a:pt x="622" y="0"/>
                    <a:pt x="609" y="0"/>
                    <a:pt x="60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32;p72">
              <a:extLst>
                <a:ext uri="{FF2B5EF4-FFF2-40B4-BE49-F238E27FC236}">
                  <a16:creationId xmlns:a16="http://schemas.microsoft.com/office/drawing/2014/main" id="{BB98F606-819A-4883-884B-EF37F7365B4E}"/>
                </a:ext>
              </a:extLst>
            </p:cNvPr>
            <p:cNvSpPr/>
            <p:nvPr/>
          </p:nvSpPr>
          <p:spPr>
            <a:xfrm>
              <a:off x="3084203" y="1594936"/>
              <a:ext cx="56709" cy="126818"/>
            </a:xfrm>
            <a:custGeom>
              <a:avLst/>
              <a:gdLst/>
              <a:ahLst/>
              <a:cxnLst/>
              <a:rect l="l" t="t" r="r" b="b"/>
              <a:pathLst>
                <a:path w="330" h="738" extrusionOk="0">
                  <a:moveTo>
                    <a:pt x="190" y="1"/>
                  </a:moveTo>
                  <a:cubicBezTo>
                    <a:pt x="114" y="1"/>
                    <a:pt x="37" y="53"/>
                    <a:pt x="37" y="141"/>
                  </a:cubicBezTo>
                  <a:lnTo>
                    <a:pt x="1" y="586"/>
                  </a:lnTo>
                  <a:cubicBezTo>
                    <a:pt x="1" y="662"/>
                    <a:pt x="50" y="726"/>
                    <a:pt x="126" y="738"/>
                  </a:cubicBezTo>
                  <a:cubicBezTo>
                    <a:pt x="202" y="738"/>
                    <a:pt x="278" y="674"/>
                    <a:pt x="278" y="598"/>
                  </a:cubicBezTo>
                  <a:lnTo>
                    <a:pt x="318" y="153"/>
                  </a:lnTo>
                  <a:cubicBezTo>
                    <a:pt x="330" y="77"/>
                    <a:pt x="266" y="16"/>
                    <a:pt x="190" y="1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33;p72">
              <a:extLst>
                <a:ext uri="{FF2B5EF4-FFF2-40B4-BE49-F238E27FC236}">
                  <a16:creationId xmlns:a16="http://schemas.microsoft.com/office/drawing/2014/main" id="{C4C374E0-B653-4327-9D82-A5DC5317D4DF}"/>
                </a:ext>
              </a:extLst>
            </p:cNvPr>
            <p:cNvSpPr/>
            <p:nvPr/>
          </p:nvSpPr>
          <p:spPr>
            <a:xfrm>
              <a:off x="3034025" y="1590812"/>
              <a:ext cx="56709" cy="131286"/>
            </a:xfrm>
            <a:custGeom>
              <a:avLst/>
              <a:gdLst/>
              <a:ahLst/>
              <a:cxnLst/>
              <a:rect l="l" t="t" r="r" b="b"/>
              <a:pathLst>
                <a:path w="330" h="764" extrusionOk="0">
                  <a:moveTo>
                    <a:pt x="189" y="0"/>
                  </a:moveTo>
                  <a:cubicBezTo>
                    <a:pt x="113" y="0"/>
                    <a:pt x="49" y="52"/>
                    <a:pt x="37" y="128"/>
                  </a:cubicBezTo>
                  <a:lnTo>
                    <a:pt x="1" y="610"/>
                  </a:lnTo>
                  <a:cubicBezTo>
                    <a:pt x="1" y="686"/>
                    <a:pt x="49" y="762"/>
                    <a:pt x="141" y="762"/>
                  </a:cubicBezTo>
                  <a:cubicBezTo>
                    <a:pt x="147" y="763"/>
                    <a:pt x="153" y="763"/>
                    <a:pt x="159" y="763"/>
                  </a:cubicBezTo>
                  <a:cubicBezTo>
                    <a:pt x="227" y="763"/>
                    <a:pt x="279" y="704"/>
                    <a:pt x="293" y="634"/>
                  </a:cubicBezTo>
                  <a:lnTo>
                    <a:pt x="329" y="153"/>
                  </a:lnTo>
                  <a:cubicBezTo>
                    <a:pt x="329" y="77"/>
                    <a:pt x="278" y="13"/>
                    <a:pt x="189" y="0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34;p72">
              <a:extLst>
                <a:ext uri="{FF2B5EF4-FFF2-40B4-BE49-F238E27FC236}">
                  <a16:creationId xmlns:a16="http://schemas.microsoft.com/office/drawing/2014/main" id="{DA5FC59F-3A3D-44A8-96C6-A0F383F090F8}"/>
                </a:ext>
              </a:extLst>
            </p:cNvPr>
            <p:cNvSpPr/>
            <p:nvPr/>
          </p:nvSpPr>
          <p:spPr>
            <a:xfrm>
              <a:off x="3131976" y="1616760"/>
              <a:ext cx="54475" cy="98808"/>
            </a:xfrm>
            <a:custGeom>
              <a:avLst/>
              <a:gdLst/>
              <a:ahLst/>
              <a:cxnLst/>
              <a:rect l="l" t="t" r="r" b="b"/>
              <a:pathLst>
                <a:path w="317" h="575" extrusionOk="0">
                  <a:moveTo>
                    <a:pt x="161" y="0"/>
                  </a:moveTo>
                  <a:cubicBezTo>
                    <a:pt x="93" y="0"/>
                    <a:pt x="39" y="60"/>
                    <a:pt x="27" y="130"/>
                  </a:cubicBezTo>
                  <a:lnTo>
                    <a:pt x="0" y="422"/>
                  </a:lnTo>
                  <a:cubicBezTo>
                    <a:pt x="0" y="498"/>
                    <a:pt x="64" y="559"/>
                    <a:pt x="140" y="574"/>
                  </a:cubicBezTo>
                  <a:cubicBezTo>
                    <a:pt x="216" y="574"/>
                    <a:pt x="280" y="523"/>
                    <a:pt x="292" y="434"/>
                  </a:cubicBezTo>
                  <a:lnTo>
                    <a:pt x="317" y="154"/>
                  </a:lnTo>
                  <a:cubicBezTo>
                    <a:pt x="317" y="78"/>
                    <a:pt x="256" y="2"/>
                    <a:pt x="180" y="2"/>
                  </a:cubicBezTo>
                  <a:cubicBezTo>
                    <a:pt x="173" y="1"/>
                    <a:pt x="167" y="0"/>
                    <a:pt x="161" y="0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35;p72">
              <a:extLst>
                <a:ext uri="{FF2B5EF4-FFF2-40B4-BE49-F238E27FC236}">
                  <a16:creationId xmlns:a16="http://schemas.microsoft.com/office/drawing/2014/main" id="{DE930748-89CF-4E86-A72B-5D8730453F31}"/>
                </a:ext>
              </a:extLst>
            </p:cNvPr>
            <p:cNvSpPr/>
            <p:nvPr/>
          </p:nvSpPr>
          <p:spPr>
            <a:xfrm>
              <a:off x="3180092" y="1620884"/>
              <a:ext cx="52413" cy="72860"/>
            </a:xfrm>
            <a:custGeom>
              <a:avLst/>
              <a:gdLst/>
              <a:ahLst/>
              <a:cxnLst/>
              <a:rect l="l" t="t" r="r" b="b"/>
              <a:pathLst>
                <a:path w="305" h="424" extrusionOk="0">
                  <a:moveTo>
                    <a:pt x="155" y="1"/>
                  </a:moveTo>
                  <a:cubicBezTo>
                    <a:pt x="78" y="1"/>
                    <a:pt x="24" y="60"/>
                    <a:pt x="12" y="130"/>
                  </a:cubicBezTo>
                  <a:lnTo>
                    <a:pt x="12" y="270"/>
                  </a:lnTo>
                  <a:cubicBezTo>
                    <a:pt x="0" y="346"/>
                    <a:pt x="64" y="422"/>
                    <a:pt x="140" y="422"/>
                  </a:cubicBezTo>
                  <a:cubicBezTo>
                    <a:pt x="147" y="423"/>
                    <a:pt x="153" y="424"/>
                    <a:pt x="159" y="424"/>
                  </a:cubicBezTo>
                  <a:cubicBezTo>
                    <a:pt x="227" y="424"/>
                    <a:pt x="281" y="364"/>
                    <a:pt x="293" y="294"/>
                  </a:cubicBezTo>
                  <a:lnTo>
                    <a:pt x="305" y="154"/>
                  </a:lnTo>
                  <a:cubicBezTo>
                    <a:pt x="305" y="66"/>
                    <a:pt x="253" y="2"/>
                    <a:pt x="177" y="2"/>
                  </a:cubicBezTo>
                  <a:cubicBezTo>
                    <a:pt x="170" y="1"/>
                    <a:pt x="162" y="1"/>
                    <a:pt x="155" y="1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36;p72">
              <a:extLst>
                <a:ext uri="{FF2B5EF4-FFF2-40B4-BE49-F238E27FC236}">
                  <a16:creationId xmlns:a16="http://schemas.microsoft.com/office/drawing/2014/main" id="{28E9C63B-53C6-41FA-91D6-336BE344EB62}"/>
                </a:ext>
              </a:extLst>
            </p:cNvPr>
            <p:cNvSpPr/>
            <p:nvPr/>
          </p:nvSpPr>
          <p:spPr>
            <a:xfrm>
              <a:off x="3081626" y="1612808"/>
              <a:ext cx="13232" cy="86951"/>
            </a:xfrm>
            <a:custGeom>
              <a:avLst/>
              <a:gdLst/>
              <a:ahLst/>
              <a:cxnLst/>
              <a:rect l="l" t="t" r="r" b="b"/>
              <a:pathLst>
                <a:path w="77" h="506" extrusionOk="0">
                  <a:moveTo>
                    <a:pt x="52" y="0"/>
                  </a:moveTo>
                  <a:cubicBezTo>
                    <a:pt x="40" y="0"/>
                    <a:pt x="28" y="13"/>
                    <a:pt x="28" y="25"/>
                  </a:cubicBezTo>
                  <a:lnTo>
                    <a:pt x="1" y="482"/>
                  </a:lnTo>
                  <a:cubicBezTo>
                    <a:pt x="1" y="494"/>
                    <a:pt x="1" y="506"/>
                    <a:pt x="16" y="506"/>
                  </a:cubicBezTo>
                  <a:lnTo>
                    <a:pt x="28" y="506"/>
                  </a:lnTo>
                  <a:cubicBezTo>
                    <a:pt x="40" y="506"/>
                    <a:pt x="52" y="494"/>
                    <a:pt x="52" y="482"/>
                  </a:cubicBezTo>
                  <a:lnTo>
                    <a:pt x="77" y="37"/>
                  </a:lnTo>
                  <a:cubicBezTo>
                    <a:pt x="77" y="13"/>
                    <a:pt x="65" y="13"/>
                    <a:pt x="52" y="0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37;p72">
              <a:extLst>
                <a:ext uri="{FF2B5EF4-FFF2-40B4-BE49-F238E27FC236}">
                  <a16:creationId xmlns:a16="http://schemas.microsoft.com/office/drawing/2014/main" id="{AAB8F20E-3F87-4A4E-BDC1-9A3340C44643}"/>
                </a:ext>
              </a:extLst>
            </p:cNvPr>
            <p:cNvSpPr/>
            <p:nvPr/>
          </p:nvSpPr>
          <p:spPr>
            <a:xfrm>
              <a:off x="3131976" y="1623805"/>
              <a:ext cx="15294" cy="78703"/>
            </a:xfrm>
            <a:custGeom>
              <a:avLst/>
              <a:gdLst/>
              <a:ahLst/>
              <a:cxnLst/>
              <a:rect l="l" t="t" r="r" b="b"/>
              <a:pathLst>
                <a:path w="89" h="458" extrusionOk="0">
                  <a:moveTo>
                    <a:pt x="64" y="0"/>
                  </a:moveTo>
                  <a:cubicBezTo>
                    <a:pt x="40" y="0"/>
                    <a:pt x="40" y="0"/>
                    <a:pt x="27" y="25"/>
                  </a:cubicBezTo>
                  <a:lnTo>
                    <a:pt x="0" y="430"/>
                  </a:lnTo>
                  <a:cubicBezTo>
                    <a:pt x="0" y="442"/>
                    <a:pt x="12" y="457"/>
                    <a:pt x="27" y="457"/>
                  </a:cubicBezTo>
                  <a:cubicBezTo>
                    <a:pt x="40" y="457"/>
                    <a:pt x="52" y="457"/>
                    <a:pt x="52" y="442"/>
                  </a:cubicBezTo>
                  <a:lnTo>
                    <a:pt x="76" y="25"/>
                  </a:lnTo>
                  <a:cubicBezTo>
                    <a:pt x="88" y="13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38;p72">
              <a:extLst>
                <a:ext uri="{FF2B5EF4-FFF2-40B4-BE49-F238E27FC236}">
                  <a16:creationId xmlns:a16="http://schemas.microsoft.com/office/drawing/2014/main" id="{F522FC62-808D-45F3-A473-481D27D6273D}"/>
                </a:ext>
              </a:extLst>
            </p:cNvPr>
            <p:cNvSpPr/>
            <p:nvPr/>
          </p:nvSpPr>
          <p:spPr>
            <a:xfrm>
              <a:off x="3180092" y="1629992"/>
              <a:ext cx="11170" cy="63581"/>
            </a:xfrm>
            <a:custGeom>
              <a:avLst/>
              <a:gdLst/>
              <a:ahLst/>
              <a:cxnLst/>
              <a:rect l="l" t="t" r="r" b="b"/>
              <a:pathLst>
                <a:path w="65" h="370" extrusionOk="0">
                  <a:moveTo>
                    <a:pt x="37" y="1"/>
                  </a:moveTo>
                  <a:cubicBezTo>
                    <a:pt x="25" y="1"/>
                    <a:pt x="12" y="1"/>
                    <a:pt x="12" y="25"/>
                  </a:cubicBezTo>
                  <a:lnTo>
                    <a:pt x="0" y="345"/>
                  </a:lnTo>
                  <a:cubicBezTo>
                    <a:pt x="0" y="357"/>
                    <a:pt x="12" y="369"/>
                    <a:pt x="25" y="369"/>
                  </a:cubicBezTo>
                  <a:cubicBezTo>
                    <a:pt x="37" y="369"/>
                    <a:pt x="52" y="369"/>
                    <a:pt x="52" y="357"/>
                  </a:cubicBezTo>
                  <a:lnTo>
                    <a:pt x="64" y="25"/>
                  </a:lnTo>
                  <a:cubicBezTo>
                    <a:pt x="64" y="13"/>
                    <a:pt x="52" y="1"/>
                    <a:pt x="37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39;p72">
              <a:extLst>
                <a:ext uri="{FF2B5EF4-FFF2-40B4-BE49-F238E27FC236}">
                  <a16:creationId xmlns:a16="http://schemas.microsoft.com/office/drawing/2014/main" id="{F08DE26C-EDA1-4F11-9533-B7C206209C16}"/>
                </a:ext>
              </a:extLst>
            </p:cNvPr>
            <p:cNvSpPr/>
            <p:nvPr/>
          </p:nvSpPr>
          <p:spPr>
            <a:xfrm>
              <a:off x="1851747" y="1704399"/>
              <a:ext cx="1029695" cy="926905"/>
            </a:xfrm>
            <a:custGeom>
              <a:avLst/>
              <a:gdLst/>
              <a:ahLst/>
              <a:cxnLst/>
              <a:rect l="l" t="t" r="r" b="b"/>
              <a:pathLst>
                <a:path w="5992" h="5394" extrusionOk="0">
                  <a:moveTo>
                    <a:pt x="1944" y="0"/>
                  </a:moveTo>
                  <a:lnTo>
                    <a:pt x="1587" y="13"/>
                  </a:lnTo>
                  <a:cubicBezTo>
                    <a:pt x="1082" y="25"/>
                    <a:pt x="598" y="317"/>
                    <a:pt x="409" y="798"/>
                  </a:cubicBezTo>
                  <a:cubicBezTo>
                    <a:pt x="381" y="862"/>
                    <a:pt x="357" y="926"/>
                    <a:pt x="345" y="1002"/>
                  </a:cubicBezTo>
                  <a:lnTo>
                    <a:pt x="28" y="2461"/>
                  </a:lnTo>
                  <a:cubicBezTo>
                    <a:pt x="1" y="2562"/>
                    <a:pt x="77" y="2653"/>
                    <a:pt x="180" y="2665"/>
                  </a:cubicBezTo>
                  <a:lnTo>
                    <a:pt x="1118" y="2689"/>
                  </a:lnTo>
                  <a:lnTo>
                    <a:pt x="902" y="5394"/>
                  </a:lnTo>
                  <a:lnTo>
                    <a:pt x="5117" y="5394"/>
                  </a:lnTo>
                  <a:lnTo>
                    <a:pt x="5026" y="2830"/>
                  </a:lnTo>
                  <a:lnTo>
                    <a:pt x="5927" y="1876"/>
                  </a:lnTo>
                  <a:cubicBezTo>
                    <a:pt x="5991" y="1800"/>
                    <a:pt x="5991" y="1688"/>
                    <a:pt x="5915" y="1611"/>
                  </a:cubicBezTo>
                  <a:lnTo>
                    <a:pt x="4709" y="482"/>
                  </a:lnTo>
                  <a:cubicBezTo>
                    <a:pt x="4508" y="229"/>
                    <a:pt x="4204" y="64"/>
                    <a:pt x="3859" y="64"/>
                  </a:cubicBezTo>
                  <a:lnTo>
                    <a:pt x="1996" y="0"/>
                  </a:lnTo>
                  <a:cubicBezTo>
                    <a:pt x="1980" y="0"/>
                    <a:pt x="1956" y="0"/>
                    <a:pt x="1944" y="13"/>
                  </a:cubicBezTo>
                  <a:lnTo>
                    <a:pt x="1944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40;p72">
              <a:extLst>
                <a:ext uri="{FF2B5EF4-FFF2-40B4-BE49-F238E27FC236}">
                  <a16:creationId xmlns:a16="http://schemas.microsoft.com/office/drawing/2014/main" id="{25193A66-FF90-4345-A028-65A2A81AEE33}"/>
                </a:ext>
              </a:extLst>
            </p:cNvPr>
            <p:cNvSpPr/>
            <p:nvPr/>
          </p:nvSpPr>
          <p:spPr>
            <a:xfrm>
              <a:off x="2227052" y="1094361"/>
              <a:ext cx="394728" cy="280615"/>
            </a:xfrm>
            <a:custGeom>
              <a:avLst/>
              <a:gdLst/>
              <a:ahLst/>
              <a:cxnLst/>
              <a:rect l="l" t="t" r="r" b="b"/>
              <a:pathLst>
                <a:path w="2297" h="1633" extrusionOk="0">
                  <a:moveTo>
                    <a:pt x="1320" y="1"/>
                  </a:moveTo>
                  <a:cubicBezTo>
                    <a:pt x="1288" y="1"/>
                    <a:pt x="1254" y="3"/>
                    <a:pt x="1219" y="8"/>
                  </a:cubicBezTo>
                  <a:cubicBezTo>
                    <a:pt x="1091" y="21"/>
                    <a:pt x="966" y="85"/>
                    <a:pt x="902" y="200"/>
                  </a:cubicBezTo>
                  <a:cubicBezTo>
                    <a:pt x="890" y="213"/>
                    <a:pt x="877" y="225"/>
                    <a:pt x="862" y="249"/>
                  </a:cubicBezTo>
                  <a:cubicBezTo>
                    <a:pt x="862" y="264"/>
                    <a:pt x="686" y="276"/>
                    <a:pt x="673" y="289"/>
                  </a:cubicBezTo>
                  <a:cubicBezTo>
                    <a:pt x="509" y="325"/>
                    <a:pt x="305" y="389"/>
                    <a:pt x="229" y="554"/>
                  </a:cubicBezTo>
                  <a:cubicBezTo>
                    <a:pt x="192" y="618"/>
                    <a:pt x="177" y="706"/>
                    <a:pt x="177" y="782"/>
                  </a:cubicBezTo>
                  <a:cubicBezTo>
                    <a:pt x="52" y="873"/>
                    <a:pt x="0" y="1050"/>
                    <a:pt x="52" y="1202"/>
                  </a:cubicBezTo>
                  <a:lnTo>
                    <a:pt x="177" y="1595"/>
                  </a:lnTo>
                  <a:cubicBezTo>
                    <a:pt x="204" y="1583"/>
                    <a:pt x="229" y="1583"/>
                    <a:pt x="268" y="1583"/>
                  </a:cubicBezTo>
                  <a:lnTo>
                    <a:pt x="469" y="1583"/>
                  </a:lnTo>
                  <a:cubicBezTo>
                    <a:pt x="503" y="1607"/>
                    <a:pt x="548" y="1632"/>
                    <a:pt x="585" y="1632"/>
                  </a:cubicBezTo>
                  <a:cubicBezTo>
                    <a:pt x="604" y="1632"/>
                    <a:pt x="621" y="1625"/>
                    <a:pt x="634" y="1607"/>
                  </a:cubicBezTo>
                  <a:cubicBezTo>
                    <a:pt x="649" y="1595"/>
                    <a:pt x="686" y="1431"/>
                    <a:pt x="686" y="1419"/>
                  </a:cubicBezTo>
                  <a:cubicBezTo>
                    <a:pt x="698" y="1367"/>
                    <a:pt x="698" y="1315"/>
                    <a:pt x="698" y="1278"/>
                  </a:cubicBezTo>
                  <a:cubicBezTo>
                    <a:pt x="698" y="1190"/>
                    <a:pt x="698" y="1102"/>
                    <a:pt x="710" y="1010"/>
                  </a:cubicBezTo>
                  <a:cubicBezTo>
                    <a:pt x="762" y="1062"/>
                    <a:pt x="838" y="1087"/>
                    <a:pt x="914" y="1087"/>
                  </a:cubicBezTo>
                  <a:lnTo>
                    <a:pt x="1243" y="1087"/>
                  </a:lnTo>
                  <a:cubicBezTo>
                    <a:pt x="1334" y="1087"/>
                    <a:pt x="1423" y="1050"/>
                    <a:pt x="1487" y="986"/>
                  </a:cubicBezTo>
                  <a:lnTo>
                    <a:pt x="1523" y="986"/>
                  </a:lnTo>
                  <a:cubicBezTo>
                    <a:pt x="1563" y="1087"/>
                    <a:pt x="1675" y="1163"/>
                    <a:pt x="1791" y="1163"/>
                  </a:cubicBezTo>
                  <a:lnTo>
                    <a:pt x="1956" y="1163"/>
                  </a:lnTo>
                  <a:lnTo>
                    <a:pt x="1956" y="1190"/>
                  </a:lnTo>
                  <a:cubicBezTo>
                    <a:pt x="1960" y="1207"/>
                    <a:pt x="1971" y="1215"/>
                    <a:pt x="1985" y="1215"/>
                  </a:cubicBezTo>
                  <a:cubicBezTo>
                    <a:pt x="2013" y="1215"/>
                    <a:pt x="2054" y="1188"/>
                    <a:pt x="2096" y="1138"/>
                  </a:cubicBezTo>
                  <a:cubicBezTo>
                    <a:pt x="2208" y="1074"/>
                    <a:pt x="2297" y="962"/>
                    <a:pt x="2297" y="822"/>
                  </a:cubicBezTo>
                  <a:lnTo>
                    <a:pt x="2297" y="618"/>
                  </a:lnTo>
                  <a:lnTo>
                    <a:pt x="2284" y="618"/>
                  </a:lnTo>
                  <a:cubicBezTo>
                    <a:pt x="2248" y="453"/>
                    <a:pt x="2108" y="325"/>
                    <a:pt x="1928" y="313"/>
                  </a:cubicBezTo>
                  <a:lnTo>
                    <a:pt x="1879" y="313"/>
                  </a:lnTo>
                  <a:cubicBezTo>
                    <a:pt x="1709" y="167"/>
                    <a:pt x="1579" y="1"/>
                    <a:pt x="1320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41;p72">
              <a:extLst>
                <a:ext uri="{FF2B5EF4-FFF2-40B4-BE49-F238E27FC236}">
                  <a16:creationId xmlns:a16="http://schemas.microsoft.com/office/drawing/2014/main" id="{4CB78EB5-C8C4-4798-A2A4-A9DBE968BE6C}"/>
                </a:ext>
              </a:extLst>
            </p:cNvPr>
            <p:cNvSpPr/>
            <p:nvPr/>
          </p:nvSpPr>
          <p:spPr>
            <a:xfrm>
              <a:off x="2213992" y="1248503"/>
              <a:ext cx="373247" cy="547826"/>
            </a:xfrm>
            <a:custGeom>
              <a:avLst/>
              <a:gdLst/>
              <a:ahLst/>
              <a:cxnLst/>
              <a:rect l="l" t="t" r="r" b="b"/>
              <a:pathLst>
                <a:path w="2172" h="3188" extrusionOk="0">
                  <a:moveTo>
                    <a:pt x="725" y="1"/>
                  </a:moveTo>
                  <a:lnTo>
                    <a:pt x="725" y="686"/>
                  </a:lnTo>
                  <a:lnTo>
                    <a:pt x="344" y="686"/>
                  </a:lnTo>
                  <a:cubicBezTo>
                    <a:pt x="305" y="686"/>
                    <a:pt x="280" y="686"/>
                    <a:pt x="253" y="698"/>
                  </a:cubicBezTo>
                  <a:cubicBezTo>
                    <a:pt x="116" y="738"/>
                    <a:pt x="0" y="863"/>
                    <a:pt x="0" y="1027"/>
                  </a:cubicBezTo>
                  <a:lnTo>
                    <a:pt x="0" y="1067"/>
                  </a:lnTo>
                  <a:cubicBezTo>
                    <a:pt x="0" y="1243"/>
                    <a:pt x="153" y="1396"/>
                    <a:pt x="344" y="1396"/>
                  </a:cubicBezTo>
                  <a:lnTo>
                    <a:pt x="433" y="1396"/>
                  </a:lnTo>
                  <a:lnTo>
                    <a:pt x="344" y="2538"/>
                  </a:lnTo>
                  <a:cubicBezTo>
                    <a:pt x="305" y="2870"/>
                    <a:pt x="558" y="3159"/>
                    <a:pt x="890" y="3186"/>
                  </a:cubicBezTo>
                  <a:lnTo>
                    <a:pt x="953" y="3186"/>
                  </a:lnTo>
                  <a:cubicBezTo>
                    <a:pt x="969" y="3187"/>
                    <a:pt x="984" y="3188"/>
                    <a:pt x="999" y="3188"/>
                  </a:cubicBezTo>
                  <a:cubicBezTo>
                    <a:pt x="1309" y="3188"/>
                    <a:pt x="1576" y="2954"/>
                    <a:pt x="1599" y="2626"/>
                  </a:cubicBezTo>
                  <a:lnTo>
                    <a:pt x="1623" y="2209"/>
                  </a:lnTo>
                  <a:cubicBezTo>
                    <a:pt x="1928" y="2197"/>
                    <a:pt x="2172" y="1956"/>
                    <a:pt x="2172" y="1664"/>
                  </a:cubicBezTo>
                  <a:lnTo>
                    <a:pt x="2172" y="330"/>
                  </a:lnTo>
                  <a:cubicBezTo>
                    <a:pt x="2172" y="305"/>
                    <a:pt x="2172" y="266"/>
                    <a:pt x="2156" y="241"/>
                  </a:cubicBezTo>
                  <a:cubicBezTo>
                    <a:pt x="2120" y="266"/>
                    <a:pt x="2068" y="266"/>
                    <a:pt x="2019" y="266"/>
                  </a:cubicBezTo>
                  <a:lnTo>
                    <a:pt x="1867" y="266"/>
                  </a:lnTo>
                  <a:cubicBezTo>
                    <a:pt x="1739" y="266"/>
                    <a:pt x="1623" y="177"/>
                    <a:pt x="1587" y="65"/>
                  </a:cubicBezTo>
                  <a:cubicBezTo>
                    <a:pt x="1523" y="141"/>
                    <a:pt x="1422" y="190"/>
                    <a:pt x="1319" y="190"/>
                  </a:cubicBezTo>
                  <a:lnTo>
                    <a:pt x="990" y="190"/>
                  </a:lnTo>
                  <a:cubicBezTo>
                    <a:pt x="862" y="190"/>
                    <a:pt x="762" y="113"/>
                    <a:pt x="725" y="1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42;p72">
              <a:extLst>
                <a:ext uri="{FF2B5EF4-FFF2-40B4-BE49-F238E27FC236}">
                  <a16:creationId xmlns:a16="http://schemas.microsoft.com/office/drawing/2014/main" id="{C601E400-77CA-41A5-86E3-6A2DD0A76254}"/>
                </a:ext>
              </a:extLst>
            </p:cNvPr>
            <p:cNvSpPr/>
            <p:nvPr/>
          </p:nvSpPr>
          <p:spPr>
            <a:xfrm>
              <a:off x="2359886" y="1592874"/>
              <a:ext cx="133180" cy="93825"/>
            </a:xfrm>
            <a:custGeom>
              <a:avLst/>
              <a:gdLst/>
              <a:ahLst/>
              <a:cxnLst/>
              <a:rect l="l" t="t" r="r" b="b"/>
              <a:pathLst>
                <a:path w="775" h="546" extrusionOk="0">
                  <a:moveTo>
                    <a:pt x="1" y="1"/>
                  </a:moveTo>
                  <a:cubicBezTo>
                    <a:pt x="1" y="1"/>
                    <a:pt x="89" y="546"/>
                    <a:pt x="750" y="546"/>
                  </a:cubicBezTo>
                  <a:lnTo>
                    <a:pt x="774" y="205"/>
                  </a:lnTo>
                  <a:lnTo>
                    <a:pt x="774" y="205"/>
                  </a:lnTo>
                  <a:cubicBezTo>
                    <a:pt x="774" y="205"/>
                    <a:pt x="741" y="207"/>
                    <a:pt x="687" y="207"/>
                  </a:cubicBezTo>
                  <a:cubicBezTo>
                    <a:pt x="510" y="207"/>
                    <a:pt x="118" y="185"/>
                    <a:pt x="1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43;p72">
              <a:extLst>
                <a:ext uri="{FF2B5EF4-FFF2-40B4-BE49-F238E27FC236}">
                  <a16:creationId xmlns:a16="http://schemas.microsoft.com/office/drawing/2014/main" id="{3C34B154-F95D-41A0-A33D-A1A07D8DF593}"/>
                </a:ext>
              </a:extLst>
            </p:cNvPr>
            <p:cNvSpPr/>
            <p:nvPr/>
          </p:nvSpPr>
          <p:spPr>
            <a:xfrm>
              <a:off x="2209696" y="1664360"/>
              <a:ext cx="329427" cy="204833"/>
            </a:xfrm>
            <a:custGeom>
              <a:avLst/>
              <a:gdLst/>
              <a:ahLst/>
              <a:cxnLst/>
              <a:rect l="l" t="t" r="r" b="b"/>
              <a:pathLst>
                <a:path w="1917" h="1192" extrusionOk="0">
                  <a:moveTo>
                    <a:pt x="286" y="0"/>
                  </a:moveTo>
                  <a:cubicBezTo>
                    <a:pt x="267" y="0"/>
                    <a:pt x="248" y="9"/>
                    <a:pt x="241" y="29"/>
                  </a:cubicBezTo>
                  <a:lnTo>
                    <a:pt x="25" y="474"/>
                  </a:lnTo>
                  <a:cubicBezTo>
                    <a:pt x="1" y="510"/>
                    <a:pt x="13" y="574"/>
                    <a:pt x="37" y="614"/>
                  </a:cubicBezTo>
                  <a:lnTo>
                    <a:pt x="494" y="1147"/>
                  </a:lnTo>
                  <a:cubicBezTo>
                    <a:pt x="517" y="1175"/>
                    <a:pt x="555" y="1191"/>
                    <a:pt x="593" y="1191"/>
                  </a:cubicBezTo>
                  <a:cubicBezTo>
                    <a:pt x="622" y="1191"/>
                    <a:pt x="652" y="1182"/>
                    <a:pt x="674" y="1159"/>
                  </a:cubicBezTo>
                  <a:lnTo>
                    <a:pt x="1091" y="766"/>
                  </a:lnTo>
                  <a:cubicBezTo>
                    <a:pt x="1097" y="760"/>
                    <a:pt x="1103" y="757"/>
                    <a:pt x="1110" y="757"/>
                  </a:cubicBezTo>
                  <a:cubicBezTo>
                    <a:pt x="1116" y="757"/>
                    <a:pt x="1123" y="760"/>
                    <a:pt x="1131" y="766"/>
                  </a:cubicBezTo>
                  <a:lnTo>
                    <a:pt x="1396" y="1071"/>
                  </a:lnTo>
                  <a:cubicBezTo>
                    <a:pt x="1416" y="1095"/>
                    <a:pt x="1438" y="1107"/>
                    <a:pt x="1458" y="1107"/>
                  </a:cubicBezTo>
                  <a:cubicBezTo>
                    <a:pt x="1479" y="1107"/>
                    <a:pt x="1498" y="1095"/>
                    <a:pt x="1511" y="1071"/>
                  </a:cubicBezTo>
                  <a:lnTo>
                    <a:pt x="1877" y="651"/>
                  </a:lnTo>
                  <a:cubicBezTo>
                    <a:pt x="1916" y="614"/>
                    <a:pt x="1916" y="562"/>
                    <a:pt x="1904" y="526"/>
                  </a:cubicBezTo>
                  <a:lnTo>
                    <a:pt x="1764" y="157"/>
                  </a:lnTo>
                  <a:cubicBezTo>
                    <a:pt x="1756" y="105"/>
                    <a:pt x="1723" y="75"/>
                    <a:pt x="1686" y="75"/>
                  </a:cubicBezTo>
                  <a:cubicBezTo>
                    <a:pt x="1669" y="75"/>
                    <a:pt x="1652" y="81"/>
                    <a:pt x="1636" y="93"/>
                  </a:cubicBezTo>
                  <a:lnTo>
                    <a:pt x="1116" y="638"/>
                  </a:lnTo>
                  <a:cubicBezTo>
                    <a:pt x="1116" y="644"/>
                    <a:pt x="1112" y="648"/>
                    <a:pt x="1109" y="648"/>
                  </a:cubicBezTo>
                  <a:cubicBezTo>
                    <a:pt x="1106" y="648"/>
                    <a:pt x="1103" y="644"/>
                    <a:pt x="1103" y="638"/>
                  </a:cubicBezTo>
                  <a:lnTo>
                    <a:pt x="330" y="17"/>
                  </a:lnTo>
                  <a:cubicBezTo>
                    <a:pt x="319" y="6"/>
                    <a:pt x="302" y="0"/>
                    <a:pt x="286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44;p72">
              <a:extLst>
                <a:ext uri="{FF2B5EF4-FFF2-40B4-BE49-F238E27FC236}">
                  <a16:creationId xmlns:a16="http://schemas.microsoft.com/office/drawing/2014/main" id="{D3415AF3-979B-4A6A-B159-FA257DDE53EE}"/>
                </a:ext>
              </a:extLst>
            </p:cNvPr>
            <p:cNvSpPr/>
            <p:nvPr/>
          </p:nvSpPr>
          <p:spPr>
            <a:xfrm>
              <a:off x="2205056" y="1659548"/>
              <a:ext cx="338191" cy="212910"/>
            </a:xfrm>
            <a:custGeom>
              <a:avLst/>
              <a:gdLst/>
              <a:ahLst/>
              <a:cxnLst/>
              <a:rect l="l" t="t" r="r" b="b"/>
              <a:pathLst>
                <a:path w="1968" h="1239" extrusionOk="0">
                  <a:moveTo>
                    <a:pt x="345" y="57"/>
                  </a:moveTo>
                  <a:lnTo>
                    <a:pt x="1118" y="691"/>
                  </a:lnTo>
                  <a:cubicBezTo>
                    <a:pt x="1124" y="698"/>
                    <a:pt x="1134" y="702"/>
                    <a:pt x="1144" y="702"/>
                  </a:cubicBezTo>
                  <a:cubicBezTo>
                    <a:pt x="1154" y="702"/>
                    <a:pt x="1164" y="698"/>
                    <a:pt x="1170" y="691"/>
                  </a:cubicBezTo>
                  <a:lnTo>
                    <a:pt x="1691" y="146"/>
                  </a:lnTo>
                  <a:cubicBezTo>
                    <a:pt x="1699" y="137"/>
                    <a:pt x="1708" y="128"/>
                    <a:pt x="1717" y="128"/>
                  </a:cubicBezTo>
                  <a:cubicBezTo>
                    <a:pt x="1720" y="128"/>
                    <a:pt x="1724" y="130"/>
                    <a:pt x="1727" y="133"/>
                  </a:cubicBezTo>
                  <a:cubicBezTo>
                    <a:pt x="1739" y="133"/>
                    <a:pt x="1767" y="158"/>
                    <a:pt x="1767" y="185"/>
                  </a:cubicBezTo>
                  <a:lnTo>
                    <a:pt x="1904" y="554"/>
                  </a:lnTo>
                  <a:cubicBezTo>
                    <a:pt x="1919" y="590"/>
                    <a:pt x="1919" y="630"/>
                    <a:pt x="1892" y="654"/>
                  </a:cubicBezTo>
                  <a:lnTo>
                    <a:pt x="1523" y="1087"/>
                  </a:lnTo>
                  <a:lnTo>
                    <a:pt x="1511" y="1087"/>
                  </a:lnTo>
                  <a:cubicBezTo>
                    <a:pt x="1511" y="1099"/>
                    <a:pt x="1499" y="1111"/>
                    <a:pt x="1487" y="1111"/>
                  </a:cubicBezTo>
                  <a:cubicBezTo>
                    <a:pt x="1474" y="1111"/>
                    <a:pt x="1462" y="1099"/>
                    <a:pt x="1447" y="1087"/>
                  </a:cubicBezTo>
                  <a:lnTo>
                    <a:pt x="1170" y="782"/>
                  </a:lnTo>
                  <a:cubicBezTo>
                    <a:pt x="1170" y="767"/>
                    <a:pt x="1158" y="767"/>
                    <a:pt x="1143" y="767"/>
                  </a:cubicBezTo>
                  <a:cubicBezTo>
                    <a:pt x="1130" y="767"/>
                    <a:pt x="1118" y="767"/>
                    <a:pt x="1106" y="782"/>
                  </a:cubicBezTo>
                  <a:lnTo>
                    <a:pt x="674" y="1175"/>
                  </a:lnTo>
                  <a:cubicBezTo>
                    <a:pt x="665" y="1184"/>
                    <a:pt x="650" y="1192"/>
                    <a:pt x="633" y="1192"/>
                  </a:cubicBezTo>
                  <a:cubicBezTo>
                    <a:pt x="625" y="1192"/>
                    <a:pt x="618" y="1191"/>
                    <a:pt x="610" y="1187"/>
                  </a:cubicBezTo>
                  <a:cubicBezTo>
                    <a:pt x="585" y="1187"/>
                    <a:pt x="561" y="1175"/>
                    <a:pt x="549" y="1163"/>
                  </a:cubicBezTo>
                  <a:lnTo>
                    <a:pt x="92" y="630"/>
                  </a:lnTo>
                  <a:cubicBezTo>
                    <a:pt x="64" y="590"/>
                    <a:pt x="52" y="554"/>
                    <a:pt x="77" y="514"/>
                  </a:cubicBezTo>
                  <a:lnTo>
                    <a:pt x="293" y="69"/>
                  </a:lnTo>
                  <a:cubicBezTo>
                    <a:pt x="293" y="57"/>
                    <a:pt x="305" y="57"/>
                    <a:pt x="305" y="57"/>
                  </a:cubicBezTo>
                  <a:close/>
                  <a:moveTo>
                    <a:pt x="323" y="1"/>
                  </a:moveTo>
                  <a:cubicBezTo>
                    <a:pt x="314" y="1"/>
                    <a:pt x="304" y="2"/>
                    <a:pt x="293" y="6"/>
                  </a:cubicBezTo>
                  <a:cubicBezTo>
                    <a:pt x="281" y="6"/>
                    <a:pt x="256" y="21"/>
                    <a:pt x="244" y="45"/>
                  </a:cubicBezTo>
                  <a:lnTo>
                    <a:pt x="28" y="490"/>
                  </a:lnTo>
                  <a:cubicBezTo>
                    <a:pt x="0" y="538"/>
                    <a:pt x="16" y="602"/>
                    <a:pt x="52" y="654"/>
                  </a:cubicBezTo>
                  <a:lnTo>
                    <a:pt x="509" y="1199"/>
                  </a:lnTo>
                  <a:cubicBezTo>
                    <a:pt x="521" y="1224"/>
                    <a:pt x="561" y="1239"/>
                    <a:pt x="597" y="1239"/>
                  </a:cubicBezTo>
                  <a:lnTo>
                    <a:pt x="610" y="1239"/>
                  </a:lnTo>
                  <a:cubicBezTo>
                    <a:pt x="649" y="1239"/>
                    <a:pt x="686" y="1224"/>
                    <a:pt x="713" y="1212"/>
                  </a:cubicBezTo>
                  <a:lnTo>
                    <a:pt x="1130" y="819"/>
                  </a:lnTo>
                  <a:lnTo>
                    <a:pt x="1411" y="1111"/>
                  </a:lnTo>
                  <a:cubicBezTo>
                    <a:pt x="1423" y="1148"/>
                    <a:pt x="1447" y="1163"/>
                    <a:pt x="1487" y="1163"/>
                  </a:cubicBezTo>
                  <a:cubicBezTo>
                    <a:pt x="1511" y="1163"/>
                    <a:pt x="1538" y="1135"/>
                    <a:pt x="1563" y="1111"/>
                  </a:cubicBezTo>
                  <a:lnTo>
                    <a:pt x="1931" y="691"/>
                  </a:lnTo>
                  <a:cubicBezTo>
                    <a:pt x="1968" y="654"/>
                    <a:pt x="1968" y="590"/>
                    <a:pt x="1956" y="538"/>
                  </a:cubicBezTo>
                  <a:lnTo>
                    <a:pt x="1816" y="173"/>
                  </a:lnTo>
                  <a:cubicBezTo>
                    <a:pt x="1803" y="133"/>
                    <a:pt x="1779" y="97"/>
                    <a:pt x="1739" y="82"/>
                  </a:cubicBezTo>
                  <a:cubicBezTo>
                    <a:pt x="1733" y="78"/>
                    <a:pt x="1726" y="77"/>
                    <a:pt x="1718" y="77"/>
                  </a:cubicBezTo>
                  <a:cubicBezTo>
                    <a:pt x="1695" y="77"/>
                    <a:pt x="1669" y="89"/>
                    <a:pt x="1651" y="109"/>
                  </a:cubicBezTo>
                  <a:lnTo>
                    <a:pt x="1130" y="642"/>
                  </a:lnTo>
                  <a:lnTo>
                    <a:pt x="369" y="21"/>
                  </a:lnTo>
                  <a:cubicBezTo>
                    <a:pt x="360" y="10"/>
                    <a:pt x="345" y="1"/>
                    <a:pt x="323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45;p72">
              <a:extLst>
                <a:ext uri="{FF2B5EF4-FFF2-40B4-BE49-F238E27FC236}">
                  <a16:creationId xmlns:a16="http://schemas.microsoft.com/office/drawing/2014/main" id="{2EBBF250-F66D-4A32-83F0-29933C73DEBD}"/>
                </a:ext>
              </a:extLst>
            </p:cNvPr>
            <p:cNvSpPr/>
            <p:nvPr/>
          </p:nvSpPr>
          <p:spPr>
            <a:xfrm>
              <a:off x="2558365" y="1917826"/>
              <a:ext cx="207417" cy="33165"/>
            </a:xfrm>
            <a:custGeom>
              <a:avLst/>
              <a:gdLst/>
              <a:ahLst/>
              <a:cxnLst/>
              <a:rect l="l" t="t" r="r" b="b"/>
              <a:pathLst>
                <a:path w="1207" h="193" extrusionOk="0">
                  <a:moveTo>
                    <a:pt x="52" y="1"/>
                  </a:moveTo>
                  <a:cubicBezTo>
                    <a:pt x="28" y="1"/>
                    <a:pt x="0" y="13"/>
                    <a:pt x="0" y="40"/>
                  </a:cubicBezTo>
                  <a:lnTo>
                    <a:pt x="0" y="141"/>
                  </a:lnTo>
                  <a:cubicBezTo>
                    <a:pt x="0" y="165"/>
                    <a:pt x="28" y="193"/>
                    <a:pt x="52" y="193"/>
                  </a:cubicBezTo>
                  <a:lnTo>
                    <a:pt x="1157" y="193"/>
                  </a:lnTo>
                  <a:cubicBezTo>
                    <a:pt x="1182" y="193"/>
                    <a:pt x="1206" y="165"/>
                    <a:pt x="1206" y="141"/>
                  </a:cubicBezTo>
                  <a:lnTo>
                    <a:pt x="1206" y="40"/>
                  </a:lnTo>
                  <a:cubicBezTo>
                    <a:pt x="1206" y="13"/>
                    <a:pt x="1182" y="1"/>
                    <a:pt x="1157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46;p72">
              <a:extLst>
                <a:ext uri="{FF2B5EF4-FFF2-40B4-BE49-F238E27FC236}">
                  <a16:creationId xmlns:a16="http://schemas.microsoft.com/office/drawing/2014/main" id="{7859653D-CC97-43DD-BC68-18D84F4C890F}"/>
                </a:ext>
              </a:extLst>
            </p:cNvPr>
            <p:cNvSpPr/>
            <p:nvPr/>
          </p:nvSpPr>
          <p:spPr>
            <a:xfrm>
              <a:off x="2543071" y="1959240"/>
              <a:ext cx="237833" cy="279584"/>
            </a:xfrm>
            <a:custGeom>
              <a:avLst/>
              <a:gdLst/>
              <a:ahLst/>
              <a:cxnLst/>
              <a:rect l="l" t="t" r="r" b="b"/>
              <a:pathLst>
                <a:path w="1384" h="1627" extrusionOk="0">
                  <a:moveTo>
                    <a:pt x="1" y="0"/>
                  </a:moveTo>
                  <a:lnTo>
                    <a:pt x="193" y="1627"/>
                  </a:lnTo>
                  <a:lnTo>
                    <a:pt x="1195" y="1627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47;p72">
              <a:extLst>
                <a:ext uri="{FF2B5EF4-FFF2-40B4-BE49-F238E27FC236}">
                  <a16:creationId xmlns:a16="http://schemas.microsoft.com/office/drawing/2014/main" id="{8EABA5B0-8702-451F-B25D-49CBF8432D11}"/>
                </a:ext>
              </a:extLst>
            </p:cNvPr>
            <p:cNvSpPr/>
            <p:nvPr/>
          </p:nvSpPr>
          <p:spPr>
            <a:xfrm>
              <a:off x="2525886" y="1944118"/>
              <a:ext cx="272890" cy="46225"/>
            </a:xfrm>
            <a:custGeom>
              <a:avLst/>
              <a:gdLst/>
              <a:ahLst/>
              <a:cxnLst/>
              <a:rect l="l" t="t" r="r" b="b"/>
              <a:pathLst>
                <a:path w="1588" h="269" extrusionOk="0">
                  <a:moveTo>
                    <a:pt x="128" y="0"/>
                  </a:moveTo>
                  <a:cubicBezTo>
                    <a:pt x="52" y="0"/>
                    <a:pt x="0" y="52"/>
                    <a:pt x="0" y="128"/>
                  </a:cubicBezTo>
                  <a:cubicBezTo>
                    <a:pt x="0" y="204"/>
                    <a:pt x="52" y="268"/>
                    <a:pt x="128" y="268"/>
                  </a:cubicBezTo>
                  <a:lnTo>
                    <a:pt x="1459" y="268"/>
                  </a:lnTo>
                  <a:cubicBezTo>
                    <a:pt x="1523" y="268"/>
                    <a:pt x="1587" y="204"/>
                    <a:pt x="1587" y="128"/>
                  </a:cubicBezTo>
                  <a:cubicBezTo>
                    <a:pt x="1587" y="52"/>
                    <a:pt x="1523" y="0"/>
                    <a:pt x="145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48;p72">
              <a:extLst>
                <a:ext uri="{FF2B5EF4-FFF2-40B4-BE49-F238E27FC236}">
                  <a16:creationId xmlns:a16="http://schemas.microsoft.com/office/drawing/2014/main" id="{44BC6442-E2B2-43F8-816D-2A5C59660A36}"/>
                </a:ext>
              </a:extLst>
            </p:cNvPr>
            <p:cNvSpPr/>
            <p:nvPr/>
          </p:nvSpPr>
          <p:spPr>
            <a:xfrm>
              <a:off x="2608543" y="2029352"/>
              <a:ext cx="106888" cy="106884"/>
            </a:xfrm>
            <a:custGeom>
              <a:avLst/>
              <a:gdLst/>
              <a:ahLst/>
              <a:cxnLst/>
              <a:rect l="l" t="t" r="r" b="b"/>
              <a:pathLst>
                <a:path w="622" h="622" extrusionOk="0">
                  <a:moveTo>
                    <a:pt x="305" y="1"/>
                  </a:moveTo>
                  <a:cubicBezTo>
                    <a:pt x="141" y="1"/>
                    <a:pt x="1" y="138"/>
                    <a:pt x="1" y="305"/>
                  </a:cubicBezTo>
                  <a:cubicBezTo>
                    <a:pt x="1" y="482"/>
                    <a:pt x="141" y="622"/>
                    <a:pt x="305" y="622"/>
                  </a:cubicBezTo>
                  <a:cubicBezTo>
                    <a:pt x="485" y="622"/>
                    <a:pt x="622" y="482"/>
                    <a:pt x="622" y="305"/>
                  </a:cubicBezTo>
                  <a:cubicBezTo>
                    <a:pt x="622" y="138"/>
                    <a:pt x="485" y="1"/>
                    <a:pt x="305" y="1"/>
                  </a:cubicBez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49;p72">
              <a:extLst>
                <a:ext uri="{FF2B5EF4-FFF2-40B4-BE49-F238E27FC236}">
                  <a16:creationId xmlns:a16="http://schemas.microsoft.com/office/drawing/2014/main" id="{8300E521-03D4-4EAB-93B0-49F363C1EC98}"/>
                </a:ext>
              </a:extLst>
            </p:cNvPr>
            <p:cNvSpPr/>
            <p:nvPr/>
          </p:nvSpPr>
          <p:spPr>
            <a:xfrm>
              <a:off x="1850201" y="2003747"/>
              <a:ext cx="935352" cy="507444"/>
            </a:xfrm>
            <a:custGeom>
              <a:avLst/>
              <a:gdLst/>
              <a:ahLst/>
              <a:cxnLst/>
              <a:rect l="l" t="t" r="r" b="b"/>
              <a:pathLst>
                <a:path w="5443" h="2953" extrusionOk="0">
                  <a:moveTo>
                    <a:pt x="4527" y="0"/>
                  </a:moveTo>
                  <a:cubicBezTo>
                    <a:pt x="4516" y="0"/>
                    <a:pt x="4503" y="3"/>
                    <a:pt x="4490" y="9"/>
                  </a:cubicBezTo>
                  <a:cubicBezTo>
                    <a:pt x="4465" y="9"/>
                    <a:pt x="4441" y="22"/>
                    <a:pt x="4426" y="34"/>
                  </a:cubicBezTo>
                  <a:cubicBezTo>
                    <a:pt x="4249" y="162"/>
                    <a:pt x="3792" y="631"/>
                    <a:pt x="3792" y="631"/>
                  </a:cubicBezTo>
                  <a:cubicBezTo>
                    <a:pt x="3740" y="683"/>
                    <a:pt x="3704" y="743"/>
                    <a:pt x="3664" y="807"/>
                  </a:cubicBezTo>
                  <a:lnTo>
                    <a:pt x="1761" y="1404"/>
                  </a:lnTo>
                  <a:lnTo>
                    <a:pt x="1761" y="1404"/>
                  </a:lnTo>
                  <a:lnTo>
                    <a:pt x="1852" y="960"/>
                  </a:lnTo>
                  <a:lnTo>
                    <a:pt x="266" y="911"/>
                  </a:lnTo>
                  <a:lnTo>
                    <a:pt x="74" y="1873"/>
                  </a:lnTo>
                  <a:cubicBezTo>
                    <a:pt x="0" y="2467"/>
                    <a:pt x="480" y="2952"/>
                    <a:pt x="1031" y="2952"/>
                  </a:cubicBezTo>
                  <a:cubicBezTo>
                    <a:pt x="1142" y="2952"/>
                    <a:pt x="1255" y="2933"/>
                    <a:pt x="1368" y="2890"/>
                  </a:cubicBezTo>
                  <a:lnTo>
                    <a:pt x="4072" y="1825"/>
                  </a:lnTo>
                  <a:cubicBezTo>
                    <a:pt x="4136" y="1825"/>
                    <a:pt x="4213" y="1825"/>
                    <a:pt x="4249" y="1797"/>
                  </a:cubicBezTo>
                  <a:lnTo>
                    <a:pt x="5050" y="1456"/>
                  </a:lnTo>
                  <a:cubicBezTo>
                    <a:pt x="5202" y="1392"/>
                    <a:pt x="5263" y="1200"/>
                    <a:pt x="5138" y="1176"/>
                  </a:cubicBezTo>
                  <a:cubicBezTo>
                    <a:pt x="5263" y="1164"/>
                    <a:pt x="5391" y="1112"/>
                    <a:pt x="5367" y="960"/>
                  </a:cubicBezTo>
                  <a:cubicBezTo>
                    <a:pt x="5355" y="871"/>
                    <a:pt x="5291" y="859"/>
                    <a:pt x="5227" y="847"/>
                  </a:cubicBezTo>
                  <a:cubicBezTo>
                    <a:pt x="5339" y="835"/>
                    <a:pt x="5443" y="795"/>
                    <a:pt x="5431" y="683"/>
                  </a:cubicBezTo>
                  <a:cubicBezTo>
                    <a:pt x="5431" y="542"/>
                    <a:pt x="5315" y="515"/>
                    <a:pt x="5215" y="515"/>
                  </a:cubicBezTo>
                  <a:cubicBezTo>
                    <a:pt x="5278" y="503"/>
                    <a:pt x="5355" y="466"/>
                    <a:pt x="5339" y="363"/>
                  </a:cubicBezTo>
                  <a:cubicBezTo>
                    <a:pt x="5312" y="243"/>
                    <a:pt x="5231" y="206"/>
                    <a:pt x="5133" y="206"/>
                  </a:cubicBezTo>
                  <a:cubicBezTo>
                    <a:pt x="5013" y="206"/>
                    <a:pt x="4868" y="260"/>
                    <a:pt x="4758" y="287"/>
                  </a:cubicBezTo>
                  <a:cubicBezTo>
                    <a:pt x="4669" y="314"/>
                    <a:pt x="4593" y="351"/>
                    <a:pt x="4502" y="378"/>
                  </a:cubicBezTo>
                  <a:cubicBezTo>
                    <a:pt x="4541" y="287"/>
                    <a:pt x="4578" y="198"/>
                    <a:pt x="4578" y="98"/>
                  </a:cubicBezTo>
                  <a:cubicBezTo>
                    <a:pt x="4578" y="73"/>
                    <a:pt x="4578" y="34"/>
                    <a:pt x="4554" y="9"/>
                  </a:cubicBezTo>
                  <a:cubicBezTo>
                    <a:pt x="4548" y="3"/>
                    <a:pt x="4538" y="0"/>
                    <a:pt x="4527" y="0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50;p72">
              <a:extLst>
                <a:ext uri="{FF2B5EF4-FFF2-40B4-BE49-F238E27FC236}">
                  <a16:creationId xmlns:a16="http://schemas.microsoft.com/office/drawing/2014/main" id="{0CB6DCE7-D8DC-4BF7-BB1E-A9B7C44B503D}"/>
                </a:ext>
              </a:extLst>
            </p:cNvPr>
            <p:cNvSpPr/>
            <p:nvPr/>
          </p:nvSpPr>
          <p:spPr>
            <a:xfrm>
              <a:off x="2148520" y="1948242"/>
              <a:ext cx="82829" cy="294877"/>
            </a:xfrm>
            <a:custGeom>
              <a:avLst/>
              <a:gdLst/>
              <a:ahLst/>
              <a:cxnLst/>
              <a:rect l="l" t="t" r="r" b="b"/>
              <a:pathLst>
                <a:path w="482" h="1716" extrusionOk="0">
                  <a:moveTo>
                    <a:pt x="457" y="1"/>
                  </a:moveTo>
                  <a:cubicBezTo>
                    <a:pt x="445" y="1"/>
                    <a:pt x="433" y="16"/>
                    <a:pt x="433" y="28"/>
                  </a:cubicBezTo>
                  <a:lnTo>
                    <a:pt x="369" y="1182"/>
                  </a:lnTo>
                  <a:cubicBezTo>
                    <a:pt x="369" y="1234"/>
                    <a:pt x="345" y="1258"/>
                    <a:pt x="305" y="1258"/>
                  </a:cubicBezTo>
                  <a:lnTo>
                    <a:pt x="89" y="1258"/>
                  </a:lnTo>
                  <a:lnTo>
                    <a:pt x="13" y="1691"/>
                  </a:lnTo>
                  <a:cubicBezTo>
                    <a:pt x="1" y="1703"/>
                    <a:pt x="13" y="1715"/>
                    <a:pt x="25" y="1715"/>
                  </a:cubicBezTo>
                  <a:lnTo>
                    <a:pt x="40" y="1715"/>
                  </a:lnTo>
                  <a:cubicBezTo>
                    <a:pt x="52" y="1715"/>
                    <a:pt x="52" y="1703"/>
                    <a:pt x="65" y="1691"/>
                  </a:cubicBezTo>
                  <a:lnTo>
                    <a:pt x="141" y="1310"/>
                  </a:lnTo>
                  <a:lnTo>
                    <a:pt x="293" y="1310"/>
                  </a:lnTo>
                  <a:cubicBezTo>
                    <a:pt x="369" y="1310"/>
                    <a:pt x="421" y="1258"/>
                    <a:pt x="421" y="1194"/>
                  </a:cubicBezTo>
                  <a:lnTo>
                    <a:pt x="482" y="28"/>
                  </a:lnTo>
                  <a:cubicBezTo>
                    <a:pt x="482" y="16"/>
                    <a:pt x="470" y="1"/>
                    <a:pt x="457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51;p72">
              <a:extLst>
                <a:ext uri="{FF2B5EF4-FFF2-40B4-BE49-F238E27FC236}">
                  <a16:creationId xmlns:a16="http://schemas.microsoft.com/office/drawing/2014/main" id="{D6C5A36B-321D-40BC-9AD6-380C94489447}"/>
                </a:ext>
              </a:extLst>
            </p:cNvPr>
            <p:cNvSpPr/>
            <p:nvPr/>
          </p:nvSpPr>
          <p:spPr>
            <a:xfrm>
              <a:off x="2549944" y="2039834"/>
              <a:ext cx="84891" cy="59285"/>
            </a:xfrm>
            <a:custGeom>
              <a:avLst/>
              <a:gdLst/>
              <a:ahLst/>
              <a:cxnLst/>
              <a:rect l="l" t="t" r="r" b="b"/>
              <a:pathLst>
                <a:path w="494" h="345" extrusionOk="0">
                  <a:moveTo>
                    <a:pt x="494" y="0"/>
                  </a:moveTo>
                  <a:lnTo>
                    <a:pt x="494" y="0"/>
                  </a:lnTo>
                  <a:cubicBezTo>
                    <a:pt x="418" y="28"/>
                    <a:pt x="0" y="345"/>
                    <a:pt x="0" y="345"/>
                  </a:cubicBezTo>
                  <a:lnTo>
                    <a:pt x="430" y="168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E58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52;p72">
              <a:extLst>
                <a:ext uri="{FF2B5EF4-FFF2-40B4-BE49-F238E27FC236}">
                  <a16:creationId xmlns:a16="http://schemas.microsoft.com/office/drawing/2014/main" id="{3F45BC3F-42EF-4203-9B35-F0930E61DF3C}"/>
                </a:ext>
              </a:extLst>
            </p:cNvPr>
            <p:cNvSpPr/>
            <p:nvPr/>
          </p:nvSpPr>
          <p:spPr>
            <a:xfrm>
              <a:off x="2693777" y="2085888"/>
              <a:ext cx="63583" cy="26292"/>
            </a:xfrm>
            <a:custGeom>
              <a:avLst/>
              <a:gdLst/>
              <a:ahLst/>
              <a:cxnLst/>
              <a:rect l="l" t="t" r="r" b="b"/>
              <a:pathLst>
                <a:path w="370" h="153" extrusionOk="0">
                  <a:moveTo>
                    <a:pt x="342" y="0"/>
                  </a:moveTo>
                  <a:cubicBezTo>
                    <a:pt x="293" y="13"/>
                    <a:pt x="50" y="89"/>
                    <a:pt x="25" y="101"/>
                  </a:cubicBezTo>
                  <a:cubicBezTo>
                    <a:pt x="13" y="101"/>
                    <a:pt x="1" y="113"/>
                    <a:pt x="13" y="128"/>
                  </a:cubicBezTo>
                  <a:cubicBezTo>
                    <a:pt x="13" y="141"/>
                    <a:pt x="25" y="153"/>
                    <a:pt x="37" y="153"/>
                  </a:cubicBezTo>
                  <a:cubicBezTo>
                    <a:pt x="141" y="113"/>
                    <a:pt x="318" y="64"/>
                    <a:pt x="342" y="52"/>
                  </a:cubicBezTo>
                  <a:cubicBezTo>
                    <a:pt x="354" y="52"/>
                    <a:pt x="369" y="37"/>
                    <a:pt x="369" y="25"/>
                  </a:cubicBezTo>
                  <a:cubicBezTo>
                    <a:pt x="369" y="13"/>
                    <a:pt x="354" y="0"/>
                    <a:pt x="342" y="0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53;p72">
              <a:extLst>
                <a:ext uri="{FF2B5EF4-FFF2-40B4-BE49-F238E27FC236}">
                  <a16:creationId xmlns:a16="http://schemas.microsoft.com/office/drawing/2014/main" id="{2F27CF59-3C66-4EBF-A151-2F3D3A959835}"/>
                </a:ext>
              </a:extLst>
            </p:cNvPr>
            <p:cNvSpPr/>
            <p:nvPr/>
          </p:nvSpPr>
          <p:spPr>
            <a:xfrm>
              <a:off x="2100404" y="2227657"/>
              <a:ext cx="100701" cy="39523"/>
            </a:xfrm>
            <a:custGeom>
              <a:avLst/>
              <a:gdLst/>
              <a:ahLst/>
              <a:cxnLst/>
              <a:rect l="l" t="t" r="r" b="b"/>
              <a:pathLst>
                <a:path w="586" h="230" extrusionOk="0">
                  <a:moveTo>
                    <a:pt x="549" y="1"/>
                  </a:moveTo>
                  <a:lnTo>
                    <a:pt x="16" y="177"/>
                  </a:lnTo>
                  <a:cubicBezTo>
                    <a:pt x="0" y="177"/>
                    <a:pt x="0" y="202"/>
                    <a:pt x="0" y="217"/>
                  </a:cubicBezTo>
                  <a:cubicBezTo>
                    <a:pt x="0" y="217"/>
                    <a:pt x="16" y="229"/>
                    <a:pt x="28" y="229"/>
                  </a:cubicBezTo>
                  <a:lnTo>
                    <a:pt x="573" y="50"/>
                  </a:lnTo>
                  <a:cubicBezTo>
                    <a:pt x="585" y="37"/>
                    <a:pt x="585" y="25"/>
                    <a:pt x="585" y="13"/>
                  </a:cubicBezTo>
                  <a:cubicBezTo>
                    <a:pt x="585" y="1"/>
                    <a:pt x="561" y="1"/>
                    <a:pt x="549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54;p72">
              <a:extLst>
                <a:ext uri="{FF2B5EF4-FFF2-40B4-BE49-F238E27FC236}">
                  <a16:creationId xmlns:a16="http://schemas.microsoft.com/office/drawing/2014/main" id="{B1795672-CA8C-4656-83B5-AEE4A78061AB}"/>
                </a:ext>
              </a:extLst>
            </p:cNvPr>
            <p:cNvSpPr/>
            <p:nvPr/>
          </p:nvSpPr>
          <p:spPr>
            <a:xfrm>
              <a:off x="2704775" y="2144486"/>
              <a:ext cx="52585" cy="22167"/>
            </a:xfrm>
            <a:custGeom>
              <a:avLst/>
              <a:gdLst/>
              <a:ahLst/>
              <a:cxnLst/>
              <a:rect l="l" t="t" r="r" b="b"/>
              <a:pathLst>
                <a:path w="306" h="129" extrusionOk="0">
                  <a:moveTo>
                    <a:pt x="266" y="1"/>
                  </a:moveTo>
                  <a:lnTo>
                    <a:pt x="25" y="77"/>
                  </a:lnTo>
                  <a:cubicBezTo>
                    <a:pt x="13" y="92"/>
                    <a:pt x="1" y="104"/>
                    <a:pt x="13" y="116"/>
                  </a:cubicBezTo>
                  <a:cubicBezTo>
                    <a:pt x="13" y="128"/>
                    <a:pt x="25" y="128"/>
                    <a:pt x="37" y="128"/>
                  </a:cubicBezTo>
                  <a:lnTo>
                    <a:pt x="278" y="52"/>
                  </a:lnTo>
                  <a:cubicBezTo>
                    <a:pt x="290" y="52"/>
                    <a:pt x="305" y="40"/>
                    <a:pt x="305" y="16"/>
                  </a:cubicBezTo>
                  <a:cubicBezTo>
                    <a:pt x="290" y="1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55;p72">
              <a:extLst>
                <a:ext uri="{FF2B5EF4-FFF2-40B4-BE49-F238E27FC236}">
                  <a16:creationId xmlns:a16="http://schemas.microsoft.com/office/drawing/2014/main" id="{37A7B2FC-1891-4AAA-A74E-230BC913533A}"/>
                </a:ext>
              </a:extLst>
            </p:cNvPr>
            <p:cNvSpPr/>
            <p:nvPr/>
          </p:nvSpPr>
          <p:spPr>
            <a:xfrm>
              <a:off x="2707009" y="2201537"/>
              <a:ext cx="32479" cy="15294"/>
            </a:xfrm>
            <a:custGeom>
              <a:avLst/>
              <a:gdLst/>
              <a:ahLst/>
              <a:cxnLst/>
              <a:rect l="l" t="t" r="r" b="b"/>
              <a:pathLst>
                <a:path w="189" h="89" extrusionOk="0">
                  <a:moveTo>
                    <a:pt x="152" y="1"/>
                  </a:moveTo>
                  <a:lnTo>
                    <a:pt x="12" y="37"/>
                  </a:lnTo>
                  <a:cubicBezTo>
                    <a:pt x="0" y="49"/>
                    <a:pt x="0" y="64"/>
                    <a:pt x="0" y="77"/>
                  </a:cubicBezTo>
                  <a:cubicBezTo>
                    <a:pt x="0" y="89"/>
                    <a:pt x="12" y="89"/>
                    <a:pt x="24" y="89"/>
                  </a:cubicBezTo>
                  <a:lnTo>
                    <a:pt x="37" y="89"/>
                  </a:lnTo>
                  <a:lnTo>
                    <a:pt x="165" y="49"/>
                  </a:lnTo>
                  <a:cubicBezTo>
                    <a:pt x="177" y="49"/>
                    <a:pt x="189" y="37"/>
                    <a:pt x="177" y="25"/>
                  </a:cubicBezTo>
                  <a:cubicBezTo>
                    <a:pt x="177" y="13"/>
                    <a:pt x="165" y="1"/>
                    <a:pt x="152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674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 idx="3"/>
          </p:nvPr>
        </p:nvSpPr>
        <p:spPr>
          <a:xfrm>
            <a:off x="791100" y="1516062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r>
              <a:rPr lang="en" dirty="0"/>
              <a:t>1</a:t>
            </a:r>
            <a:endParaRPr dirty="0"/>
          </a:p>
        </p:txBody>
      </p:sp>
      <p:sp>
        <p:nvSpPr>
          <p:cNvPr id="317" name="Google Shape;317;p41"/>
          <p:cNvSpPr txBox="1">
            <a:spLocks noGrp="1"/>
          </p:cNvSpPr>
          <p:nvPr>
            <p:ph type="title" idx="5"/>
          </p:nvPr>
        </p:nvSpPr>
        <p:spPr>
          <a:xfrm>
            <a:off x="2553282" y="2215007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Dataset </a:t>
            </a:r>
            <a:endParaRPr sz="2000" dirty="0"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8"/>
          </p:nvPr>
        </p:nvSpPr>
        <p:spPr>
          <a:xfrm>
            <a:off x="4854858" y="2203813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Data Preprocessing</a:t>
            </a:r>
            <a:endParaRPr sz="2000" dirty="0"/>
          </a:p>
        </p:txBody>
      </p:sp>
      <p:sp>
        <p:nvSpPr>
          <p:cNvPr id="320" name="Google Shape;320;p41"/>
          <p:cNvSpPr txBox="1">
            <a:spLocks noGrp="1"/>
          </p:cNvSpPr>
          <p:nvPr>
            <p:ph type="title" idx="9"/>
          </p:nvPr>
        </p:nvSpPr>
        <p:spPr>
          <a:xfrm>
            <a:off x="5235384" y="1516062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22" name="Google Shape;322;p41"/>
          <p:cNvSpPr txBox="1">
            <a:spLocks noGrp="1"/>
          </p:cNvSpPr>
          <p:nvPr>
            <p:ph type="title" idx="14"/>
          </p:nvPr>
        </p:nvSpPr>
        <p:spPr>
          <a:xfrm>
            <a:off x="791100" y="3664873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ar-SA" sz="2000" dirty="0" err="1"/>
              <a:t>Build</a:t>
            </a:r>
            <a:r>
              <a:rPr lang="ar-SA" sz="2000" dirty="0"/>
              <a:t> </a:t>
            </a:r>
            <a:r>
              <a:rPr lang="ar-SA" sz="2000" dirty="0" err="1"/>
              <a:t>Regression</a:t>
            </a:r>
            <a:r>
              <a:rPr lang="ar-SA" sz="2000" dirty="0"/>
              <a:t> </a:t>
            </a:r>
            <a:r>
              <a:rPr lang="ar-SA" sz="2000" dirty="0" err="1"/>
              <a:t>Model</a:t>
            </a:r>
            <a:r>
              <a:rPr lang="ar-SA" sz="2000" dirty="0"/>
              <a:t> </a:t>
            </a:r>
            <a:br>
              <a:rPr lang="ar-SA" dirty="0"/>
            </a:br>
            <a:endParaRPr dirty="0"/>
          </a:p>
        </p:txBody>
      </p:sp>
      <p:sp>
        <p:nvSpPr>
          <p:cNvPr id="323" name="Google Shape;323;p41"/>
          <p:cNvSpPr txBox="1">
            <a:spLocks noGrp="1"/>
          </p:cNvSpPr>
          <p:nvPr>
            <p:ph type="title" idx="15"/>
          </p:nvPr>
        </p:nvSpPr>
        <p:spPr>
          <a:xfrm>
            <a:off x="791100" y="3106812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25" name="Google Shape;325;p41"/>
          <p:cNvSpPr txBox="1">
            <a:spLocks noGrp="1"/>
          </p:cNvSpPr>
          <p:nvPr>
            <p:ph type="title" idx="6"/>
          </p:nvPr>
        </p:nvSpPr>
        <p:spPr>
          <a:xfrm>
            <a:off x="3279056" y="1546936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27" name="Google Shape;327;p41"/>
          <p:cNvSpPr txBox="1">
            <a:spLocks noGrp="1"/>
          </p:cNvSpPr>
          <p:nvPr>
            <p:ph type="title" idx="2"/>
          </p:nvPr>
        </p:nvSpPr>
        <p:spPr>
          <a:xfrm>
            <a:off x="133800" y="2168850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Overview</a:t>
            </a:r>
            <a:endParaRPr sz="2000" dirty="0"/>
          </a:p>
        </p:txBody>
      </p:sp>
      <p:sp>
        <p:nvSpPr>
          <p:cNvPr id="25" name="Google Shape;323;p41">
            <a:extLst>
              <a:ext uri="{FF2B5EF4-FFF2-40B4-BE49-F238E27FC236}">
                <a16:creationId xmlns:a16="http://schemas.microsoft.com/office/drawing/2014/main" id="{268A6CBA-9A37-4DE8-A0ED-A278D9E7ED4A}"/>
              </a:ext>
            </a:extLst>
          </p:cNvPr>
          <p:cNvSpPr txBox="1">
            <a:spLocks/>
          </p:cNvSpPr>
          <p:nvPr/>
        </p:nvSpPr>
        <p:spPr>
          <a:xfrm>
            <a:off x="5323368" y="3106812"/>
            <a:ext cx="23160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ecular One"/>
              <a:buNone/>
              <a:defRPr sz="3000" b="1" i="0" u="none" strike="noStrike" cap="none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0" name="Google Shape;322;p41">
            <a:extLst>
              <a:ext uri="{FF2B5EF4-FFF2-40B4-BE49-F238E27FC236}">
                <a16:creationId xmlns:a16="http://schemas.microsoft.com/office/drawing/2014/main" id="{3952331B-AF33-4910-BE16-0B9AB620118D}"/>
              </a:ext>
            </a:extLst>
          </p:cNvPr>
          <p:cNvSpPr txBox="1">
            <a:spLocks/>
          </p:cNvSpPr>
          <p:nvPr/>
        </p:nvSpPr>
        <p:spPr>
          <a:xfrm>
            <a:off x="4784495" y="3651087"/>
            <a:ext cx="36306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ecular One"/>
              <a:buNone/>
              <a:defRPr sz="2400" b="1" i="0" u="none" strike="noStrike" cap="none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ar-SA" sz="2000" dirty="0"/>
              <a:t>Conclusion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305" name="Google Shape;305;p4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Because a person's life is important and know the factors that factors affecting life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 expectancy this study will focus economic factors, social factors and other health related factors as well</a:t>
            </a:r>
            <a:br>
              <a:rPr lang="en-US" dirty="0"/>
            </a:br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Like Schooling, Hepatitis, Income-composition-of-resources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7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2246" name="Google Shape;2246;p7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buClr>
                <a:schemeClr val="dk1"/>
              </a:buClr>
              <a:buSzPts val="1200"/>
              <a:buFont typeface="Livvic"/>
              <a:buChar char="●"/>
            </a:pPr>
            <a:r>
              <a:rPr lang="ar-SA" sz="1600" dirty="0"/>
              <a:t>Collected the data from Kaggle website</a:t>
            </a:r>
            <a:endParaRPr lang="en-US" sz="1600" dirty="0"/>
          </a:p>
          <a:p>
            <a:pPr marL="152400" indent="0">
              <a:buClr>
                <a:schemeClr val="dk1"/>
              </a:buClr>
              <a:buSzPts val="1200"/>
              <a:buNone/>
            </a:pPr>
            <a:endParaRPr lang="en-US" sz="1600" dirty="0"/>
          </a:p>
          <a:p>
            <a:pPr indent="-304800">
              <a:buClr>
                <a:schemeClr val="dk1"/>
              </a:buClr>
              <a:buSzPts val="1200"/>
              <a:buFont typeface="Livvic"/>
              <a:buChar char="●"/>
            </a:pPr>
            <a:r>
              <a:rPr lang="ar-SA" sz="1600" dirty="0"/>
              <a:t>The Global Health Observatory (GHO) data repository under World Health Organization (WHO)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         2938 Columns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          22       Rows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processing</a:t>
            </a:r>
            <a:br>
              <a:rPr lang="en-US" dirty="0"/>
            </a:br>
            <a:endParaRPr dirty="0"/>
          </a:p>
        </p:txBody>
      </p:sp>
      <p:sp>
        <p:nvSpPr>
          <p:cNvPr id="1494" name="Google Shape;1494;p65"/>
          <p:cNvSpPr txBox="1"/>
          <p:nvPr/>
        </p:nvSpPr>
        <p:spPr>
          <a:xfrm>
            <a:off x="337303" y="2180500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check </a:t>
            </a:r>
            <a:r>
              <a:rPr lang="en-US" sz="20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duplicat</a:t>
            </a:r>
            <a:endParaRPr lang="en-US"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496" name="Google Shape;1496;p65"/>
          <p:cNvSpPr txBox="1"/>
          <p:nvPr/>
        </p:nvSpPr>
        <p:spPr>
          <a:xfrm>
            <a:off x="1873786" y="3644163"/>
            <a:ext cx="247953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Rename columns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ar-SA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cxnSp>
        <p:nvCxnSpPr>
          <p:cNvPr id="1502" name="Google Shape;1502;p65"/>
          <p:cNvCxnSpPr/>
          <p:nvPr/>
        </p:nvCxnSpPr>
        <p:spPr>
          <a:xfrm>
            <a:off x="1688325" y="2963000"/>
            <a:ext cx="5830200" cy="5700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3" name="Google Shape;1503;p65"/>
          <p:cNvSpPr/>
          <p:nvPr/>
        </p:nvSpPr>
        <p:spPr>
          <a:xfrm>
            <a:off x="856907" y="2530400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01</a:t>
            </a:r>
            <a:endParaRPr sz="24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4" name="Google Shape;1504;p65"/>
          <p:cNvSpPr/>
          <p:nvPr/>
        </p:nvSpPr>
        <p:spPr>
          <a:xfrm>
            <a:off x="2680129" y="2523288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02</a:t>
            </a:r>
            <a:endParaRPr sz="24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5" name="Google Shape;1505;p65"/>
          <p:cNvSpPr/>
          <p:nvPr/>
        </p:nvSpPr>
        <p:spPr>
          <a:xfrm>
            <a:off x="4353325" y="2481263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03</a:t>
            </a:r>
            <a:endParaRPr sz="24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6" name="Google Shape;1506;p65"/>
          <p:cNvSpPr/>
          <p:nvPr/>
        </p:nvSpPr>
        <p:spPr>
          <a:xfrm>
            <a:off x="5816005" y="2481263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04</a:t>
            </a:r>
            <a:endParaRPr sz="24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" name="Google Shape;1494;p65">
            <a:extLst>
              <a:ext uri="{FF2B5EF4-FFF2-40B4-BE49-F238E27FC236}">
                <a16:creationId xmlns:a16="http://schemas.microsoft.com/office/drawing/2014/main" id="{A1B3EA36-5550-4E0A-B168-3F171D3DAB36}"/>
              </a:ext>
            </a:extLst>
          </p:cNvPr>
          <p:cNvSpPr txBox="1"/>
          <p:nvPr/>
        </p:nvSpPr>
        <p:spPr>
          <a:xfrm>
            <a:off x="4459192" y="3712887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7" name="Google Shape;1494;p65">
            <a:extLst>
              <a:ext uri="{FF2B5EF4-FFF2-40B4-BE49-F238E27FC236}">
                <a16:creationId xmlns:a16="http://schemas.microsoft.com/office/drawing/2014/main" id="{3FF98D03-0CC1-4B68-B003-56929B57BC8D}"/>
              </a:ext>
            </a:extLst>
          </p:cNvPr>
          <p:cNvSpPr txBox="1"/>
          <p:nvPr/>
        </p:nvSpPr>
        <p:spPr>
          <a:xfrm>
            <a:off x="5342163" y="3791875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Outlier</a:t>
            </a:r>
          </a:p>
          <a:p>
            <a:pPr algn="ctr"/>
            <a:r>
              <a:rPr lang="en-US" sz="20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Winsorize</a:t>
            </a:r>
            <a:endParaRPr lang="en-US"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8" name="Google Shape;1505;p65">
            <a:extLst>
              <a:ext uri="{FF2B5EF4-FFF2-40B4-BE49-F238E27FC236}">
                <a16:creationId xmlns:a16="http://schemas.microsoft.com/office/drawing/2014/main" id="{2DA338A2-8734-4588-8625-AF5452B151B4}"/>
              </a:ext>
            </a:extLst>
          </p:cNvPr>
          <p:cNvSpPr/>
          <p:nvPr/>
        </p:nvSpPr>
        <p:spPr>
          <a:xfrm>
            <a:off x="7479043" y="2469894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05</a:t>
            </a:r>
            <a:endParaRPr sz="24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" name="Google Shape;1494;p65">
            <a:extLst>
              <a:ext uri="{FF2B5EF4-FFF2-40B4-BE49-F238E27FC236}">
                <a16:creationId xmlns:a16="http://schemas.microsoft.com/office/drawing/2014/main" id="{8D9E46B6-C53D-4E19-A6ED-E7CB821238C2}"/>
              </a:ext>
            </a:extLst>
          </p:cNvPr>
          <p:cNvSpPr txBox="1"/>
          <p:nvPr/>
        </p:nvSpPr>
        <p:spPr>
          <a:xfrm>
            <a:off x="3454192" y="4288411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23" name="Google Shape;1494;p65">
            <a:extLst>
              <a:ext uri="{FF2B5EF4-FFF2-40B4-BE49-F238E27FC236}">
                <a16:creationId xmlns:a16="http://schemas.microsoft.com/office/drawing/2014/main" id="{FADCBB57-2C84-4FB0-A17F-6EF513541561}"/>
              </a:ext>
            </a:extLst>
          </p:cNvPr>
          <p:cNvSpPr txBox="1"/>
          <p:nvPr/>
        </p:nvSpPr>
        <p:spPr>
          <a:xfrm>
            <a:off x="7013593" y="3745484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Check Null </a:t>
            </a:r>
          </a:p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And fill null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20" name="Google Shape;1496;p65">
            <a:extLst>
              <a:ext uri="{FF2B5EF4-FFF2-40B4-BE49-F238E27FC236}">
                <a16:creationId xmlns:a16="http://schemas.microsoft.com/office/drawing/2014/main" id="{7DF71311-328E-4C35-9079-FF25C24B905B}"/>
              </a:ext>
            </a:extLst>
          </p:cNvPr>
          <p:cNvSpPr txBox="1"/>
          <p:nvPr/>
        </p:nvSpPr>
        <p:spPr>
          <a:xfrm>
            <a:off x="3551029" y="2024785"/>
            <a:ext cx="247953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One-hot-encoding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ar-SA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صورة 7">
            <a:extLst>
              <a:ext uri="{FF2B5EF4-FFF2-40B4-BE49-F238E27FC236}">
                <a16:creationId xmlns:a16="http://schemas.microsoft.com/office/drawing/2014/main" id="{EB052A96-614F-485D-A53C-0906CE34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83" y="1146437"/>
            <a:ext cx="6268325" cy="3134162"/>
          </a:xfrm>
          <a:prstGeom prst="rect">
            <a:avLst/>
          </a:prstGeom>
        </p:spPr>
      </p:pic>
      <p:sp>
        <p:nvSpPr>
          <p:cNvPr id="5" name="Google Shape;1494;p65">
            <a:extLst>
              <a:ext uri="{FF2B5EF4-FFF2-40B4-BE49-F238E27FC236}">
                <a16:creationId xmlns:a16="http://schemas.microsoft.com/office/drawing/2014/main" id="{A44AFFF2-DB30-4205-B2F3-E64F6A9C966D}"/>
              </a:ext>
            </a:extLst>
          </p:cNvPr>
          <p:cNvSpPr txBox="1"/>
          <p:nvPr/>
        </p:nvSpPr>
        <p:spPr>
          <a:xfrm>
            <a:off x="436540" y="522660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graph</a:t>
            </a:r>
            <a:endParaRPr sz="20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  <p:extLst>
      <p:ext uri="{BB962C8B-B14F-4D97-AF65-F5344CB8AC3E}">
        <p14:creationId xmlns:p14="http://schemas.microsoft.com/office/powerpoint/2010/main" val="205331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FFD4CB70-9F5F-4421-BE00-06AE3048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90" y="1620690"/>
            <a:ext cx="6197820" cy="2826094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3676DDBA-6FA3-4BDD-8D44-8F7041FFB166}"/>
              </a:ext>
            </a:extLst>
          </p:cNvPr>
          <p:cNvSpPr txBox="1"/>
          <p:nvPr/>
        </p:nvSpPr>
        <p:spPr>
          <a:xfrm>
            <a:off x="-988828" y="49824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89018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2"/>
          <p:cNvSpPr txBox="1">
            <a:spLocks noGrp="1"/>
          </p:cNvSpPr>
          <p:nvPr>
            <p:ph type="title"/>
          </p:nvPr>
        </p:nvSpPr>
        <p:spPr>
          <a:xfrm>
            <a:off x="-1980670" y="440763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Models</a:t>
            </a:r>
            <a:endParaRPr sz="2000" dirty="0"/>
          </a:p>
        </p:txBody>
      </p:sp>
      <p:graphicFrame>
        <p:nvGraphicFramePr>
          <p:cNvPr id="882" name="Google Shape;882;p52"/>
          <p:cNvGraphicFramePr/>
          <p:nvPr>
            <p:extLst>
              <p:ext uri="{D42A27DB-BD31-4B8C-83A1-F6EECF244321}">
                <p14:modId xmlns:p14="http://schemas.microsoft.com/office/powerpoint/2010/main" val="3022599607"/>
              </p:ext>
            </p:extLst>
          </p:nvPr>
        </p:nvGraphicFramePr>
        <p:xfrm>
          <a:off x="1616148" y="1899869"/>
          <a:ext cx="6053470" cy="1818295"/>
        </p:xfrm>
        <a:graphic>
          <a:graphicData uri="http://schemas.openxmlformats.org/drawingml/2006/table">
            <a:tbl>
              <a:tblPr>
                <a:noFill/>
                <a:tableStyleId>{AD76E545-5B54-4CA7-AADB-3B4B81073E27}</a:tableStyleId>
              </a:tblPr>
              <a:tblGrid>
                <a:gridCol w="279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711">
                  <a:extLst>
                    <a:ext uri="{9D8B030D-6E8A-4147-A177-3AD203B41FA5}">
                      <a16:colId xmlns:a16="http://schemas.microsoft.com/office/drawing/2014/main" val="3930761661"/>
                    </a:ext>
                  </a:extLst>
                </a:gridCol>
              </a:tblGrid>
              <a:tr h="764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Model</a:t>
                      </a:r>
                      <a:endParaRPr sz="24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Train</a:t>
                      </a:r>
                      <a:endParaRPr sz="24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Test </a:t>
                      </a:r>
                      <a:endParaRPr sz="24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MAE</a:t>
                      </a:r>
                      <a:endParaRPr sz="24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LinearRegression</a:t>
                      </a:r>
                      <a:endParaRPr lang="en-US" sz="14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0.81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0.82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2.8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RandomForestRegressor</a:t>
                      </a:r>
                      <a:endParaRPr lang="en-US" sz="14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0.98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0.96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1.2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4" name="Google Shape;884;p52"/>
          <p:cNvSpPr/>
          <p:nvPr/>
        </p:nvSpPr>
        <p:spPr>
          <a:xfrm flipH="1">
            <a:off x="633534" y="4878434"/>
            <a:ext cx="14196" cy="284"/>
          </a:xfrm>
          <a:custGeom>
            <a:avLst/>
            <a:gdLst/>
            <a:ahLst/>
            <a:cxnLst/>
            <a:rect l="l" t="t" r="r" b="b"/>
            <a:pathLst>
              <a:path w="50" h="1" extrusionOk="0">
                <a:moveTo>
                  <a:pt x="37" y="0"/>
                </a:moveTo>
                <a:lnTo>
                  <a:pt x="49" y="0"/>
                </a:lnTo>
                <a:lnTo>
                  <a:pt x="37" y="0"/>
                </a:lnTo>
                <a:close/>
                <a:moveTo>
                  <a:pt x="37" y="0"/>
                </a:moveTo>
                <a:lnTo>
                  <a:pt x="37" y="0"/>
                </a:lnTo>
                <a:lnTo>
                  <a:pt x="37" y="0"/>
                </a:lnTo>
                <a:close/>
                <a:moveTo>
                  <a:pt x="25" y="0"/>
                </a:moveTo>
                <a:lnTo>
                  <a:pt x="25" y="0"/>
                </a:lnTo>
                <a:lnTo>
                  <a:pt x="25" y="0"/>
                </a:lnTo>
                <a:close/>
                <a:moveTo>
                  <a:pt x="25" y="0"/>
                </a:moveTo>
                <a:lnTo>
                  <a:pt x="25" y="0"/>
                </a:lnTo>
                <a:lnTo>
                  <a:pt x="25" y="0"/>
                </a:lnTo>
                <a:close/>
                <a:moveTo>
                  <a:pt x="13" y="0"/>
                </a:moveTo>
                <a:lnTo>
                  <a:pt x="13" y="0"/>
                </a:lnTo>
                <a:lnTo>
                  <a:pt x="13" y="0"/>
                </a:lnTo>
                <a:close/>
                <a:moveTo>
                  <a:pt x="13" y="0"/>
                </a:moveTo>
                <a:lnTo>
                  <a:pt x="13" y="0"/>
                </a:lnTo>
                <a:lnTo>
                  <a:pt x="13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541D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D00CC56C-648E-41C3-840D-85150C60E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The data were dealt and an analysis</a:t>
            </a:r>
            <a:br>
              <a:rPr lang="en-US" dirty="0"/>
            </a:br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Developing countries have a lower life expectancy than developed countries</a:t>
            </a:r>
          </a:p>
          <a:p>
            <a:endParaRPr lang="en-US" dirty="0">
              <a:solidFill>
                <a:srgbClr val="32485F"/>
              </a:solidFill>
              <a:latin typeface="Montserrat" panose="00000500000000000000" pitchFamily="2" charset="0"/>
            </a:endParaRPr>
          </a:p>
          <a:p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The best Model </a:t>
            </a:r>
            <a:r>
              <a:rPr lang="en-US" b="0" i="0" dirty="0" err="1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RandomForest</a:t>
            </a:r>
            <a:endParaRPr lang="en-US" b="0" i="0" dirty="0">
              <a:solidFill>
                <a:srgbClr val="32485F"/>
              </a:solidFill>
              <a:effectLst/>
              <a:latin typeface="Montserrat" panose="00000500000000000000" pitchFamily="2" charset="0"/>
            </a:endParaRPr>
          </a:p>
          <a:p>
            <a:endParaRPr lang="ar-SA" b="0" i="0" dirty="0">
              <a:solidFill>
                <a:srgbClr val="32485F"/>
              </a:solidFill>
              <a:effectLst/>
              <a:latin typeface="Montserrat" panose="00000500000000000000" pitchFamily="2" charset="0"/>
            </a:endParaRPr>
          </a:p>
          <a:p>
            <a:endParaRPr lang="ar-SA" dirty="0"/>
          </a:p>
        </p:txBody>
      </p:sp>
      <p:sp>
        <p:nvSpPr>
          <p:cNvPr id="4" name="Google Shape;322;p41">
            <a:extLst>
              <a:ext uri="{FF2B5EF4-FFF2-40B4-BE49-F238E27FC236}">
                <a16:creationId xmlns:a16="http://schemas.microsoft.com/office/drawing/2014/main" id="{A72DDE04-BADE-4D40-8F34-182B67473E8E}"/>
              </a:ext>
            </a:extLst>
          </p:cNvPr>
          <p:cNvSpPr txBox="1">
            <a:spLocks/>
          </p:cNvSpPr>
          <p:nvPr/>
        </p:nvSpPr>
        <p:spPr>
          <a:xfrm>
            <a:off x="720000" y="540125"/>
            <a:ext cx="36306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ecular One"/>
              <a:buNone/>
              <a:defRPr sz="2400" b="1" i="0" u="none" strike="noStrike" cap="none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ar-SA" sz="2000" dirty="0"/>
              <a:t>Conclusion</a:t>
            </a:r>
          </a:p>
          <a:p>
            <a:endParaRPr lang="en-US" dirty="0"/>
          </a:p>
        </p:txBody>
      </p:sp>
      <p:grpSp>
        <p:nvGrpSpPr>
          <p:cNvPr id="5" name="Google Shape;1153;p59">
            <a:extLst>
              <a:ext uri="{FF2B5EF4-FFF2-40B4-BE49-F238E27FC236}">
                <a16:creationId xmlns:a16="http://schemas.microsoft.com/office/drawing/2014/main" id="{68F16D77-A463-4C4E-A2B1-E635B426FCED}"/>
              </a:ext>
            </a:extLst>
          </p:cNvPr>
          <p:cNvGrpSpPr/>
          <p:nvPr/>
        </p:nvGrpSpPr>
        <p:grpSpPr>
          <a:xfrm>
            <a:off x="6831774" y="3118884"/>
            <a:ext cx="1559474" cy="1349192"/>
            <a:chOff x="6831774" y="1290526"/>
            <a:chExt cx="1559474" cy="3177550"/>
          </a:xfrm>
        </p:grpSpPr>
        <p:sp>
          <p:nvSpPr>
            <p:cNvPr id="6" name="Google Shape;1154;p59">
              <a:extLst>
                <a:ext uri="{FF2B5EF4-FFF2-40B4-BE49-F238E27FC236}">
                  <a16:creationId xmlns:a16="http://schemas.microsoft.com/office/drawing/2014/main" id="{E55BE7EA-F145-4DA3-A2C2-C8B1FD5B401B}"/>
                </a:ext>
              </a:extLst>
            </p:cNvPr>
            <p:cNvSpPr/>
            <p:nvPr/>
          </p:nvSpPr>
          <p:spPr>
            <a:xfrm>
              <a:off x="7250358" y="1749974"/>
              <a:ext cx="377497" cy="784739"/>
            </a:xfrm>
            <a:custGeom>
              <a:avLst/>
              <a:gdLst/>
              <a:ahLst/>
              <a:cxnLst/>
              <a:rect l="l" t="t" r="r" b="b"/>
              <a:pathLst>
                <a:path w="1663" h="3457" extrusionOk="0">
                  <a:moveTo>
                    <a:pt x="1192" y="1"/>
                  </a:moveTo>
                  <a:cubicBezTo>
                    <a:pt x="1180" y="1"/>
                    <a:pt x="1167" y="1"/>
                    <a:pt x="1155" y="3"/>
                  </a:cubicBezTo>
                  <a:cubicBezTo>
                    <a:pt x="634" y="79"/>
                    <a:pt x="469" y="511"/>
                    <a:pt x="433" y="929"/>
                  </a:cubicBezTo>
                  <a:cubicBezTo>
                    <a:pt x="393" y="1361"/>
                    <a:pt x="418" y="1526"/>
                    <a:pt x="217" y="1742"/>
                  </a:cubicBezTo>
                  <a:cubicBezTo>
                    <a:pt x="13" y="1946"/>
                    <a:pt x="229" y="2162"/>
                    <a:pt x="229" y="2162"/>
                  </a:cubicBezTo>
                  <a:cubicBezTo>
                    <a:pt x="229" y="2162"/>
                    <a:pt x="0" y="3289"/>
                    <a:pt x="646" y="3456"/>
                  </a:cubicBezTo>
                  <a:cubicBezTo>
                    <a:pt x="646" y="3456"/>
                    <a:pt x="1042" y="3365"/>
                    <a:pt x="1270" y="2908"/>
                  </a:cubicBezTo>
                  <a:cubicBezTo>
                    <a:pt x="1499" y="2467"/>
                    <a:pt x="1612" y="1261"/>
                    <a:pt x="1636" y="828"/>
                  </a:cubicBezTo>
                  <a:cubicBezTo>
                    <a:pt x="1662" y="402"/>
                    <a:pt x="1476" y="1"/>
                    <a:pt x="1192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55;p59">
              <a:extLst>
                <a:ext uri="{FF2B5EF4-FFF2-40B4-BE49-F238E27FC236}">
                  <a16:creationId xmlns:a16="http://schemas.microsoft.com/office/drawing/2014/main" id="{BF4D5458-A361-4E62-A027-68B0570F2576}"/>
                </a:ext>
              </a:extLst>
            </p:cNvPr>
            <p:cNvSpPr/>
            <p:nvPr/>
          </p:nvSpPr>
          <p:spPr>
            <a:xfrm>
              <a:off x="7253082" y="1776760"/>
              <a:ext cx="187500" cy="746149"/>
            </a:xfrm>
            <a:custGeom>
              <a:avLst/>
              <a:gdLst/>
              <a:ahLst/>
              <a:cxnLst/>
              <a:rect l="l" t="t" r="r" b="b"/>
              <a:pathLst>
                <a:path w="826" h="3287" extrusionOk="0">
                  <a:moveTo>
                    <a:pt x="826" y="1"/>
                  </a:moveTo>
                  <a:lnTo>
                    <a:pt x="826" y="1"/>
                  </a:lnTo>
                  <a:cubicBezTo>
                    <a:pt x="546" y="177"/>
                    <a:pt x="445" y="494"/>
                    <a:pt x="421" y="811"/>
                  </a:cubicBezTo>
                  <a:cubicBezTo>
                    <a:pt x="381" y="1243"/>
                    <a:pt x="406" y="1408"/>
                    <a:pt x="205" y="1624"/>
                  </a:cubicBezTo>
                  <a:cubicBezTo>
                    <a:pt x="1" y="1828"/>
                    <a:pt x="217" y="2044"/>
                    <a:pt x="217" y="2044"/>
                  </a:cubicBezTo>
                  <a:cubicBezTo>
                    <a:pt x="217" y="2044"/>
                    <a:pt x="13" y="3019"/>
                    <a:pt x="509" y="3287"/>
                  </a:cubicBezTo>
                  <a:cubicBezTo>
                    <a:pt x="317" y="3019"/>
                    <a:pt x="317" y="2577"/>
                    <a:pt x="330" y="2309"/>
                  </a:cubicBezTo>
                  <a:cubicBezTo>
                    <a:pt x="345" y="2181"/>
                    <a:pt x="330" y="2068"/>
                    <a:pt x="293" y="1941"/>
                  </a:cubicBezTo>
                  <a:cubicBezTo>
                    <a:pt x="253" y="1864"/>
                    <a:pt x="253" y="1740"/>
                    <a:pt x="357" y="1624"/>
                  </a:cubicBezTo>
                  <a:cubicBezTo>
                    <a:pt x="558" y="1395"/>
                    <a:pt x="534" y="1207"/>
                    <a:pt x="573" y="750"/>
                  </a:cubicBezTo>
                  <a:cubicBezTo>
                    <a:pt x="598" y="470"/>
                    <a:pt x="662" y="202"/>
                    <a:pt x="826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56;p59">
              <a:extLst>
                <a:ext uri="{FF2B5EF4-FFF2-40B4-BE49-F238E27FC236}">
                  <a16:creationId xmlns:a16="http://schemas.microsoft.com/office/drawing/2014/main" id="{4909FDD7-0F68-4EDF-A1FA-795BAB9AF946}"/>
                </a:ext>
              </a:extLst>
            </p:cNvPr>
            <p:cNvSpPr/>
            <p:nvPr/>
          </p:nvSpPr>
          <p:spPr>
            <a:xfrm>
              <a:off x="7362268" y="2171514"/>
              <a:ext cx="173199" cy="363200"/>
            </a:xfrm>
            <a:custGeom>
              <a:avLst/>
              <a:gdLst/>
              <a:ahLst/>
              <a:cxnLst/>
              <a:rect l="l" t="t" r="r" b="b"/>
              <a:pathLst>
                <a:path w="763" h="1600" extrusionOk="0">
                  <a:moveTo>
                    <a:pt x="1" y="1535"/>
                  </a:moveTo>
                  <a:cubicBezTo>
                    <a:pt x="11" y="1543"/>
                    <a:pt x="14" y="1546"/>
                    <a:pt x="19" y="1547"/>
                  </a:cubicBezTo>
                  <a:lnTo>
                    <a:pt x="19" y="1547"/>
                  </a:lnTo>
                  <a:cubicBezTo>
                    <a:pt x="13" y="1543"/>
                    <a:pt x="7" y="1540"/>
                    <a:pt x="1" y="1535"/>
                  </a:cubicBezTo>
                  <a:close/>
                  <a:moveTo>
                    <a:pt x="458" y="1"/>
                  </a:moveTo>
                  <a:cubicBezTo>
                    <a:pt x="433" y="101"/>
                    <a:pt x="409" y="165"/>
                    <a:pt x="357" y="189"/>
                  </a:cubicBezTo>
                  <a:cubicBezTo>
                    <a:pt x="153" y="305"/>
                    <a:pt x="16" y="305"/>
                    <a:pt x="217" y="811"/>
                  </a:cubicBezTo>
                  <a:cubicBezTo>
                    <a:pt x="409" y="1280"/>
                    <a:pt x="77" y="1496"/>
                    <a:pt x="16" y="1535"/>
                  </a:cubicBezTo>
                  <a:lnTo>
                    <a:pt x="28" y="1548"/>
                  </a:lnTo>
                  <a:cubicBezTo>
                    <a:pt x="24" y="1548"/>
                    <a:pt x="21" y="1548"/>
                    <a:pt x="19" y="1547"/>
                  </a:cubicBezTo>
                  <a:lnTo>
                    <a:pt x="19" y="1547"/>
                  </a:lnTo>
                  <a:cubicBezTo>
                    <a:pt x="64" y="1575"/>
                    <a:pt x="110" y="1586"/>
                    <a:pt x="153" y="1599"/>
                  </a:cubicBezTo>
                  <a:cubicBezTo>
                    <a:pt x="153" y="1599"/>
                    <a:pt x="549" y="1508"/>
                    <a:pt x="762" y="1079"/>
                  </a:cubicBezTo>
                  <a:cubicBezTo>
                    <a:pt x="726" y="914"/>
                    <a:pt x="650" y="698"/>
                    <a:pt x="586" y="470"/>
                  </a:cubicBezTo>
                  <a:cubicBezTo>
                    <a:pt x="561" y="354"/>
                    <a:pt x="522" y="241"/>
                    <a:pt x="497" y="125"/>
                  </a:cubicBezTo>
                  <a:cubicBezTo>
                    <a:pt x="485" y="89"/>
                    <a:pt x="473" y="37"/>
                    <a:pt x="458" y="1"/>
                  </a:cubicBezTo>
                  <a:close/>
                </a:path>
              </a:pathLst>
            </a:custGeom>
            <a:solidFill>
              <a:srgbClr val="B05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57;p59">
              <a:extLst>
                <a:ext uri="{FF2B5EF4-FFF2-40B4-BE49-F238E27FC236}">
                  <a16:creationId xmlns:a16="http://schemas.microsoft.com/office/drawing/2014/main" id="{DE931FFD-FB66-41AE-9849-3936AC7DD253}"/>
                </a:ext>
              </a:extLst>
            </p:cNvPr>
            <p:cNvSpPr/>
            <p:nvPr/>
          </p:nvSpPr>
          <p:spPr>
            <a:xfrm>
              <a:off x="7362268" y="2519959"/>
              <a:ext cx="6583" cy="2951"/>
            </a:xfrm>
            <a:custGeom>
              <a:avLst/>
              <a:gdLst/>
              <a:ahLst/>
              <a:cxnLst/>
              <a:rect l="l" t="t" r="r" b="b"/>
              <a:pathLst>
                <a:path w="29" h="13" extrusionOk="0">
                  <a:moveTo>
                    <a:pt x="1" y="0"/>
                  </a:moveTo>
                  <a:cubicBezTo>
                    <a:pt x="16" y="13"/>
                    <a:pt x="16" y="13"/>
                    <a:pt x="28" y="13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B05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8;p59">
              <a:extLst>
                <a:ext uri="{FF2B5EF4-FFF2-40B4-BE49-F238E27FC236}">
                  <a16:creationId xmlns:a16="http://schemas.microsoft.com/office/drawing/2014/main" id="{16AE0C2C-1765-44E5-B327-1A3C875A69C5}"/>
                </a:ext>
              </a:extLst>
            </p:cNvPr>
            <p:cNvSpPr/>
            <p:nvPr/>
          </p:nvSpPr>
          <p:spPr>
            <a:xfrm>
              <a:off x="6884665" y="2090702"/>
              <a:ext cx="512560" cy="432435"/>
            </a:xfrm>
            <a:custGeom>
              <a:avLst/>
              <a:gdLst/>
              <a:ahLst/>
              <a:cxnLst/>
              <a:rect l="l" t="t" r="r" b="b"/>
              <a:pathLst>
                <a:path w="2258" h="1905" extrusionOk="0">
                  <a:moveTo>
                    <a:pt x="241" y="0"/>
                  </a:moveTo>
                  <a:cubicBezTo>
                    <a:pt x="241" y="0"/>
                    <a:pt x="0" y="417"/>
                    <a:pt x="77" y="774"/>
                  </a:cubicBezTo>
                  <a:cubicBezTo>
                    <a:pt x="126" y="1050"/>
                    <a:pt x="380" y="1081"/>
                    <a:pt x="492" y="1081"/>
                  </a:cubicBezTo>
                  <a:cubicBezTo>
                    <a:pt x="525" y="1081"/>
                    <a:pt x="546" y="1078"/>
                    <a:pt x="546" y="1078"/>
                  </a:cubicBezTo>
                  <a:cubicBezTo>
                    <a:pt x="1115" y="1739"/>
                    <a:pt x="1675" y="1879"/>
                    <a:pt x="1992" y="1904"/>
                  </a:cubicBezTo>
                  <a:cubicBezTo>
                    <a:pt x="1999" y="1904"/>
                    <a:pt x="2006" y="1904"/>
                    <a:pt x="2013" y="1904"/>
                  </a:cubicBezTo>
                  <a:cubicBezTo>
                    <a:pt x="2144" y="1904"/>
                    <a:pt x="2257" y="1796"/>
                    <a:pt x="2257" y="1651"/>
                  </a:cubicBezTo>
                  <a:cubicBezTo>
                    <a:pt x="2221" y="990"/>
                    <a:pt x="1904" y="685"/>
                    <a:pt x="1904" y="685"/>
                  </a:cubicBezTo>
                  <a:cubicBezTo>
                    <a:pt x="1523" y="469"/>
                    <a:pt x="862" y="293"/>
                    <a:pt x="862" y="293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9;p59">
              <a:extLst>
                <a:ext uri="{FF2B5EF4-FFF2-40B4-BE49-F238E27FC236}">
                  <a16:creationId xmlns:a16="http://schemas.microsoft.com/office/drawing/2014/main" id="{C161F158-A621-4AF5-B464-F455BEABE3A0}"/>
                </a:ext>
              </a:extLst>
            </p:cNvPr>
            <p:cNvSpPr/>
            <p:nvPr/>
          </p:nvSpPr>
          <p:spPr>
            <a:xfrm>
              <a:off x="7316641" y="2246197"/>
              <a:ext cx="80584" cy="276940"/>
            </a:xfrm>
            <a:custGeom>
              <a:avLst/>
              <a:gdLst/>
              <a:ahLst/>
              <a:cxnLst/>
              <a:rect l="l" t="t" r="r" b="b"/>
              <a:pathLst>
                <a:path w="355" h="1220" extrusionOk="0">
                  <a:moveTo>
                    <a:pt x="1" y="0"/>
                  </a:moveTo>
                  <a:lnTo>
                    <a:pt x="1" y="0"/>
                  </a:lnTo>
                  <a:cubicBezTo>
                    <a:pt x="217" y="482"/>
                    <a:pt x="165" y="966"/>
                    <a:pt x="114" y="1219"/>
                  </a:cubicBezTo>
                  <a:cubicBezTo>
                    <a:pt x="121" y="1219"/>
                    <a:pt x="128" y="1220"/>
                    <a:pt x="135" y="1220"/>
                  </a:cubicBezTo>
                  <a:cubicBezTo>
                    <a:pt x="254" y="1220"/>
                    <a:pt x="354" y="1123"/>
                    <a:pt x="354" y="1002"/>
                  </a:cubicBezTo>
                  <a:cubicBezTo>
                    <a:pt x="330" y="3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6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0;p59">
              <a:extLst>
                <a:ext uri="{FF2B5EF4-FFF2-40B4-BE49-F238E27FC236}">
                  <a16:creationId xmlns:a16="http://schemas.microsoft.com/office/drawing/2014/main" id="{4A73A864-3445-4D2C-BAA2-3B4F31A638BB}"/>
                </a:ext>
              </a:extLst>
            </p:cNvPr>
            <p:cNvSpPr/>
            <p:nvPr/>
          </p:nvSpPr>
          <p:spPr>
            <a:xfrm>
              <a:off x="6942095" y="1983331"/>
              <a:ext cx="164800" cy="256056"/>
            </a:xfrm>
            <a:custGeom>
              <a:avLst/>
              <a:gdLst/>
              <a:ahLst/>
              <a:cxnLst/>
              <a:rect l="l" t="t" r="r" b="b"/>
              <a:pathLst>
                <a:path w="726" h="1128" extrusionOk="0">
                  <a:moveTo>
                    <a:pt x="598" y="0"/>
                  </a:moveTo>
                  <a:cubicBezTo>
                    <a:pt x="586" y="0"/>
                    <a:pt x="572" y="2"/>
                    <a:pt x="558" y="4"/>
                  </a:cubicBezTo>
                  <a:cubicBezTo>
                    <a:pt x="420" y="41"/>
                    <a:pt x="405" y="409"/>
                    <a:pt x="405" y="409"/>
                  </a:cubicBezTo>
                  <a:cubicBezTo>
                    <a:pt x="405" y="409"/>
                    <a:pt x="0" y="726"/>
                    <a:pt x="280" y="1043"/>
                  </a:cubicBezTo>
                  <a:cubicBezTo>
                    <a:pt x="329" y="1103"/>
                    <a:pt x="388" y="1128"/>
                    <a:pt x="446" y="1128"/>
                  </a:cubicBezTo>
                  <a:cubicBezTo>
                    <a:pt x="586" y="1128"/>
                    <a:pt x="725" y="987"/>
                    <a:pt x="725" y="854"/>
                  </a:cubicBezTo>
                  <a:cubicBezTo>
                    <a:pt x="725" y="650"/>
                    <a:pt x="609" y="434"/>
                    <a:pt x="710" y="105"/>
                  </a:cubicBezTo>
                  <a:cubicBezTo>
                    <a:pt x="710" y="105"/>
                    <a:pt x="710" y="0"/>
                    <a:pt x="598" y="0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1;p59">
              <a:extLst>
                <a:ext uri="{FF2B5EF4-FFF2-40B4-BE49-F238E27FC236}">
                  <a16:creationId xmlns:a16="http://schemas.microsoft.com/office/drawing/2014/main" id="{06529AB0-A92B-430B-A1F4-971F479458FF}"/>
                </a:ext>
              </a:extLst>
            </p:cNvPr>
            <p:cNvSpPr/>
            <p:nvPr/>
          </p:nvSpPr>
          <p:spPr>
            <a:xfrm>
              <a:off x="7008379" y="2178778"/>
              <a:ext cx="101241" cy="64922"/>
            </a:xfrm>
            <a:custGeom>
              <a:avLst/>
              <a:gdLst/>
              <a:ahLst/>
              <a:cxnLst/>
              <a:rect l="l" t="t" r="r" b="b"/>
              <a:pathLst>
                <a:path w="446" h="286" extrusionOk="0">
                  <a:moveTo>
                    <a:pt x="421" y="0"/>
                  </a:moveTo>
                  <a:cubicBezTo>
                    <a:pt x="412" y="0"/>
                    <a:pt x="406" y="9"/>
                    <a:pt x="406" y="17"/>
                  </a:cubicBezTo>
                  <a:cubicBezTo>
                    <a:pt x="406" y="69"/>
                    <a:pt x="369" y="133"/>
                    <a:pt x="317" y="182"/>
                  </a:cubicBezTo>
                  <a:cubicBezTo>
                    <a:pt x="266" y="221"/>
                    <a:pt x="217" y="246"/>
                    <a:pt x="153" y="246"/>
                  </a:cubicBezTo>
                  <a:cubicBezTo>
                    <a:pt x="113" y="246"/>
                    <a:pt x="65" y="233"/>
                    <a:pt x="25" y="209"/>
                  </a:cubicBezTo>
                  <a:cubicBezTo>
                    <a:pt x="19" y="203"/>
                    <a:pt x="16" y="200"/>
                    <a:pt x="13" y="200"/>
                  </a:cubicBezTo>
                  <a:cubicBezTo>
                    <a:pt x="10" y="200"/>
                    <a:pt x="7" y="203"/>
                    <a:pt x="1" y="209"/>
                  </a:cubicBezTo>
                  <a:lnTo>
                    <a:pt x="1" y="233"/>
                  </a:lnTo>
                  <a:cubicBezTo>
                    <a:pt x="52" y="273"/>
                    <a:pt x="101" y="285"/>
                    <a:pt x="153" y="285"/>
                  </a:cubicBezTo>
                  <a:cubicBezTo>
                    <a:pt x="217" y="285"/>
                    <a:pt x="293" y="258"/>
                    <a:pt x="342" y="209"/>
                  </a:cubicBezTo>
                  <a:cubicBezTo>
                    <a:pt x="393" y="157"/>
                    <a:pt x="433" y="93"/>
                    <a:pt x="445" y="17"/>
                  </a:cubicBezTo>
                  <a:cubicBezTo>
                    <a:pt x="445" y="5"/>
                    <a:pt x="445" y="5"/>
                    <a:pt x="433" y="5"/>
                  </a:cubicBezTo>
                  <a:cubicBezTo>
                    <a:pt x="429" y="1"/>
                    <a:pt x="424" y="0"/>
                    <a:pt x="421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2;p59">
              <a:extLst>
                <a:ext uri="{FF2B5EF4-FFF2-40B4-BE49-F238E27FC236}">
                  <a16:creationId xmlns:a16="http://schemas.microsoft.com/office/drawing/2014/main" id="{F2B87126-28FE-469B-BCD5-772F1513B2F5}"/>
                </a:ext>
              </a:extLst>
            </p:cNvPr>
            <p:cNvSpPr/>
            <p:nvPr/>
          </p:nvSpPr>
          <p:spPr>
            <a:xfrm>
              <a:off x="6832682" y="2244154"/>
              <a:ext cx="129389" cy="75591"/>
            </a:xfrm>
            <a:custGeom>
              <a:avLst/>
              <a:gdLst/>
              <a:ahLst/>
              <a:cxnLst/>
              <a:rect l="l" t="t" r="r" b="b"/>
              <a:pathLst>
                <a:path w="570" h="333" extrusionOk="0">
                  <a:moveTo>
                    <a:pt x="174" y="1"/>
                  </a:moveTo>
                  <a:cubicBezTo>
                    <a:pt x="39" y="1"/>
                    <a:pt x="0" y="268"/>
                    <a:pt x="266" y="326"/>
                  </a:cubicBezTo>
                  <a:cubicBezTo>
                    <a:pt x="293" y="331"/>
                    <a:pt x="317" y="333"/>
                    <a:pt x="339" y="333"/>
                  </a:cubicBezTo>
                  <a:cubicBezTo>
                    <a:pt x="570" y="333"/>
                    <a:pt x="560" y="107"/>
                    <a:pt x="446" y="73"/>
                  </a:cubicBezTo>
                  <a:cubicBezTo>
                    <a:pt x="446" y="73"/>
                    <a:pt x="394" y="73"/>
                    <a:pt x="217" y="9"/>
                  </a:cubicBezTo>
                  <a:cubicBezTo>
                    <a:pt x="202" y="4"/>
                    <a:pt x="188" y="1"/>
                    <a:pt x="174" y="1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63;p59">
              <a:extLst>
                <a:ext uri="{FF2B5EF4-FFF2-40B4-BE49-F238E27FC236}">
                  <a16:creationId xmlns:a16="http://schemas.microsoft.com/office/drawing/2014/main" id="{C40A9947-03ED-40A3-9855-5645A2425A2B}"/>
                </a:ext>
              </a:extLst>
            </p:cNvPr>
            <p:cNvSpPr/>
            <p:nvPr/>
          </p:nvSpPr>
          <p:spPr>
            <a:xfrm>
              <a:off x="6831774" y="2190355"/>
              <a:ext cx="133021" cy="78315"/>
            </a:xfrm>
            <a:custGeom>
              <a:avLst/>
              <a:gdLst/>
              <a:ahLst/>
              <a:cxnLst/>
              <a:rect l="l" t="t" r="r" b="b"/>
              <a:pathLst>
                <a:path w="586" h="345" extrusionOk="0">
                  <a:moveTo>
                    <a:pt x="195" y="0"/>
                  </a:moveTo>
                  <a:cubicBezTo>
                    <a:pt x="44" y="0"/>
                    <a:pt x="0" y="276"/>
                    <a:pt x="282" y="335"/>
                  </a:cubicBezTo>
                  <a:cubicBezTo>
                    <a:pt x="313" y="341"/>
                    <a:pt x="341" y="344"/>
                    <a:pt x="366" y="344"/>
                  </a:cubicBezTo>
                  <a:cubicBezTo>
                    <a:pt x="585" y="344"/>
                    <a:pt x="574" y="115"/>
                    <a:pt x="462" y="82"/>
                  </a:cubicBezTo>
                  <a:cubicBezTo>
                    <a:pt x="462" y="82"/>
                    <a:pt x="410" y="70"/>
                    <a:pt x="233" y="6"/>
                  </a:cubicBezTo>
                  <a:cubicBezTo>
                    <a:pt x="220" y="2"/>
                    <a:pt x="207" y="0"/>
                    <a:pt x="195" y="0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64;p59">
              <a:extLst>
                <a:ext uri="{FF2B5EF4-FFF2-40B4-BE49-F238E27FC236}">
                  <a16:creationId xmlns:a16="http://schemas.microsoft.com/office/drawing/2014/main" id="{13B5A697-B42F-486B-9E2E-42F2C6864655}"/>
                </a:ext>
              </a:extLst>
            </p:cNvPr>
            <p:cNvSpPr/>
            <p:nvPr/>
          </p:nvSpPr>
          <p:spPr>
            <a:xfrm>
              <a:off x="6837222" y="2137237"/>
              <a:ext cx="142100" cy="82174"/>
            </a:xfrm>
            <a:custGeom>
              <a:avLst/>
              <a:gdLst/>
              <a:ahLst/>
              <a:cxnLst/>
              <a:rect l="l" t="t" r="r" b="b"/>
              <a:pathLst>
                <a:path w="626" h="362" extrusionOk="0">
                  <a:moveTo>
                    <a:pt x="194" y="1"/>
                  </a:moveTo>
                  <a:cubicBezTo>
                    <a:pt x="44" y="1"/>
                    <a:pt x="1" y="295"/>
                    <a:pt x="298" y="353"/>
                  </a:cubicBezTo>
                  <a:cubicBezTo>
                    <a:pt x="330" y="359"/>
                    <a:pt x="359" y="362"/>
                    <a:pt x="385" y="362"/>
                  </a:cubicBezTo>
                  <a:cubicBezTo>
                    <a:pt x="625" y="362"/>
                    <a:pt x="613" y="119"/>
                    <a:pt x="487" y="75"/>
                  </a:cubicBezTo>
                  <a:cubicBezTo>
                    <a:pt x="487" y="75"/>
                    <a:pt x="438" y="75"/>
                    <a:pt x="246" y="11"/>
                  </a:cubicBezTo>
                  <a:cubicBezTo>
                    <a:pt x="228" y="4"/>
                    <a:pt x="210" y="1"/>
                    <a:pt x="194" y="1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65;p59">
              <a:extLst>
                <a:ext uri="{FF2B5EF4-FFF2-40B4-BE49-F238E27FC236}">
                  <a16:creationId xmlns:a16="http://schemas.microsoft.com/office/drawing/2014/main" id="{AA8FEDDE-E48C-4C1D-B5AE-4F198273F0F2}"/>
                </a:ext>
              </a:extLst>
            </p:cNvPr>
            <p:cNvSpPr/>
            <p:nvPr/>
          </p:nvSpPr>
          <p:spPr>
            <a:xfrm>
              <a:off x="6853566" y="2074358"/>
              <a:ext cx="143008" cy="82855"/>
            </a:xfrm>
            <a:custGeom>
              <a:avLst/>
              <a:gdLst/>
              <a:ahLst/>
              <a:cxnLst/>
              <a:rect l="l" t="t" r="r" b="b"/>
              <a:pathLst>
                <a:path w="630" h="365" extrusionOk="0">
                  <a:moveTo>
                    <a:pt x="205" y="0"/>
                  </a:moveTo>
                  <a:cubicBezTo>
                    <a:pt x="49" y="0"/>
                    <a:pt x="1" y="294"/>
                    <a:pt x="302" y="352"/>
                  </a:cubicBezTo>
                  <a:cubicBezTo>
                    <a:pt x="338" y="361"/>
                    <a:pt x="370" y="365"/>
                    <a:pt x="399" y="365"/>
                  </a:cubicBezTo>
                  <a:cubicBezTo>
                    <a:pt x="629" y="365"/>
                    <a:pt x="615" y="120"/>
                    <a:pt x="491" y="84"/>
                  </a:cubicBezTo>
                  <a:cubicBezTo>
                    <a:pt x="491" y="84"/>
                    <a:pt x="442" y="72"/>
                    <a:pt x="250" y="8"/>
                  </a:cubicBezTo>
                  <a:cubicBezTo>
                    <a:pt x="234" y="3"/>
                    <a:pt x="219" y="0"/>
                    <a:pt x="205" y="0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66;p59">
              <a:extLst>
                <a:ext uri="{FF2B5EF4-FFF2-40B4-BE49-F238E27FC236}">
                  <a16:creationId xmlns:a16="http://schemas.microsoft.com/office/drawing/2014/main" id="{96C65085-22EA-411E-984D-2EA9AA9BD691}"/>
                </a:ext>
              </a:extLst>
            </p:cNvPr>
            <p:cNvSpPr/>
            <p:nvPr/>
          </p:nvSpPr>
          <p:spPr>
            <a:xfrm>
              <a:off x="6930291" y="2258682"/>
              <a:ext cx="26559" cy="59701"/>
            </a:xfrm>
            <a:custGeom>
              <a:avLst/>
              <a:gdLst/>
              <a:ahLst/>
              <a:cxnLst/>
              <a:rect l="l" t="t" r="r" b="b"/>
              <a:pathLst>
                <a:path w="117" h="263" extrusionOk="0">
                  <a:moveTo>
                    <a:pt x="23" y="0"/>
                  </a:moveTo>
                  <a:cubicBezTo>
                    <a:pt x="19" y="0"/>
                    <a:pt x="16" y="3"/>
                    <a:pt x="16" y="9"/>
                  </a:cubicBezTo>
                  <a:cubicBezTo>
                    <a:pt x="16" y="22"/>
                    <a:pt x="16" y="34"/>
                    <a:pt x="28" y="34"/>
                  </a:cubicBezTo>
                  <a:cubicBezTo>
                    <a:pt x="52" y="46"/>
                    <a:pt x="77" y="86"/>
                    <a:pt x="77" y="134"/>
                  </a:cubicBezTo>
                  <a:cubicBezTo>
                    <a:pt x="77" y="174"/>
                    <a:pt x="52" y="210"/>
                    <a:pt x="16" y="226"/>
                  </a:cubicBezTo>
                  <a:cubicBezTo>
                    <a:pt x="0" y="238"/>
                    <a:pt x="0" y="250"/>
                    <a:pt x="0" y="250"/>
                  </a:cubicBezTo>
                  <a:cubicBezTo>
                    <a:pt x="16" y="262"/>
                    <a:pt x="28" y="262"/>
                    <a:pt x="28" y="262"/>
                  </a:cubicBezTo>
                  <a:cubicBezTo>
                    <a:pt x="92" y="226"/>
                    <a:pt x="116" y="174"/>
                    <a:pt x="116" y="134"/>
                  </a:cubicBezTo>
                  <a:cubicBezTo>
                    <a:pt x="104" y="73"/>
                    <a:pt x="92" y="34"/>
                    <a:pt x="40" y="9"/>
                  </a:cubicBezTo>
                  <a:cubicBezTo>
                    <a:pt x="34" y="3"/>
                    <a:pt x="28" y="0"/>
                    <a:pt x="23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67;p59">
              <a:extLst>
                <a:ext uri="{FF2B5EF4-FFF2-40B4-BE49-F238E27FC236}">
                  <a16:creationId xmlns:a16="http://schemas.microsoft.com/office/drawing/2014/main" id="{2260A7FA-15B5-42CF-948A-0C127BD16501}"/>
                </a:ext>
              </a:extLst>
            </p:cNvPr>
            <p:cNvSpPr/>
            <p:nvPr/>
          </p:nvSpPr>
          <p:spPr>
            <a:xfrm>
              <a:off x="6855609" y="2211693"/>
              <a:ext cx="103965" cy="60382"/>
            </a:xfrm>
            <a:custGeom>
              <a:avLst/>
              <a:gdLst/>
              <a:ahLst/>
              <a:cxnLst/>
              <a:rect l="l" t="t" r="r" b="b"/>
              <a:pathLst>
                <a:path w="458" h="266" extrusionOk="0">
                  <a:moveTo>
                    <a:pt x="393" y="0"/>
                  </a:moveTo>
                  <a:cubicBezTo>
                    <a:pt x="381" y="12"/>
                    <a:pt x="381" y="25"/>
                    <a:pt x="393" y="25"/>
                  </a:cubicBezTo>
                  <a:cubicBezTo>
                    <a:pt x="406" y="52"/>
                    <a:pt x="421" y="76"/>
                    <a:pt x="421" y="101"/>
                  </a:cubicBezTo>
                  <a:cubicBezTo>
                    <a:pt x="421" y="140"/>
                    <a:pt x="393" y="189"/>
                    <a:pt x="357" y="216"/>
                  </a:cubicBezTo>
                  <a:cubicBezTo>
                    <a:pt x="329" y="216"/>
                    <a:pt x="305" y="229"/>
                    <a:pt x="269" y="229"/>
                  </a:cubicBezTo>
                  <a:cubicBezTo>
                    <a:pt x="241" y="229"/>
                    <a:pt x="217" y="229"/>
                    <a:pt x="177" y="216"/>
                  </a:cubicBezTo>
                  <a:cubicBezTo>
                    <a:pt x="116" y="204"/>
                    <a:pt x="64" y="177"/>
                    <a:pt x="40" y="152"/>
                  </a:cubicBezTo>
                  <a:cubicBezTo>
                    <a:pt x="32" y="146"/>
                    <a:pt x="26" y="143"/>
                    <a:pt x="21" y="143"/>
                  </a:cubicBezTo>
                  <a:cubicBezTo>
                    <a:pt x="16" y="143"/>
                    <a:pt x="13" y="146"/>
                    <a:pt x="13" y="152"/>
                  </a:cubicBezTo>
                  <a:cubicBezTo>
                    <a:pt x="0" y="152"/>
                    <a:pt x="0" y="165"/>
                    <a:pt x="13" y="177"/>
                  </a:cubicBezTo>
                  <a:cubicBezTo>
                    <a:pt x="52" y="216"/>
                    <a:pt x="101" y="241"/>
                    <a:pt x="177" y="253"/>
                  </a:cubicBezTo>
                  <a:cubicBezTo>
                    <a:pt x="205" y="265"/>
                    <a:pt x="229" y="265"/>
                    <a:pt x="269" y="265"/>
                  </a:cubicBezTo>
                  <a:cubicBezTo>
                    <a:pt x="305" y="265"/>
                    <a:pt x="345" y="253"/>
                    <a:pt x="369" y="241"/>
                  </a:cubicBezTo>
                  <a:cubicBezTo>
                    <a:pt x="433" y="216"/>
                    <a:pt x="457" y="152"/>
                    <a:pt x="457" y="101"/>
                  </a:cubicBezTo>
                  <a:cubicBezTo>
                    <a:pt x="457" y="64"/>
                    <a:pt x="445" y="37"/>
                    <a:pt x="421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68;p59">
              <a:extLst>
                <a:ext uri="{FF2B5EF4-FFF2-40B4-BE49-F238E27FC236}">
                  <a16:creationId xmlns:a16="http://schemas.microsoft.com/office/drawing/2014/main" id="{62E95F61-7697-4A0D-824E-F40A15DCE246}"/>
                </a:ext>
              </a:extLst>
            </p:cNvPr>
            <p:cNvSpPr/>
            <p:nvPr/>
          </p:nvSpPr>
          <p:spPr>
            <a:xfrm>
              <a:off x="6864689" y="2152673"/>
              <a:ext cx="109413" cy="70824"/>
            </a:xfrm>
            <a:custGeom>
              <a:avLst/>
              <a:gdLst/>
              <a:ahLst/>
              <a:cxnLst/>
              <a:rect l="l" t="t" r="r" b="b"/>
              <a:pathLst>
                <a:path w="482" h="312" extrusionOk="0">
                  <a:moveTo>
                    <a:pt x="380" y="1"/>
                  </a:moveTo>
                  <a:cubicBezTo>
                    <a:pt x="372" y="1"/>
                    <a:pt x="366" y="7"/>
                    <a:pt x="366" y="7"/>
                  </a:cubicBezTo>
                  <a:cubicBezTo>
                    <a:pt x="366" y="20"/>
                    <a:pt x="366" y="32"/>
                    <a:pt x="381" y="32"/>
                  </a:cubicBezTo>
                  <a:cubicBezTo>
                    <a:pt x="417" y="56"/>
                    <a:pt x="442" y="96"/>
                    <a:pt x="442" y="144"/>
                  </a:cubicBezTo>
                  <a:cubicBezTo>
                    <a:pt x="442" y="184"/>
                    <a:pt x="417" y="236"/>
                    <a:pt x="353" y="260"/>
                  </a:cubicBezTo>
                  <a:cubicBezTo>
                    <a:pt x="341" y="272"/>
                    <a:pt x="305" y="272"/>
                    <a:pt x="265" y="272"/>
                  </a:cubicBezTo>
                  <a:lnTo>
                    <a:pt x="177" y="272"/>
                  </a:lnTo>
                  <a:cubicBezTo>
                    <a:pt x="113" y="260"/>
                    <a:pt x="61" y="221"/>
                    <a:pt x="24" y="196"/>
                  </a:cubicBezTo>
                  <a:cubicBezTo>
                    <a:pt x="24" y="190"/>
                    <a:pt x="21" y="187"/>
                    <a:pt x="17" y="187"/>
                  </a:cubicBezTo>
                  <a:cubicBezTo>
                    <a:pt x="12" y="187"/>
                    <a:pt x="6" y="190"/>
                    <a:pt x="0" y="196"/>
                  </a:cubicBezTo>
                  <a:lnTo>
                    <a:pt x="0" y="221"/>
                  </a:lnTo>
                  <a:cubicBezTo>
                    <a:pt x="37" y="260"/>
                    <a:pt x="101" y="285"/>
                    <a:pt x="177" y="297"/>
                  </a:cubicBezTo>
                  <a:cubicBezTo>
                    <a:pt x="201" y="312"/>
                    <a:pt x="241" y="312"/>
                    <a:pt x="265" y="312"/>
                  </a:cubicBezTo>
                  <a:cubicBezTo>
                    <a:pt x="305" y="312"/>
                    <a:pt x="341" y="312"/>
                    <a:pt x="381" y="297"/>
                  </a:cubicBezTo>
                  <a:cubicBezTo>
                    <a:pt x="442" y="260"/>
                    <a:pt x="481" y="196"/>
                    <a:pt x="481" y="144"/>
                  </a:cubicBezTo>
                  <a:cubicBezTo>
                    <a:pt x="481" y="84"/>
                    <a:pt x="442" y="32"/>
                    <a:pt x="393" y="7"/>
                  </a:cubicBezTo>
                  <a:cubicBezTo>
                    <a:pt x="389" y="2"/>
                    <a:pt x="384" y="1"/>
                    <a:pt x="380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69;p59">
              <a:extLst>
                <a:ext uri="{FF2B5EF4-FFF2-40B4-BE49-F238E27FC236}">
                  <a16:creationId xmlns:a16="http://schemas.microsoft.com/office/drawing/2014/main" id="{76EB92F9-545F-4761-935C-6AB1C135C750}"/>
                </a:ext>
              </a:extLst>
            </p:cNvPr>
            <p:cNvSpPr/>
            <p:nvPr/>
          </p:nvSpPr>
          <p:spPr>
            <a:xfrm>
              <a:off x="6901917" y="2110678"/>
              <a:ext cx="89437" cy="49259"/>
            </a:xfrm>
            <a:custGeom>
              <a:avLst/>
              <a:gdLst/>
              <a:ahLst/>
              <a:cxnLst/>
              <a:rect l="l" t="t" r="r" b="b"/>
              <a:pathLst>
                <a:path w="394" h="217" extrusionOk="0">
                  <a:moveTo>
                    <a:pt x="369" y="1"/>
                  </a:moveTo>
                  <a:cubicBezTo>
                    <a:pt x="354" y="1"/>
                    <a:pt x="354" y="13"/>
                    <a:pt x="354" y="25"/>
                  </a:cubicBezTo>
                  <a:lnTo>
                    <a:pt x="354" y="52"/>
                  </a:lnTo>
                  <a:cubicBezTo>
                    <a:pt x="354" y="77"/>
                    <a:pt x="342" y="116"/>
                    <a:pt x="317" y="141"/>
                  </a:cubicBezTo>
                  <a:cubicBezTo>
                    <a:pt x="305" y="153"/>
                    <a:pt x="266" y="177"/>
                    <a:pt x="217" y="177"/>
                  </a:cubicBezTo>
                  <a:cubicBezTo>
                    <a:pt x="202" y="192"/>
                    <a:pt x="189" y="192"/>
                    <a:pt x="177" y="192"/>
                  </a:cubicBezTo>
                  <a:cubicBezTo>
                    <a:pt x="153" y="192"/>
                    <a:pt x="125" y="177"/>
                    <a:pt x="89" y="177"/>
                  </a:cubicBezTo>
                  <a:cubicBezTo>
                    <a:pt x="77" y="177"/>
                    <a:pt x="49" y="165"/>
                    <a:pt x="37" y="165"/>
                  </a:cubicBezTo>
                  <a:cubicBezTo>
                    <a:pt x="33" y="161"/>
                    <a:pt x="29" y="160"/>
                    <a:pt x="25" y="160"/>
                  </a:cubicBezTo>
                  <a:cubicBezTo>
                    <a:pt x="18" y="160"/>
                    <a:pt x="13" y="165"/>
                    <a:pt x="13" y="165"/>
                  </a:cubicBezTo>
                  <a:cubicBezTo>
                    <a:pt x="1" y="177"/>
                    <a:pt x="13" y="192"/>
                    <a:pt x="25" y="192"/>
                  </a:cubicBezTo>
                  <a:cubicBezTo>
                    <a:pt x="37" y="205"/>
                    <a:pt x="65" y="205"/>
                    <a:pt x="89" y="217"/>
                  </a:cubicBezTo>
                  <a:lnTo>
                    <a:pt x="229" y="217"/>
                  </a:lnTo>
                  <a:cubicBezTo>
                    <a:pt x="278" y="217"/>
                    <a:pt x="317" y="192"/>
                    <a:pt x="354" y="153"/>
                  </a:cubicBezTo>
                  <a:cubicBezTo>
                    <a:pt x="381" y="128"/>
                    <a:pt x="393" y="89"/>
                    <a:pt x="393" y="52"/>
                  </a:cubicBezTo>
                  <a:cubicBezTo>
                    <a:pt x="393" y="40"/>
                    <a:pt x="393" y="25"/>
                    <a:pt x="381" y="13"/>
                  </a:cubicBezTo>
                  <a:cubicBezTo>
                    <a:pt x="381" y="1"/>
                    <a:pt x="369" y="1"/>
                    <a:pt x="36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70;p59">
              <a:extLst>
                <a:ext uri="{FF2B5EF4-FFF2-40B4-BE49-F238E27FC236}">
                  <a16:creationId xmlns:a16="http://schemas.microsoft.com/office/drawing/2014/main" id="{670E5CC3-15AF-4DE2-BECF-9810384B0710}"/>
                </a:ext>
              </a:extLst>
            </p:cNvPr>
            <p:cNvSpPr/>
            <p:nvPr/>
          </p:nvSpPr>
          <p:spPr>
            <a:xfrm>
              <a:off x="7806276" y="4082175"/>
              <a:ext cx="481235" cy="370918"/>
            </a:xfrm>
            <a:custGeom>
              <a:avLst/>
              <a:gdLst/>
              <a:ahLst/>
              <a:cxnLst/>
              <a:rect l="l" t="t" r="r" b="b"/>
              <a:pathLst>
                <a:path w="2120" h="1634" extrusionOk="0">
                  <a:moveTo>
                    <a:pt x="1643" y="0"/>
                  </a:moveTo>
                  <a:cubicBezTo>
                    <a:pt x="1331" y="0"/>
                    <a:pt x="824" y="316"/>
                    <a:pt x="621" y="568"/>
                  </a:cubicBezTo>
                  <a:cubicBezTo>
                    <a:pt x="621" y="568"/>
                    <a:pt x="253" y="985"/>
                    <a:pt x="64" y="1466"/>
                  </a:cubicBezTo>
                  <a:cubicBezTo>
                    <a:pt x="40" y="1518"/>
                    <a:pt x="24" y="1582"/>
                    <a:pt x="0" y="1633"/>
                  </a:cubicBezTo>
                  <a:cubicBezTo>
                    <a:pt x="0" y="1633"/>
                    <a:pt x="1206" y="1570"/>
                    <a:pt x="2120" y="872"/>
                  </a:cubicBezTo>
                  <a:cubicBezTo>
                    <a:pt x="2120" y="872"/>
                    <a:pt x="2120" y="808"/>
                    <a:pt x="2095" y="720"/>
                  </a:cubicBezTo>
                  <a:cubicBezTo>
                    <a:pt x="2056" y="568"/>
                    <a:pt x="1992" y="324"/>
                    <a:pt x="1867" y="111"/>
                  </a:cubicBezTo>
                  <a:cubicBezTo>
                    <a:pt x="1823" y="33"/>
                    <a:pt x="1743" y="0"/>
                    <a:pt x="1643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1;p59">
              <a:extLst>
                <a:ext uri="{FF2B5EF4-FFF2-40B4-BE49-F238E27FC236}">
                  <a16:creationId xmlns:a16="http://schemas.microsoft.com/office/drawing/2014/main" id="{3A39E077-FC02-45B8-BEC6-E532DF542E61}"/>
                </a:ext>
              </a:extLst>
            </p:cNvPr>
            <p:cNvSpPr/>
            <p:nvPr/>
          </p:nvSpPr>
          <p:spPr>
            <a:xfrm>
              <a:off x="7806276" y="4261959"/>
              <a:ext cx="481235" cy="191134"/>
            </a:xfrm>
            <a:custGeom>
              <a:avLst/>
              <a:gdLst/>
              <a:ahLst/>
              <a:cxnLst/>
              <a:rect l="l" t="t" r="r" b="b"/>
              <a:pathLst>
                <a:path w="2120" h="842" extrusionOk="0">
                  <a:moveTo>
                    <a:pt x="2028" y="0"/>
                  </a:moveTo>
                  <a:cubicBezTo>
                    <a:pt x="2011" y="0"/>
                    <a:pt x="1994" y="5"/>
                    <a:pt x="1980" y="16"/>
                  </a:cubicBezTo>
                  <a:cubicBezTo>
                    <a:pt x="1258" y="485"/>
                    <a:pt x="393" y="637"/>
                    <a:pt x="64" y="674"/>
                  </a:cubicBezTo>
                  <a:cubicBezTo>
                    <a:pt x="40" y="726"/>
                    <a:pt x="24" y="790"/>
                    <a:pt x="0" y="841"/>
                  </a:cubicBezTo>
                  <a:cubicBezTo>
                    <a:pt x="0" y="841"/>
                    <a:pt x="1206" y="778"/>
                    <a:pt x="2120" y="80"/>
                  </a:cubicBezTo>
                  <a:cubicBezTo>
                    <a:pt x="2120" y="34"/>
                    <a:pt x="2073" y="0"/>
                    <a:pt x="2028" y="0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72;p59">
              <a:extLst>
                <a:ext uri="{FF2B5EF4-FFF2-40B4-BE49-F238E27FC236}">
                  <a16:creationId xmlns:a16="http://schemas.microsoft.com/office/drawing/2014/main" id="{EABB4276-7360-48AA-AB42-F072A7B82BE2}"/>
                </a:ext>
              </a:extLst>
            </p:cNvPr>
            <p:cNvSpPr/>
            <p:nvPr/>
          </p:nvSpPr>
          <p:spPr>
            <a:xfrm>
              <a:off x="7820576" y="4239259"/>
              <a:ext cx="219507" cy="175698"/>
            </a:xfrm>
            <a:custGeom>
              <a:avLst/>
              <a:gdLst/>
              <a:ahLst/>
              <a:cxnLst/>
              <a:rect l="l" t="t" r="r" b="b"/>
              <a:pathLst>
                <a:path w="967" h="774" extrusionOk="0">
                  <a:moveTo>
                    <a:pt x="863" y="0"/>
                  </a:moveTo>
                  <a:cubicBezTo>
                    <a:pt x="634" y="64"/>
                    <a:pt x="458" y="77"/>
                    <a:pt x="394" y="89"/>
                  </a:cubicBezTo>
                  <a:cubicBezTo>
                    <a:pt x="266" y="256"/>
                    <a:pt x="114" y="509"/>
                    <a:pt x="1" y="774"/>
                  </a:cubicBezTo>
                  <a:cubicBezTo>
                    <a:pt x="190" y="750"/>
                    <a:pt x="546" y="698"/>
                    <a:pt x="966" y="561"/>
                  </a:cubicBezTo>
                  <a:lnTo>
                    <a:pt x="863" y="0"/>
                  </a:lnTo>
                  <a:close/>
                </a:path>
              </a:pathLst>
            </a:custGeom>
            <a:solidFill>
              <a:srgbClr val="421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73;p59">
              <a:extLst>
                <a:ext uri="{FF2B5EF4-FFF2-40B4-BE49-F238E27FC236}">
                  <a16:creationId xmlns:a16="http://schemas.microsoft.com/office/drawing/2014/main" id="{62246027-BE5B-4379-A0EE-25DE74574836}"/>
                </a:ext>
              </a:extLst>
            </p:cNvPr>
            <p:cNvSpPr/>
            <p:nvPr/>
          </p:nvSpPr>
          <p:spPr>
            <a:xfrm>
              <a:off x="7809000" y="4452867"/>
              <a:ext cx="227" cy="2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D8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74;p59">
              <a:extLst>
                <a:ext uri="{FF2B5EF4-FFF2-40B4-BE49-F238E27FC236}">
                  <a16:creationId xmlns:a16="http://schemas.microsoft.com/office/drawing/2014/main" id="{6AC4F066-E81A-4F16-A835-9D5B9C1CB9F0}"/>
                </a:ext>
              </a:extLst>
            </p:cNvPr>
            <p:cNvSpPr/>
            <p:nvPr/>
          </p:nvSpPr>
          <p:spPr>
            <a:xfrm>
              <a:off x="7809000" y="4452867"/>
              <a:ext cx="227" cy="2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D8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75;p59">
              <a:extLst>
                <a:ext uri="{FF2B5EF4-FFF2-40B4-BE49-F238E27FC236}">
                  <a16:creationId xmlns:a16="http://schemas.microsoft.com/office/drawing/2014/main" id="{5DF7AA54-A5CE-43A3-AFE7-6DD575738704}"/>
                </a:ext>
              </a:extLst>
            </p:cNvPr>
            <p:cNvSpPr/>
            <p:nvPr/>
          </p:nvSpPr>
          <p:spPr>
            <a:xfrm>
              <a:off x="7806276" y="4452867"/>
              <a:ext cx="2951" cy="22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D8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76;p59">
              <a:extLst>
                <a:ext uri="{FF2B5EF4-FFF2-40B4-BE49-F238E27FC236}">
                  <a16:creationId xmlns:a16="http://schemas.microsoft.com/office/drawing/2014/main" id="{1A1719CD-AE7D-4F95-AE99-9DD4EC0D149C}"/>
                </a:ext>
              </a:extLst>
            </p:cNvPr>
            <p:cNvSpPr/>
            <p:nvPr/>
          </p:nvSpPr>
          <p:spPr>
            <a:xfrm>
              <a:off x="7806276" y="4366380"/>
              <a:ext cx="239255" cy="86714"/>
            </a:xfrm>
            <a:custGeom>
              <a:avLst/>
              <a:gdLst/>
              <a:ahLst/>
              <a:cxnLst/>
              <a:rect l="l" t="t" r="r" b="b"/>
              <a:pathLst>
                <a:path w="1054" h="382" extrusionOk="0">
                  <a:moveTo>
                    <a:pt x="1029" y="1"/>
                  </a:moveTo>
                  <a:cubicBezTo>
                    <a:pt x="609" y="138"/>
                    <a:pt x="253" y="190"/>
                    <a:pt x="64" y="214"/>
                  </a:cubicBezTo>
                  <a:cubicBezTo>
                    <a:pt x="40" y="266"/>
                    <a:pt x="24" y="330"/>
                    <a:pt x="0" y="381"/>
                  </a:cubicBezTo>
                  <a:lnTo>
                    <a:pt x="12" y="381"/>
                  </a:lnTo>
                  <a:cubicBezTo>
                    <a:pt x="76" y="381"/>
                    <a:pt x="521" y="342"/>
                    <a:pt x="1054" y="165"/>
                  </a:cubicBezTo>
                  <a:lnTo>
                    <a:pt x="1029" y="1"/>
                  </a:lnTo>
                  <a:close/>
                </a:path>
              </a:pathLst>
            </a:custGeom>
            <a:solidFill>
              <a:srgbClr val="8A3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77;p59">
              <a:extLst>
                <a:ext uri="{FF2B5EF4-FFF2-40B4-BE49-F238E27FC236}">
                  <a16:creationId xmlns:a16="http://schemas.microsoft.com/office/drawing/2014/main" id="{D11A57E5-B2CA-4630-9E2A-288D754A9BD1}"/>
                </a:ext>
              </a:extLst>
            </p:cNvPr>
            <p:cNvSpPr/>
            <p:nvPr/>
          </p:nvSpPr>
          <p:spPr>
            <a:xfrm>
              <a:off x="7558621" y="2620974"/>
              <a:ext cx="682581" cy="1638486"/>
            </a:xfrm>
            <a:custGeom>
              <a:avLst/>
              <a:gdLst/>
              <a:ahLst/>
              <a:cxnLst/>
              <a:rect l="l" t="t" r="r" b="b"/>
              <a:pathLst>
                <a:path w="3007" h="7218" extrusionOk="0">
                  <a:moveTo>
                    <a:pt x="2017" y="0"/>
                  </a:moveTo>
                  <a:lnTo>
                    <a:pt x="101" y="24"/>
                  </a:lnTo>
                  <a:cubicBezTo>
                    <a:pt x="101" y="24"/>
                    <a:pt x="1" y="2525"/>
                    <a:pt x="13" y="3399"/>
                  </a:cubicBezTo>
                  <a:cubicBezTo>
                    <a:pt x="37" y="4148"/>
                    <a:pt x="978" y="5987"/>
                    <a:pt x="1371" y="6864"/>
                  </a:cubicBezTo>
                  <a:cubicBezTo>
                    <a:pt x="1447" y="7017"/>
                    <a:pt x="1496" y="7129"/>
                    <a:pt x="1523" y="7218"/>
                  </a:cubicBezTo>
                  <a:cubicBezTo>
                    <a:pt x="1523" y="7218"/>
                    <a:pt x="2437" y="7169"/>
                    <a:pt x="2958" y="6660"/>
                  </a:cubicBezTo>
                  <a:cubicBezTo>
                    <a:pt x="2994" y="6609"/>
                    <a:pt x="3007" y="6560"/>
                    <a:pt x="2994" y="6508"/>
                  </a:cubicBezTo>
                  <a:cubicBezTo>
                    <a:pt x="2970" y="6432"/>
                    <a:pt x="2930" y="6332"/>
                    <a:pt x="2867" y="6191"/>
                  </a:cubicBezTo>
                  <a:cubicBezTo>
                    <a:pt x="2626" y="5543"/>
                    <a:pt x="2145" y="4276"/>
                    <a:pt x="1776" y="3451"/>
                  </a:cubicBezTo>
                  <a:lnTo>
                    <a:pt x="2017" y="0"/>
                  </a:lnTo>
                  <a:close/>
                </a:path>
              </a:pathLst>
            </a:custGeom>
            <a:solidFill>
              <a:srgbClr val="9A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78;p59">
              <a:extLst>
                <a:ext uri="{FF2B5EF4-FFF2-40B4-BE49-F238E27FC236}">
                  <a16:creationId xmlns:a16="http://schemas.microsoft.com/office/drawing/2014/main" id="{12111580-92F4-4D9F-B321-E92C4E83D81F}"/>
                </a:ext>
              </a:extLst>
            </p:cNvPr>
            <p:cNvSpPr/>
            <p:nvPr/>
          </p:nvSpPr>
          <p:spPr>
            <a:xfrm>
              <a:off x="7869835" y="4026333"/>
              <a:ext cx="374092" cy="233129"/>
            </a:xfrm>
            <a:custGeom>
              <a:avLst/>
              <a:gdLst/>
              <a:ahLst/>
              <a:cxnLst/>
              <a:rect l="l" t="t" r="r" b="b"/>
              <a:pathLst>
                <a:path w="1648" h="1027" extrusionOk="0">
                  <a:moveTo>
                    <a:pt x="1496" y="0"/>
                  </a:moveTo>
                  <a:cubicBezTo>
                    <a:pt x="1014" y="457"/>
                    <a:pt x="293" y="570"/>
                    <a:pt x="0" y="673"/>
                  </a:cubicBezTo>
                  <a:cubicBezTo>
                    <a:pt x="76" y="826"/>
                    <a:pt x="125" y="938"/>
                    <a:pt x="152" y="1027"/>
                  </a:cubicBezTo>
                  <a:cubicBezTo>
                    <a:pt x="152" y="1027"/>
                    <a:pt x="1115" y="978"/>
                    <a:pt x="1623" y="418"/>
                  </a:cubicBezTo>
                  <a:cubicBezTo>
                    <a:pt x="1648" y="405"/>
                    <a:pt x="1648" y="381"/>
                    <a:pt x="1636" y="357"/>
                  </a:cubicBezTo>
                  <a:cubicBezTo>
                    <a:pt x="1611" y="305"/>
                    <a:pt x="1572" y="177"/>
                    <a:pt x="1496" y="0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79;p59">
              <a:extLst>
                <a:ext uri="{FF2B5EF4-FFF2-40B4-BE49-F238E27FC236}">
                  <a16:creationId xmlns:a16="http://schemas.microsoft.com/office/drawing/2014/main" id="{0DF44D7C-8FDE-4F36-9D11-5F2CC19CB017}"/>
                </a:ext>
              </a:extLst>
            </p:cNvPr>
            <p:cNvSpPr/>
            <p:nvPr/>
          </p:nvSpPr>
          <p:spPr>
            <a:xfrm>
              <a:off x="7593352" y="3337841"/>
              <a:ext cx="481235" cy="800629"/>
            </a:xfrm>
            <a:custGeom>
              <a:avLst/>
              <a:gdLst/>
              <a:ahLst/>
              <a:cxnLst/>
              <a:rect l="l" t="t" r="r" b="b"/>
              <a:pathLst>
                <a:path w="2120" h="3527" extrusionOk="0">
                  <a:moveTo>
                    <a:pt x="1980" y="1130"/>
                  </a:moveTo>
                  <a:cubicBezTo>
                    <a:pt x="1980" y="1138"/>
                    <a:pt x="1985" y="1146"/>
                    <a:pt x="1988" y="1154"/>
                  </a:cubicBezTo>
                  <a:lnTo>
                    <a:pt x="1988" y="1154"/>
                  </a:lnTo>
                  <a:cubicBezTo>
                    <a:pt x="1986" y="1146"/>
                    <a:pt x="1983" y="1138"/>
                    <a:pt x="1980" y="1130"/>
                  </a:cubicBezTo>
                  <a:close/>
                  <a:moveTo>
                    <a:pt x="1988" y="1154"/>
                  </a:moveTo>
                  <a:cubicBezTo>
                    <a:pt x="1989" y="1157"/>
                    <a:pt x="1990" y="1159"/>
                    <a:pt x="1991" y="1162"/>
                  </a:cubicBezTo>
                  <a:lnTo>
                    <a:pt x="1991" y="1162"/>
                  </a:lnTo>
                  <a:cubicBezTo>
                    <a:pt x="1991" y="1159"/>
                    <a:pt x="1990" y="1157"/>
                    <a:pt x="1988" y="1154"/>
                  </a:cubicBezTo>
                  <a:close/>
                  <a:moveTo>
                    <a:pt x="381" y="0"/>
                  </a:moveTo>
                  <a:lnTo>
                    <a:pt x="381" y="0"/>
                  </a:lnTo>
                  <a:cubicBezTo>
                    <a:pt x="189" y="253"/>
                    <a:pt x="64" y="545"/>
                    <a:pt x="0" y="889"/>
                  </a:cubicBezTo>
                  <a:cubicBezTo>
                    <a:pt x="49" y="1042"/>
                    <a:pt x="101" y="1194"/>
                    <a:pt x="164" y="1346"/>
                  </a:cubicBezTo>
                  <a:cubicBezTo>
                    <a:pt x="228" y="889"/>
                    <a:pt x="305" y="433"/>
                    <a:pt x="381" y="0"/>
                  </a:cubicBezTo>
                  <a:close/>
                  <a:moveTo>
                    <a:pt x="1991" y="1162"/>
                  </a:moveTo>
                  <a:lnTo>
                    <a:pt x="1991" y="1162"/>
                  </a:lnTo>
                  <a:cubicBezTo>
                    <a:pt x="1992" y="1163"/>
                    <a:pt x="1992" y="1165"/>
                    <a:pt x="1992" y="1167"/>
                  </a:cubicBezTo>
                  <a:cubicBezTo>
                    <a:pt x="1940" y="1395"/>
                    <a:pt x="1751" y="2412"/>
                    <a:pt x="1827" y="3527"/>
                  </a:cubicBezTo>
                  <a:cubicBezTo>
                    <a:pt x="1916" y="3490"/>
                    <a:pt x="2016" y="3451"/>
                    <a:pt x="2120" y="3414"/>
                  </a:cubicBezTo>
                  <a:cubicBezTo>
                    <a:pt x="2056" y="2982"/>
                    <a:pt x="2004" y="2284"/>
                    <a:pt x="2044" y="1294"/>
                  </a:cubicBezTo>
                  <a:cubicBezTo>
                    <a:pt x="2021" y="1252"/>
                    <a:pt x="2009" y="1211"/>
                    <a:pt x="1991" y="1162"/>
                  </a:cubicBezTo>
                  <a:close/>
                </a:path>
              </a:pathLst>
            </a:custGeom>
            <a:solidFill>
              <a:srgbClr val="8A19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0;p59">
              <a:extLst>
                <a:ext uri="{FF2B5EF4-FFF2-40B4-BE49-F238E27FC236}">
                  <a16:creationId xmlns:a16="http://schemas.microsoft.com/office/drawing/2014/main" id="{8D854895-1057-45C4-B48C-6194C123F2D4}"/>
                </a:ext>
              </a:extLst>
            </p:cNvPr>
            <p:cNvSpPr/>
            <p:nvPr/>
          </p:nvSpPr>
          <p:spPr>
            <a:xfrm>
              <a:off x="7904339" y="4112820"/>
              <a:ext cx="190224" cy="146642"/>
            </a:xfrm>
            <a:custGeom>
              <a:avLst/>
              <a:gdLst/>
              <a:ahLst/>
              <a:cxnLst/>
              <a:rect l="l" t="t" r="r" b="b"/>
              <a:pathLst>
                <a:path w="838" h="646" extrusionOk="0">
                  <a:moveTo>
                    <a:pt x="750" y="0"/>
                  </a:moveTo>
                  <a:cubicBezTo>
                    <a:pt x="646" y="37"/>
                    <a:pt x="546" y="76"/>
                    <a:pt x="457" y="113"/>
                  </a:cubicBezTo>
                  <a:cubicBezTo>
                    <a:pt x="469" y="265"/>
                    <a:pt x="482" y="405"/>
                    <a:pt x="494" y="557"/>
                  </a:cubicBezTo>
                  <a:cubicBezTo>
                    <a:pt x="308" y="608"/>
                    <a:pt x="150" y="631"/>
                    <a:pt x="66" y="640"/>
                  </a:cubicBezTo>
                  <a:lnTo>
                    <a:pt x="66" y="640"/>
                  </a:lnTo>
                  <a:cubicBezTo>
                    <a:pt x="197" y="626"/>
                    <a:pt x="510" y="582"/>
                    <a:pt x="838" y="457"/>
                  </a:cubicBezTo>
                  <a:cubicBezTo>
                    <a:pt x="811" y="369"/>
                    <a:pt x="786" y="216"/>
                    <a:pt x="750" y="0"/>
                  </a:cubicBezTo>
                  <a:close/>
                  <a:moveTo>
                    <a:pt x="66" y="640"/>
                  </a:moveTo>
                  <a:lnTo>
                    <a:pt x="66" y="640"/>
                  </a:lnTo>
                  <a:cubicBezTo>
                    <a:pt x="24" y="644"/>
                    <a:pt x="0" y="646"/>
                    <a:pt x="0" y="646"/>
                  </a:cubicBezTo>
                  <a:cubicBezTo>
                    <a:pt x="0" y="646"/>
                    <a:pt x="24" y="644"/>
                    <a:pt x="66" y="640"/>
                  </a:cubicBezTo>
                  <a:close/>
                </a:path>
              </a:pathLst>
            </a:custGeom>
            <a:solidFill>
              <a:srgbClr val="A94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1;p59">
              <a:extLst>
                <a:ext uri="{FF2B5EF4-FFF2-40B4-BE49-F238E27FC236}">
                  <a16:creationId xmlns:a16="http://schemas.microsoft.com/office/drawing/2014/main" id="{72292D0C-5DC2-4128-8318-F0481F16A024}"/>
                </a:ext>
              </a:extLst>
            </p:cNvPr>
            <p:cNvSpPr/>
            <p:nvPr/>
          </p:nvSpPr>
          <p:spPr>
            <a:xfrm>
              <a:off x="7924314" y="3594352"/>
              <a:ext cx="121217" cy="567727"/>
            </a:xfrm>
            <a:custGeom>
              <a:avLst/>
              <a:gdLst/>
              <a:ahLst/>
              <a:cxnLst/>
              <a:rect l="l" t="t" r="r" b="b"/>
              <a:pathLst>
                <a:path w="534" h="2501" extrusionOk="0">
                  <a:moveTo>
                    <a:pt x="522" y="0"/>
                  </a:moveTo>
                  <a:cubicBezTo>
                    <a:pt x="305" y="990"/>
                    <a:pt x="113" y="1980"/>
                    <a:pt x="1" y="2500"/>
                  </a:cubicBezTo>
                  <a:cubicBezTo>
                    <a:pt x="113" y="2473"/>
                    <a:pt x="229" y="2436"/>
                    <a:pt x="369" y="2397"/>
                  </a:cubicBezTo>
                  <a:cubicBezTo>
                    <a:pt x="293" y="1282"/>
                    <a:pt x="482" y="265"/>
                    <a:pt x="534" y="37"/>
                  </a:cubicBezTo>
                  <a:cubicBezTo>
                    <a:pt x="534" y="24"/>
                    <a:pt x="522" y="12"/>
                    <a:pt x="522" y="0"/>
                  </a:cubicBezTo>
                  <a:close/>
                </a:path>
              </a:pathLst>
            </a:custGeom>
            <a:solidFill>
              <a:srgbClr val="7C19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82;p59">
              <a:extLst>
                <a:ext uri="{FF2B5EF4-FFF2-40B4-BE49-F238E27FC236}">
                  <a16:creationId xmlns:a16="http://schemas.microsoft.com/office/drawing/2014/main" id="{65EC7C44-6C5F-455D-9753-81B3F2F24896}"/>
                </a:ext>
              </a:extLst>
            </p:cNvPr>
            <p:cNvSpPr/>
            <p:nvPr/>
          </p:nvSpPr>
          <p:spPr>
            <a:xfrm>
              <a:off x="7901615" y="4138244"/>
              <a:ext cx="114861" cy="121218"/>
            </a:xfrm>
            <a:custGeom>
              <a:avLst/>
              <a:gdLst/>
              <a:ahLst/>
              <a:cxnLst/>
              <a:rect l="l" t="t" r="r" b="b"/>
              <a:pathLst>
                <a:path w="506" h="534" extrusionOk="0">
                  <a:moveTo>
                    <a:pt x="469" y="1"/>
                  </a:moveTo>
                  <a:cubicBezTo>
                    <a:pt x="329" y="40"/>
                    <a:pt x="213" y="77"/>
                    <a:pt x="101" y="104"/>
                  </a:cubicBezTo>
                  <a:cubicBezTo>
                    <a:pt x="61" y="345"/>
                    <a:pt x="25" y="485"/>
                    <a:pt x="25" y="485"/>
                  </a:cubicBezTo>
                  <a:lnTo>
                    <a:pt x="0" y="485"/>
                  </a:lnTo>
                  <a:cubicBezTo>
                    <a:pt x="0" y="497"/>
                    <a:pt x="12" y="509"/>
                    <a:pt x="12" y="534"/>
                  </a:cubicBezTo>
                  <a:cubicBezTo>
                    <a:pt x="12" y="534"/>
                    <a:pt x="229" y="522"/>
                    <a:pt x="506" y="445"/>
                  </a:cubicBezTo>
                  <a:cubicBezTo>
                    <a:pt x="494" y="293"/>
                    <a:pt x="481" y="153"/>
                    <a:pt x="469" y="1"/>
                  </a:cubicBezTo>
                  <a:close/>
                </a:path>
              </a:pathLst>
            </a:custGeom>
            <a:solidFill>
              <a:srgbClr val="973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83;p59">
              <a:extLst>
                <a:ext uri="{FF2B5EF4-FFF2-40B4-BE49-F238E27FC236}">
                  <a16:creationId xmlns:a16="http://schemas.microsoft.com/office/drawing/2014/main" id="{99D47965-8338-43EF-93BC-903EB984C524}"/>
                </a:ext>
              </a:extLst>
            </p:cNvPr>
            <p:cNvSpPr/>
            <p:nvPr/>
          </p:nvSpPr>
          <p:spPr>
            <a:xfrm>
              <a:off x="7748845" y="3070208"/>
              <a:ext cx="336864" cy="1045562"/>
            </a:xfrm>
            <a:custGeom>
              <a:avLst/>
              <a:gdLst/>
              <a:ahLst/>
              <a:cxnLst/>
              <a:rect l="l" t="t" r="r" b="b"/>
              <a:pathLst>
                <a:path w="1484" h="4606" extrusionOk="0">
                  <a:moveTo>
                    <a:pt x="49" y="1"/>
                  </a:moveTo>
                  <a:cubicBezTo>
                    <a:pt x="37" y="1"/>
                    <a:pt x="25" y="1"/>
                    <a:pt x="25" y="13"/>
                  </a:cubicBezTo>
                  <a:cubicBezTo>
                    <a:pt x="25" y="13"/>
                    <a:pt x="0" y="774"/>
                    <a:pt x="0" y="1231"/>
                  </a:cubicBezTo>
                  <a:cubicBezTo>
                    <a:pt x="0" y="1344"/>
                    <a:pt x="0" y="1432"/>
                    <a:pt x="12" y="1484"/>
                  </a:cubicBezTo>
                  <a:cubicBezTo>
                    <a:pt x="12" y="1536"/>
                    <a:pt x="37" y="1599"/>
                    <a:pt x="76" y="1712"/>
                  </a:cubicBezTo>
                  <a:cubicBezTo>
                    <a:pt x="369" y="2437"/>
                    <a:pt x="1447" y="4593"/>
                    <a:pt x="1447" y="4593"/>
                  </a:cubicBezTo>
                  <a:cubicBezTo>
                    <a:pt x="1447" y="4605"/>
                    <a:pt x="1459" y="4605"/>
                    <a:pt x="1471" y="4605"/>
                  </a:cubicBezTo>
                  <a:cubicBezTo>
                    <a:pt x="1471" y="4593"/>
                    <a:pt x="1483" y="4581"/>
                    <a:pt x="1471" y="4581"/>
                  </a:cubicBezTo>
                  <a:cubicBezTo>
                    <a:pt x="1471" y="4581"/>
                    <a:pt x="1459" y="4529"/>
                    <a:pt x="1419" y="4453"/>
                  </a:cubicBezTo>
                  <a:cubicBezTo>
                    <a:pt x="1282" y="4188"/>
                    <a:pt x="938" y="3503"/>
                    <a:pt x="634" y="2854"/>
                  </a:cubicBezTo>
                  <a:cubicBezTo>
                    <a:pt x="481" y="2537"/>
                    <a:pt x="329" y="2221"/>
                    <a:pt x="229" y="1965"/>
                  </a:cubicBezTo>
                  <a:cubicBezTo>
                    <a:pt x="177" y="1852"/>
                    <a:pt x="125" y="1737"/>
                    <a:pt x="89" y="1660"/>
                  </a:cubicBezTo>
                  <a:cubicBezTo>
                    <a:pt x="64" y="1572"/>
                    <a:pt x="37" y="1508"/>
                    <a:pt x="37" y="1484"/>
                  </a:cubicBezTo>
                  <a:lnTo>
                    <a:pt x="37" y="1231"/>
                  </a:lnTo>
                  <a:cubicBezTo>
                    <a:pt x="37" y="1003"/>
                    <a:pt x="37" y="698"/>
                    <a:pt x="49" y="457"/>
                  </a:cubicBezTo>
                  <a:cubicBezTo>
                    <a:pt x="49" y="330"/>
                    <a:pt x="64" y="214"/>
                    <a:pt x="64" y="138"/>
                  </a:cubicBezTo>
                  <a:lnTo>
                    <a:pt x="64" y="13"/>
                  </a:lnTo>
                  <a:cubicBezTo>
                    <a:pt x="64" y="1"/>
                    <a:pt x="64" y="1"/>
                    <a:pt x="4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84;p59">
              <a:extLst>
                <a:ext uri="{FF2B5EF4-FFF2-40B4-BE49-F238E27FC236}">
                  <a16:creationId xmlns:a16="http://schemas.microsoft.com/office/drawing/2014/main" id="{9310D010-D57C-4767-A220-AC973C443F1C}"/>
                </a:ext>
              </a:extLst>
            </p:cNvPr>
            <p:cNvSpPr/>
            <p:nvPr/>
          </p:nvSpPr>
          <p:spPr>
            <a:xfrm>
              <a:off x="7711391" y="2634594"/>
              <a:ext cx="45853" cy="291468"/>
            </a:xfrm>
            <a:custGeom>
              <a:avLst/>
              <a:gdLst/>
              <a:ahLst/>
              <a:cxnLst/>
              <a:rect l="l" t="t" r="r" b="b"/>
              <a:pathLst>
                <a:path w="202" h="1284" extrusionOk="0">
                  <a:moveTo>
                    <a:pt x="190" y="1"/>
                  </a:moveTo>
                  <a:cubicBezTo>
                    <a:pt x="177" y="1"/>
                    <a:pt x="165" y="1"/>
                    <a:pt x="165" y="16"/>
                  </a:cubicBezTo>
                  <a:cubicBezTo>
                    <a:pt x="165" y="16"/>
                    <a:pt x="153" y="65"/>
                    <a:pt x="153" y="129"/>
                  </a:cubicBezTo>
                  <a:cubicBezTo>
                    <a:pt x="113" y="345"/>
                    <a:pt x="37" y="778"/>
                    <a:pt x="1" y="930"/>
                  </a:cubicBezTo>
                  <a:lnTo>
                    <a:pt x="1" y="1006"/>
                  </a:lnTo>
                  <a:cubicBezTo>
                    <a:pt x="1" y="1094"/>
                    <a:pt x="25" y="1158"/>
                    <a:pt x="62" y="1207"/>
                  </a:cubicBezTo>
                  <a:cubicBezTo>
                    <a:pt x="89" y="1259"/>
                    <a:pt x="113" y="1283"/>
                    <a:pt x="113" y="1283"/>
                  </a:cubicBezTo>
                  <a:lnTo>
                    <a:pt x="138" y="1283"/>
                  </a:lnTo>
                  <a:cubicBezTo>
                    <a:pt x="153" y="1271"/>
                    <a:pt x="153" y="1259"/>
                    <a:pt x="138" y="1259"/>
                  </a:cubicBezTo>
                  <a:cubicBezTo>
                    <a:pt x="126" y="1247"/>
                    <a:pt x="37" y="1158"/>
                    <a:pt x="37" y="1006"/>
                  </a:cubicBezTo>
                  <a:lnTo>
                    <a:pt x="37" y="942"/>
                  </a:lnTo>
                  <a:cubicBezTo>
                    <a:pt x="77" y="738"/>
                    <a:pt x="202" y="28"/>
                    <a:pt x="202" y="28"/>
                  </a:cubicBezTo>
                  <a:cubicBezTo>
                    <a:pt x="202" y="16"/>
                    <a:pt x="190" y="1"/>
                    <a:pt x="190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5;p59">
              <a:extLst>
                <a:ext uri="{FF2B5EF4-FFF2-40B4-BE49-F238E27FC236}">
                  <a16:creationId xmlns:a16="http://schemas.microsoft.com/office/drawing/2014/main" id="{839DAE45-B2E7-4FF0-9A0C-E4FFF39A6F41}"/>
                </a:ext>
              </a:extLst>
            </p:cNvPr>
            <p:cNvSpPr/>
            <p:nvPr/>
          </p:nvSpPr>
          <p:spPr>
            <a:xfrm>
              <a:off x="7374072" y="4184098"/>
              <a:ext cx="535941" cy="283977"/>
            </a:xfrm>
            <a:custGeom>
              <a:avLst/>
              <a:gdLst/>
              <a:ahLst/>
              <a:cxnLst/>
              <a:rect l="l" t="t" r="r" b="b"/>
              <a:pathLst>
                <a:path w="2361" h="1251" extrusionOk="0">
                  <a:moveTo>
                    <a:pt x="1879" y="0"/>
                  </a:moveTo>
                  <a:cubicBezTo>
                    <a:pt x="1575" y="0"/>
                    <a:pt x="1193" y="103"/>
                    <a:pt x="990" y="219"/>
                  </a:cubicBezTo>
                  <a:cubicBezTo>
                    <a:pt x="990" y="219"/>
                    <a:pt x="497" y="499"/>
                    <a:pt x="153" y="892"/>
                  </a:cubicBezTo>
                  <a:cubicBezTo>
                    <a:pt x="116" y="929"/>
                    <a:pt x="40" y="1108"/>
                    <a:pt x="1" y="1145"/>
                  </a:cubicBezTo>
                  <a:cubicBezTo>
                    <a:pt x="1" y="1145"/>
                    <a:pt x="467" y="1250"/>
                    <a:pt x="1125" y="1250"/>
                  </a:cubicBezTo>
                  <a:cubicBezTo>
                    <a:pt x="1486" y="1250"/>
                    <a:pt x="1905" y="1219"/>
                    <a:pt x="2336" y="1121"/>
                  </a:cubicBezTo>
                  <a:cubicBezTo>
                    <a:pt x="2336" y="1121"/>
                    <a:pt x="2361" y="460"/>
                    <a:pt x="2324" y="219"/>
                  </a:cubicBezTo>
                  <a:cubicBezTo>
                    <a:pt x="2297" y="60"/>
                    <a:pt x="2110" y="0"/>
                    <a:pt x="187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86;p59">
              <a:extLst>
                <a:ext uri="{FF2B5EF4-FFF2-40B4-BE49-F238E27FC236}">
                  <a16:creationId xmlns:a16="http://schemas.microsoft.com/office/drawing/2014/main" id="{48F011A6-4F64-4D1C-9BB5-7BB2F3F17BA7}"/>
                </a:ext>
              </a:extLst>
            </p:cNvPr>
            <p:cNvSpPr/>
            <p:nvPr/>
          </p:nvSpPr>
          <p:spPr>
            <a:xfrm>
              <a:off x="7374072" y="4403835"/>
              <a:ext cx="532990" cy="64241"/>
            </a:xfrm>
            <a:custGeom>
              <a:avLst/>
              <a:gdLst/>
              <a:ahLst/>
              <a:cxnLst/>
              <a:rect l="l" t="t" r="r" b="b"/>
              <a:pathLst>
                <a:path w="2348" h="283" extrusionOk="0">
                  <a:moveTo>
                    <a:pt x="101" y="0"/>
                  </a:moveTo>
                  <a:cubicBezTo>
                    <a:pt x="65" y="64"/>
                    <a:pt x="25" y="153"/>
                    <a:pt x="1" y="177"/>
                  </a:cubicBezTo>
                  <a:cubicBezTo>
                    <a:pt x="1" y="177"/>
                    <a:pt x="467" y="282"/>
                    <a:pt x="1125" y="282"/>
                  </a:cubicBezTo>
                  <a:cubicBezTo>
                    <a:pt x="1486" y="282"/>
                    <a:pt x="1905" y="251"/>
                    <a:pt x="2336" y="153"/>
                  </a:cubicBezTo>
                  <a:cubicBezTo>
                    <a:pt x="2348" y="83"/>
                    <a:pt x="2285" y="23"/>
                    <a:pt x="2206" y="23"/>
                  </a:cubicBezTo>
                  <a:cubicBezTo>
                    <a:pt x="2199" y="23"/>
                    <a:pt x="2192" y="24"/>
                    <a:pt x="2184" y="25"/>
                  </a:cubicBezTo>
                  <a:cubicBezTo>
                    <a:pt x="2004" y="54"/>
                    <a:pt x="1685" y="95"/>
                    <a:pt x="1257" y="95"/>
                  </a:cubicBezTo>
                  <a:cubicBezTo>
                    <a:pt x="930" y="95"/>
                    <a:pt x="541" y="71"/>
                    <a:pt x="101" y="0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87;p59">
              <a:extLst>
                <a:ext uri="{FF2B5EF4-FFF2-40B4-BE49-F238E27FC236}">
                  <a16:creationId xmlns:a16="http://schemas.microsoft.com/office/drawing/2014/main" id="{6CE9E46A-A9DB-4286-BF16-EA91D6265F01}"/>
                </a:ext>
              </a:extLst>
            </p:cNvPr>
            <p:cNvSpPr/>
            <p:nvPr/>
          </p:nvSpPr>
          <p:spPr>
            <a:xfrm>
              <a:off x="7569744" y="2548334"/>
              <a:ext cx="666011" cy="1700230"/>
            </a:xfrm>
            <a:custGeom>
              <a:avLst/>
              <a:gdLst/>
              <a:ahLst/>
              <a:cxnLst/>
              <a:rect l="l" t="t" r="r" b="b"/>
              <a:pathLst>
                <a:path w="2934" h="7490" extrusionOk="0">
                  <a:moveTo>
                    <a:pt x="2717" y="0"/>
                  </a:moveTo>
                  <a:lnTo>
                    <a:pt x="1130" y="332"/>
                  </a:lnTo>
                  <a:cubicBezTo>
                    <a:pt x="1130" y="332"/>
                    <a:pt x="168" y="4151"/>
                    <a:pt x="0" y="7462"/>
                  </a:cubicBezTo>
                  <a:lnTo>
                    <a:pt x="1487" y="7489"/>
                  </a:lnTo>
                  <a:cubicBezTo>
                    <a:pt x="1487" y="7489"/>
                    <a:pt x="2184" y="4011"/>
                    <a:pt x="2553" y="2464"/>
                  </a:cubicBezTo>
                  <a:cubicBezTo>
                    <a:pt x="2933" y="914"/>
                    <a:pt x="2717" y="0"/>
                    <a:pt x="2717" y="0"/>
                  </a:cubicBezTo>
                  <a:close/>
                </a:path>
              </a:pathLst>
            </a:custGeom>
            <a:solidFill>
              <a:srgbClr val="9A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8;p59">
              <a:extLst>
                <a:ext uri="{FF2B5EF4-FFF2-40B4-BE49-F238E27FC236}">
                  <a16:creationId xmlns:a16="http://schemas.microsoft.com/office/drawing/2014/main" id="{4E923EFF-7A8D-4E8E-8286-AF0E649F5269}"/>
                </a:ext>
              </a:extLst>
            </p:cNvPr>
            <p:cNvSpPr/>
            <p:nvPr/>
          </p:nvSpPr>
          <p:spPr>
            <a:xfrm>
              <a:off x="7630579" y="2727438"/>
              <a:ext cx="175923" cy="889840"/>
            </a:xfrm>
            <a:custGeom>
              <a:avLst/>
              <a:gdLst/>
              <a:ahLst/>
              <a:cxnLst/>
              <a:rect l="l" t="t" r="r" b="b"/>
              <a:pathLst>
                <a:path w="775" h="3920" extrusionOk="0">
                  <a:moveTo>
                    <a:pt x="762" y="0"/>
                  </a:moveTo>
                  <a:cubicBezTo>
                    <a:pt x="750" y="0"/>
                    <a:pt x="737" y="0"/>
                    <a:pt x="737" y="12"/>
                  </a:cubicBezTo>
                  <a:cubicBezTo>
                    <a:pt x="570" y="734"/>
                    <a:pt x="241" y="2232"/>
                    <a:pt x="0" y="3907"/>
                  </a:cubicBezTo>
                  <a:lnTo>
                    <a:pt x="13" y="3920"/>
                  </a:lnTo>
                  <a:cubicBezTo>
                    <a:pt x="25" y="3920"/>
                    <a:pt x="37" y="3920"/>
                    <a:pt x="37" y="3907"/>
                  </a:cubicBezTo>
                  <a:cubicBezTo>
                    <a:pt x="281" y="2232"/>
                    <a:pt x="597" y="749"/>
                    <a:pt x="774" y="12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9;p59">
              <a:extLst>
                <a:ext uri="{FF2B5EF4-FFF2-40B4-BE49-F238E27FC236}">
                  <a16:creationId xmlns:a16="http://schemas.microsoft.com/office/drawing/2014/main" id="{AFA7EB78-95BB-4180-A325-7B5375FE087A}"/>
                </a:ext>
              </a:extLst>
            </p:cNvPr>
            <p:cNvSpPr/>
            <p:nvPr/>
          </p:nvSpPr>
          <p:spPr>
            <a:xfrm>
              <a:off x="7929989" y="3617052"/>
              <a:ext cx="112818" cy="507572"/>
            </a:xfrm>
            <a:custGeom>
              <a:avLst/>
              <a:gdLst/>
              <a:ahLst/>
              <a:cxnLst/>
              <a:rect l="l" t="t" r="r" b="b"/>
              <a:pathLst>
                <a:path w="497" h="2236" extrusionOk="0">
                  <a:moveTo>
                    <a:pt x="469" y="1"/>
                  </a:moveTo>
                  <a:cubicBezTo>
                    <a:pt x="469" y="1"/>
                    <a:pt x="457" y="1"/>
                    <a:pt x="457" y="13"/>
                  </a:cubicBezTo>
                  <a:cubicBezTo>
                    <a:pt x="280" y="865"/>
                    <a:pt x="104" y="1688"/>
                    <a:pt x="0" y="2208"/>
                  </a:cubicBezTo>
                  <a:cubicBezTo>
                    <a:pt x="0" y="2221"/>
                    <a:pt x="0" y="2236"/>
                    <a:pt x="12" y="2236"/>
                  </a:cubicBezTo>
                  <a:cubicBezTo>
                    <a:pt x="28" y="2236"/>
                    <a:pt x="40" y="2236"/>
                    <a:pt x="40" y="2221"/>
                  </a:cubicBezTo>
                  <a:cubicBezTo>
                    <a:pt x="140" y="1688"/>
                    <a:pt x="305" y="865"/>
                    <a:pt x="484" y="28"/>
                  </a:cubicBezTo>
                  <a:cubicBezTo>
                    <a:pt x="497" y="13"/>
                    <a:pt x="484" y="1"/>
                    <a:pt x="46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90;p59">
              <a:extLst>
                <a:ext uri="{FF2B5EF4-FFF2-40B4-BE49-F238E27FC236}">
                  <a16:creationId xmlns:a16="http://schemas.microsoft.com/office/drawing/2014/main" id="{03929253-7269-4A10-874C-E5B5AE916E6F}"/>
                </a:ext>
              </a:extLst>
            </p:cNvPr>
            <p:cNvSpPr/>
            <p:nvPr/>
          </p:nvSpPr>
          <p:spPr>
            <a:xfrm>
              <a:off x="7835104" y="2813698"/>
              <a:ext cx="267857" cy="1339300"/>
            </a:xfrm>
            <a:custGeom>
              <a:avLst/>
              <a:gdLst/>
              <a:ahLst/>
              <a:cxnLst/>
              <a:rect l="l" t="t" r="r" b="b"/>
              <a:pathLst>
                <a:path w="1180" h="5900" extrusionOk="0">
                  <a:moveTo>
                    <a:pt x="1167" y="1"/>
                  </a:moveTo>
                  <a:cubicBezTo>
                    <a:pt x="1155" y="1"/>
                    <a:pt x="1155" y="13"/>
                    <a:pt x="1155" y="13"/>
                  </a:cubicBezTo>
                  <a:cubicBezTo>
                    <a:pt x="1155" y="13"/>
                    <a:pt x="1155" y="37"/>
                    <a:pt x="1143" y="65"/>
                  </a:cubicBezTo>
                  <a:cubicBezTo>
                    <a:pt x="1131" y="278"/>
                    <a:pt x="1027" y="1268"/>
                    <a:pt x="522" y="3122"/>
                  </a:cubicBezTo>
                  <a:lnTo>
                    <a:pt x="522" y="3135"/>
                  </a:lnTo>
                  <a:cubicBezTo>
                    <a:pt x="522" y="3135"/>
                    <a:pt x="165" y="4721"/>
                    <a:pt x="1" y="5888"/>
                  </a:cubicBezTo>
                  <a:lnTo>
                    <a:pt x="13" y="5900"/>
                  </a:lnTo>
                  <a:cubicBezTo>
                    <a:pt x="25" y="5900"/>
                    <a:pt x="37" y="5900"/>
                    <a:pt x="37" y="5888"/>
                  </a:cubicBezTo>
                  <a:cubicBezTo>
                    <a:pt x="114" y="5303"/>
                    <a:pt x="242" y="4618"/>
                    <a:pt x="354" y="4072"/>
                  </a:cubicBezTo>
                  <a:cubicBezTo>
                    <a:pt x="406" y="3808"/>
                    <a:pt x="458" y="3567"/>
                    <a:pt x="494" y="3399"/>
                  </a:cubicBezTo>
                  <a:cubicBezTo>
                    <a:pt x="506" y="3323"/>
                    <a:pt x="534" y="3247"/>
                    <a:pt x="534" y="3211"/>
                  </a:cubicBezTo>
                  <a:cubicBezTo>
                    <a:pt x="546" y="3159"/>
                    <a:pt x="558" y="3135"/>
                    <a:pt x="558" y="3135"/>
                  </a:cubicBezTo>
                  <a:cubicBezTo>
                    <a:pt x="1131" y="1003"/>
                    <a:pt x="1180" y="25"/>
                    <a:pt x="1180" y="25"/>
                  </a:cubicBezTo>
                  <a:cubicBezTo>
                    <a:pt x="1180" y="13"/>
                    <a:pt x="1180" y="1"/>
                    <a:pt x="1167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91;p59">
              <a:extLst>
                <a:ext uri="{FF2B5EF4-FFF2-40B4-BE49-F238E27FC236}">
                  <a16:creationId xmlns:a16="http://schemas.microsoft.com/office/drawing/2014/main" id="{13348B98-6D5F-4013-9A61-A298367F0A71}"/>
                </a:ext>
              </a:extLst>
            </p:cNvPr>
            <p:cNvSpPr/>
            <p:nvPr/>
          </p:nvSpPr>
          <p:spPr>
            <a:xfrm>
              <a:off x="8053703" y="2554463"/>
              <a:ext cx="110094" cy="190453"/>
            </a:xfrm>
            <a:custGeom>
              <a:avLst/>
              <a:gdLst/>
              <a:ahLst/>
              <a:cxnLst/>
              <a:rect l="l" t="t" r="r" b="b"/>
              <a:pathLst>
                <a:path w="485" h="839" extrusionOk="0">
                  <a:moveTo>
                    <a:pt x="485" y="1"/>
                  </a:moveTo>
                  <a:lnTo>
                    <a:pt x="0" y="101"/>
                  </a:lnTo>
                  <a:lnTo>
                    <a:pt x="64" y="369"/>
                  </a:lnTo>
                  <a:cubicBezTo>
                    <a:pt x="64" y="369"/>
                    <a:pt x="0" y="735"/>
                    <a:pt x="256" y="838"/>
                  </a:cubicBezTo>
                  <a:cubicBezTo>
                    <a:pt x="256" y="838"/>
                    <a:pt x="485" y="558"/>
                    <a:pt x="485" y="1"/>
                  </a:cubicBezTo>
                  <a:close/>
                </a:path>
              </a:pathLst>
            </a:custGeom>
            <a:solidFill>
              <a:srgbClr val="9A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92;p59">
              <a:extLst>
                <a:ext uri="{FF2B5EF4-FFF2-40B4-BE49-F238E27FC236}">
                  <a16:creationId xmlns:a16="http://schemas.microsoft.com/office/drawing/2014/main" id="{18DEA6AD-D7B0-40B3-B91A-2D81814D35C0}"/>
                </a:ext>
              </a:extLst>
            </p:cNvPr>
            <p:cNvSpPr/>
            <p:nvPr/>
          </p:nvSpPr>
          <p:spPr>
            <a:xfrm>
              <a:off x="7622634" y="3406849"/>
              <a:ext cx="225182" cy="245387"/>
            </a:xfrm>
            <a:custGeom>
              <a:avLst/>
              <a:gdLst/>
              <a:ahLst/>
              <a:cxnLst/>
              <a:rect l="l" t="t" r="r" b="b"/>
              <a:pathLst>
                <a:path w="992" h="1081" extrusionOk="0">
                  <a:moveTo>
                    <a:pt x="568" y="0"/>
                  </a:moveTo>
                  <a:cubicBezTo>
                    <a:pt x="219" y="0"/>
                    <a:pt x="1" y="1031"/>
                    <a:pt x="416" y="1079"/>
                  </a:cubicBezTo>
                  <a:cubicBezTo>
                    <a:pt x="426" y="1080"/>
                    <a:pt x="435" y="1081"/>
                    <a:pt x="445" y="1081"/>
                  </a:cubicBezTo>
                  <a:cubicBezTo>
                    <a:pt x="841" y="1081"/>
                    <a:pt x="991" y="39"/>
                    <a:pt x="581" y="1"/>
                  </a:cubicBezTo>
                  <a:cubicBezTo>
                    <a:pt x="577" y="0"/>
                    <a:pt x="572" y="0"/>
                    <a:pt x="568" y="0"/>
                  </a:cubicBezTo>
                  <a:close/>
                </a:path>
              </a:pathLst>
            </a:custGeom>
            <a:solidFill>
              <a:srgbClr val="9A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93;p59">
              <a:extLst>
                <a:ext uri="{FF2B5EF4-FFF2-40B4-BE49-F238E27FC236}">
                  <a16:creationId xmlns:a16="http://schemas.microsoft.com/office/drawing/2014/main" id="{3FCE515D-5B24-4223-8D38-913FDE0A4815}"/>
                </a:ext>
              </a:extLst>
            </p:cNvPr>
            <p:cNvSpPr/>
            <p:nvPr/>
          </p:nvSpPr>
          <p:spPr>
            <a:xfrm>
              <a:off x="7555897" y="4140968"/>
              <a:ext cx="377043" cy="143010"/>
            </a:xfrm>
            <a:custGeom>
              <a:avLst/>
              <a:gdLst/>
              <a:ahLst/>
              <a:cxnLst/>
              <a:rect l="l" t="t" r="r" b="b"/>
              <a:pathLst>
                <a:path w="1661" h="630" extrusionOk="0">
                  <a:moveTo>
                    <a:pt x="105" y="1"/>
                  </a:moveTo>
                  <a:cubicBezTo>
                    <a:pt x="66" y="1"/>
                    <a:pt x="35" y="36"/>
                    <a:pt x="25" y="80"/>
                  </a:cubicBezTo>
                  <a:lnTo>
                    <a:pt x="13" y="461"/>
                  </a:lnTo>
                  <a:cubicBezTo>
                    <a:pt x="1" y="485"/>
                    <a:pt x="25" y="510"/>
                    <a:pt x="49" y="510"/>
                  </a:cubicBezTo>
                  <a:cubicBezTo>
                    <a:pt x="340" y="603"/>
                    <a:pt x="651" y="630"/>
                    <a:pt x="917" y="630"/>
                  </a:cubicBezTo>
                  <a:cubicBezTo>
                    <a:pt x="1199" y="630"/>
                    <a:pt x="1431" y="600"/>
                    <a:pt x="1535" y="586"/>
                  </a:cubicBezTo>
                  <a:cubicBezTo>
                    <a:pt x="1572" y="586"/>
                    <a:pt x="1599" y="549"/>
                    <a:pt x="1599" y="510"/>
                  </a:cubicBezTo>
                  <a:lnTo>
                    <a:pt x="1660" y="141"/>
                  </a:lnTo>
                  <a:cubicBezTo>
                    <a:pt x="1660" y="117"/>
                    <a:pt x="1636" y="92"/>
                    <a:pt x="1612" y="92"/>
                  </a:cubicBezTo>
                  <a:cubicBezTo>
                    <a:pt x="1487" y="102"/>
                    <a:pt x="1364" y="105"/>
                    <a:pt x="1245" y="105"/>
                  </a:cubicBezTo>
                  <a:cubicBezTo>
                    <a:pt x="735" y="105"/>
                    <a:pt x="301" y="34"/>
                    <a:pt x="125" y="4"/>
                  </a:cubicBezTo>
                  <a:cubicBezTo>
                    <a:pt x="118" y="2"/>
                    <a:pt x="111" y="1"/>
                    <a:pt x="105" y="1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94;p59">
              <a:extLst>
                <a:ext uri="{FF2B5EF4-FFF2-40B4-BE49-F238E27FC236}">
                  <a16:creationId xmlns:a16="http://schemas.microsoft.com/office/drawing/2014/main" id="{9F81F5F7-41D2-4139-AA40-D4548442EBBB}"/>
                </a:ext>
              </a:extLst>
            </p:cNvPr>
            <p:cNvSpPr/>
            <p:nvPr/>
          </p:nvSpPr>
          <p:spPr>
            <a:xfrm>
              <a:off x="7440355" y="1682328"/>
              <a:ext cx="824455" cy="968382"/>
            </a:xfrm>
            <a:custGeom>
              <a:avLst/>
              <a:gdLst/>
              <a:ahLst/>
              <a:cxnLst/>
              <a:rect l="l" t="t" r="r" b="b"/>
              <a:pathLst>
                <a:path w="3632" h="4266" extrusionOk="0">
                  <a:moveTo>
                    <a:pt x="1450" y="0"/>
                  </a:moveTo>
                  <a:cubicBezTo>
                    <a:pt x="1346" y="0"/>
                    <a:pt x="1267" y="3"/>
                    <a:pt x="1231" y="8"/>
                  </a:cubicBezTo>
                  <a:cubicBezTo>
                    <a:pt x="1067" y="24"/>
                    <a:pt x="254" y="313"/>
                    <a:pt x="254" y="313"/>
                  </a:cubicBezTo>
                  <a:cubicBezTo>
                    <a:pt x="254" y="313"/>
                    <a:pt x="1" y="986"/>
                    <a:pt x="1" y="1482"/>
                  </a:cubicBezTo>
                  <a:cubicBezTo>
                    <a:pt x="13" y="1976"/>
                    <a:pt x="470" y="3374"/>
                    <a:pt x="494" y="3474"/>
                  </a:cubicBezTo>
                  <a:cubicBezTo>
                    <a:pt x="534" y="3575"/>
                    <a:pt x="394" y="3907"/>
                    <a:pt x="406" y="4019"/>
                  </a:cubicBezTo>
                  <a:cubicBezTo>
                    <a:pt x="418" y="4120"/>
                    <a:pt x="686" y="4236"/>
                    <a:pt x="686" y="4236"/>
                  </a:cubicBezTo>
                  <a:cubicBezTo>
                    <a:pt x="931" y="4256"/>
                    <a:pt x="1156" y="4265"/>
                    <a:pt x="1364" y="4265"/>
                  </a:cubicBezTo>
                  <a:cubicBezTo>
                    <a:pt x="2560" y="4265"/>
                    <a:pt x="3163" y="3966"/>
                    <a:pt x="3327" y="3867"/>
                  </a:cubicBezTo>
                  <a:cubicBezTo>
                    <a:pt x="3351" y="3855"/>
                    <a:pt x="3375" y="3831"/>
                    <a:pt x="3388" y="3791"/>
                  </a:cubicBezTo>
                  <a:cubicBezTo>
                    <a:pt x="3631" y="2688"/>
                    <a:pt x="2906" y="276"/>
                    <a:pt x="2690" y="149"/>
                  </a:cubicBezTo>
                  <a:cubicBezTo>
                    <a:pt x="2521" y="39"/>
                    <a:pt x="1824" y="0"/>
                    <a:pt x="1450" y="0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5;p59">
              <a:extLst>
                <a:ext uri="{FF2B5EF4-FFF2-40B4-BE49-F238E27FC236}">
                  <a16:creationId xmlns:a16="http://schemas.microsoft.com/office/drawing/2014/main" id="{DCEA6DFD-738C-447F-98C5-51E7CBF159C0}"/>
                </a:ext>
              </a:extLst>
            </p:cNvPr>
            <p:cNvSpPr/>
            <p:nvPr/>
          </p:nvSpPr>
          <p:spPr>
            <a:xfrm>
              <a:off x="7443306" y="1964036"/>
              <a:ext cx="634004" cy="315076"/>
            </a:xfrm>
            <a:custGeom>
              <a:avLst/>
              <a:gdLst/>
              <a:ahLst/>
              <a:cxnLst/>
              <a:rect l="l" t="t" r="r" b="b"/>
              <a:pathLst>
                <a:path w="2793" h="1388" extrusionOk="0">
                  <a:moveTo>
                    <a:pt x="2601" y="1"/>
                  </a:moveTo>
                  <a:cubicBezTo>
                    <a:pt x="2601" y="1"/>
                    <a:pt x="1994" y="315"/>
                    <a:pt x="482" y="315"/>
                  </a:cubicBezTo>
                  <a:cubicBezTo>
                    <a:pt x="330" y="315"/>
                    <a:pt x="170" y="312"/>
                    <a:pt x="0" y="305"/>
                  </a:cubicBezTo>
                  <a:lnTo>
                    <a:pt x="0" y="305"/>
                  </a:lnTo>
                  <a:cubicBezTo>
                    <a:pt x="12" y="570"/>
                    <a:pt x="128" y="1003"/>
                    <a:pt x="229" y="1384"/>
                  </a:cubicBezTo>
                  <a:cubicBezTo>
                    <a:pt x="362" y="1386"/>
                    <a:pt x="489" y="1388"/>
                    <a:pt x="609" y="1388"/>
                  </a:cubicBezTo>
                  <a:cubicBezTo>
                    <a:pt x="2489" y="1388"/>
                    <a:pt x="2793" y="1052"/>
                    <a:pt x="2793" y="1052"/>
                  </a:cubicBezTo>
                  <a:lnTo>
                    <a:pt x="2601" y="1"/>
                  </a:lnTo>
                  <a:close/>
                </a:path>
              </a:pathLst>
            </a:custGeom>
            <a:solidFill>
              <a:srgbClr val="F4E8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96;p59">
              <a:extLst>
                <a:ext uri="{FF2B5EF4-FFF2-40B4-BE49-F238E27FC236}">
                  <a16:creationId xmlns:a16="http://schemas.microsoft.com/office/drawing/2014/main" id="{2934BEC1-6E16-44EB-A2DA-2E66AEEE4335}"/>
                </a:ext>
              </a:extLst>
            </p:cNvPr>
            <p:cNvSpPr/>
            <p:nvPr/>
          </p:nvSpPr>
          <p:spPr>
            <a:xfrm>
              <a:off x="8209197" y="2531082"/>
              <a:ext cx="227" cy="11804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40"/>
                  </a:moveTo>
                  <a:lnTo>
                    <a:pt x="1" y="52"/>
                  </a:lnTo>
                  <a:lnTo>
                    <a:pt x="1" y="40"/>
                  </a:lnTo>
                  <a:close/>
                  <a:moveTo>
                    <a:pt x="1" y="40"/>
                  </a:moveTo>
                  <a:lnTo>
                    <a:pt x="1" y="40"/>
                  </a:lnTo>
                  <a:lnTo>
                    <a:pt x="1" y="40"/>
                  </a:lnTo>
                  <a:close/>
                  <a:moveTo>
                    <a:pt x="1" y="28"/>
                  </a:moveTo>
                  <a:lnTo>
                    <a:pt x="1" y="40"/>
                  </a:lnTo>
                  <a:lnTo>
                    <a:pt x="1" y="28"/>
                  </a:lnTo>
                  <a:close/>
                  <a:moveTo>
                    <a:pt x="1" y="28"/>
                  </a:moveTo>
                  <a:lnTo>
                    <a:pt x="1" y="28"/>
                  </a:lnTo>
                  <a:lnTo>
                    <a:pt x="1" y="28"/>
                  </a:lnTo>
                  <a:close/>
                  <a:moveTo>
                    <a:pt x="1" y="15"/>
                  </a:moveTo>
                  <a:lnTo>
                    <a:pt x="1" y="15"/>
                  </a:lnTo>
                  <a:lnTo>
                    <a:pt x="1" y="15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B99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97;p59">
              <a:extLst>
                <a:ext uri="{FF2B5EF4-FFF2-40B4-BE49-F238E27FC236}">
                  <a16:creationId xmlns:a16="http://schemas.microsoft.com/office/drawing/2014/main" id="{DC70A069-3473-4C54-893B-0527B73B7768}"/>
                </a:ext>
              </a:extLst>
            </p:cNvPr>
            <p:cNvSpPr/>
            <p:nvPr/>
          </p:nvSpPr>
          <p:spPr>
            <a:xfrm>
              <a:off x="7840779" y="1759508"/>
              <a:ext cx="409503" cy="887116"/>
            </a:xfrm>
            <a:custGeom>
              <a:avLst/>
              <a:gdLst/>
              <a:ahLst/>
              <a:cxnLst/>
              <a:rect l="l" t="t" r="r" b="b"/>
              <a:pathLst>
                <a:path w="1804" h="3908" extrusionOk="0">
                  <a:moveTo>
                    <a:pt x="686" y="0"/>
                  </a:moveTo>
                  <a:cubicBezTo>
                    <a:pt x="634" y="0"/>
                    <a:pt x="573" y="13"/>
                    <a:pt x="509" y="13"/>
                  </a:cubicBezTo>
                  <a:cubicBezTo>
                    <a:pt x="509" y="13"/>
                    <a:pt x="25" y="445"/>
                    <a:pt x="0" y="1130"/>
                  </a:cubicBezTo>
                  <a:cubicBezTo>
                    <a:pt x="597" y="1027"/>
                    <a:pt x="850" y="902"/>
                    <a:pt x="850" y="902"/>
                  </a:cubicBezTo>
                  <a:lnTo>
                    <a:pt x="1042" y="1953"/>
                  </a:lnTo>
                  <a:cubicBezTo>
                    <a:pt x="1042" y="1953"/>
                    <a:pt x="877" y="2132"/>
                    <a:pt x="89" y="2233"/>
                  </a:cubicBezTo>
                  <a:cubicBezTo>
                    <a:pt x="101" y="2321"/>
                    <a:pt x="116" y="2409"/>
                    <a:pt x="128" y="2486"/>
                  </a:cubicBezTo>
                  <a:cubicBezTo>
                    <a:pt x="165" y="2729"/>
                    <a:pt x="165" y="2958"/>
                    <a:pt x="128" y="3186"/>
                  </a:cubicBezTo>
                  <a:cubicBezTo>
                    <a:pt x="89" y="3387"/>
                    <a:pt x="52" y="3655"/>
                    <a:pt x="76" y="3908"/>
                  </a:cubicBezTo>
                  <a:cubicBezTo>
                    <a:pt x="954" y="3844"/>
                    <a:pt x="1423" y="3615"/>
                    <a:pt x="1563" y="3527"/>
                  </a:cubicBezTo>
                  <a:cubicBezTo>
                    <a:pt x="1587" y="3515"/>
                    <a:pt x="1611" y="3491"/>
                    <a:pt x="1624" y="3451"/>
                  </a:cubicBezTo>
                  <a:lnTo>
                    <a:pt x="1624" y="3439"/>
                  </a:lnTo>
                  <a:lnTo>
                    <a:pt x="1624" y="3427"/>
                  </a:lnTo>
                  <a:lnTo>
                    <a:pt x="1624" y="3414"/>
                  </a:lnTo>
                  <a:lnTo>
                    <a:pt x="1624" y="3399"/>
                  </a:lnTo>
                  <a:cubicBezTo>
                    <a:pt x="1803" y="2473"/>
                    <a:pt x="1359" y="734"/>
                    <a:pt x="1078" y="77"/>
                  </a:cubicBezTo>
                  <a:cubicBezTo>
                    <a:pt x="954" y="25"/>
                    <a:pt x="826" y="0"/>
                    <a:pt x="686" y="0"/>
                  </a:cubicBezTo>
                  <a:close/>
                </a:path>
              </a:pathLst>
            </a:custGeom>
            <a:solidFill>
              <a:srgbClr val="B05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98;p59">
              <a:extLst>
                <a:ext uri="{FF2B5EF4-FFF2-40B4-BE49-F238E27FC236}">
                  <a16:creationId xmlns:a16="http://schemas.microsoft.com/office/drawing/2014/main" id="{1EC09C61-26B0-4012-94B8-BE14BE6B63AA}"/>
                </a:ext>
              </a:extLst>
            </p:cNvPr>
            <p:cNvSpPr/>
            <p:nvPr/>
          </p:nvSpPr>
          <p:spPr>
            <a:xfrm>
              <a:off x="7838055" y="1964036"/>
              <a:ext cx="239255" cy="302364"/>
            </a:xfrm>
            <a:custGeom>
              <a:avLst/>
              <a:gdLst/>
              <a:ahLst/>
              <a:cxnLst/>
              <a:rect l="l" t="t" r="r" b="b"/>
              <a:pathLst>
                <a:path w="1054" h="1332" extrusionOk="0">
                  <a:moveTo>
                    <a:pt x="862" y="1"/>
                  </a:moveTo>
                  <a:cubicBezTo>
                    <a:pt x="862" y="1"/>
                    <a:pt x="609" y="126"/>
                    <a:pt x="12" y="229"/>
                  </a:cubicBezTo>
                  <a:cubicBezTo>
                    <a:pt x="0" y="266"/>
                    <a:pt x="0" y="305"/>
                    <a:pt x="0" y="342"/>
                  </a:cubicBezTo>
                  <a:cubicBezTo>
                    <a:pt x="12" y="671"/>
                    <a:pt x="52" y="1027"/>
                    <a:pt x="101" y="1332"/>
                  </a:cubicBezTo>
                  <a:cubicBezTo>
                    <a:pt x="889" y="1231"/>
                    <a:pt x="1054" y="1052"/>
                    <a:pt x="1054" y="1052"/>
                  </a:cubicBezTo>
                  <a:lnTo>
                    <a:pt x="862" y="1"/>
                  </a:lnTo>
                  <a:close/>
                </a:path>
              </a:pathLst>
            </a:custGeom>
            <a:solidFill>
              <a:srgbClr val="B99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99;p59">
              <a:extLst>
                <a:ext uri="{FF2B5EF4-FFF2-40B4-BE49-F238E27FC236}">
                  <a16:creationId xmlns:a16="http://schemas.microsoft.com/office/drawing/2014/main" id="{53589496-7C97-4DFC-86F7-4CC13C8CF0E6}"/>
                </a:ext>
              </a:extLst>
            </p:cNvPr>
            <p:cNvSpPr/>
            <p:nvPr/>
          </p:nvSpPr>
          <p:spPr>
            <a:xfrm>
              <a:off x="7437631" y="1779484"/>
              <a:ext cx="95112" cy="613581"/>
            </a:xfrm>
            <a:custGeom>
              <a:avLst/>
              <a:gdLst/>
              <a:ahLst/>
              <a:cxnLst/>
              <a:rect l="l" t="t" r="r" b="b"/>
              <a:pathLst>
                <a:path w="419" h="2703" extrusionOk="0">
                  <a:moveTo>
                    <a:pt x="229" y="1"/>
                  </a:moveTo>
                  <a:cubicBezTo>
                    <a:pt x="217" y="1"/>
                    <a:pt x="202" y="1"/>
                    <a:pt x="202" y="13"/>
                  </a:cubicBezTo>
                  <a:cubicBezTo>
                    <a:pt x="126" y="229"/>
                    <a:pt x="1" y="674"/>
                    <a:pt x="1" y="1027"/>
                  </a:cubicBezTo>
                  <a:lnTo>
                    <a:pt x="1" y="1054"/>
                  </a:lnTo>
                  <a:cubicBezTo>
                    <a:pt x="1" y="1231"/>
                    <a:pt x="65" y="1523"/>
                    <a:pt x="141" y="1828"/>
                  </a:cubicBezTo>
                  <a:cubicBezTo>
                    <a:pt x="217" y="2133"/>
                    <a:pt x="318" y="2449"/>
                    <a:pt x="381" y="2690"/>
                  </a:cubicBezTo>
                  <a:cubicBezTo>
                    <a:pt x="381" y="2702"/>
                    <a:pt x="394" y="2702"/>
                    <a:pt x="406" y="2702"/>
                  </a:cubicBezTo>
                  <a:cubicBezTo>
                    <a:pt x="418" y="2702"/>
                    <a:pt x="418" y="2690"/>
                    <a:pt x="418" y="2678"/>
                  </a:cubicBezTo>
                  <a:cubicBezTo>
                    <a:pt x="342" y="2449"/>
                    <a:pt x="254" y="2120"/>
                    <a:pt x="177" y="1816"/>
                  </a:cubicBezTo>
                  <a:cubicBezTo>
                    <a:pt x="101" y="1511"/>
                    <a:pt x="37" y="1219"/>
                    <a:pt x="37" y="1054"/>
                  </a:cubicBezTo>
                  <a:lnTo>
                    <a:pt x="37" y="1027"/>
                  </a:lnTo>
                  <a:cubicBezTo>
                    <a:pt x="37" y="674"/>
                    <a:pt x="165" y="241"/>
                    <a:pt x="241" y="25"/>
                  </a:cubicBezTo>
                  <a:cubicBezTo>
                    <a:pt x="241" y="13"/>
                    <a:pt x="241" y="1"/>
                    <a:pt x="22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00;p59">
              <a:extLst>
                <a:ext uri="{FF2B5EF4-FFF2-40B4-BE49-F238E27FC236}">
                  <a16:creationId xmlns:a16="http://schemas.microsoft.com/office/drawing/2014/main" id="{F30E21B6-8909-4D0B-B7E5-5B7752BE6C68}"/>
                </a:ext>
              </a:extLst>
            </p:cNvPr>
            <p:cNvSpPr/>
            <p:nvPr/>
          </p:nvSpPr>
          <p:spPr>
            <a:xfrm>
              <a:off x="7884590" y="1715243"/>
              <a:ext cx="506658" cy="613581"/>
            </a:xfrm>
            <a:custGeom>
              <a:avLst/>
              <a:gdLst/>
              <a:ahLst/>
              <a:cxnLst/>
              <a:rect l="l" t="t" r="r" b="b"/>
              <a:pathLst>
                <a:path w="2232" h="2703" extrusionOk="0">
                  <a:moveTo>
                    <a:pt x="685" y="1"/>
                  </a:moveTo>
                  <a:cubicBezTo>
                    <a:pt x="177" y="1"/>
                    <a:pt x="0" y="977"/>
                    <a:pt x="36" y="1222"/>
                  </a:cubicBezTo>
                  <a:cubicBezTo>
                    <a:pt x="75" y="1478"/>
                    <a:pt x="392" y="1490"/>
                    <a:pt x="468" y="1679"/>
                  </a:cubicBezTo>
                  <a:cubicBezTo>
                    <a:pt x="544" y="1870"/>
                    <a:pt x="517" y="2224"/>
                    <a:pt x="593" y="2352"/>
                  </a:cubicBezTo>
                  <a:cubicBezTo>
                    <a:pt x="669" y="2480"/>
                    <a:pt x="937" y="2644"/>
                    <a:pt x="1482" y="2696"/>
                  </a:cubicBezTo>
                  <a:cubicBezTo>
                    <a:pt x="1525" y="2701"/>
                    <a:pt x="1565" y="2703"/>
                    <a:pt x="1604" y="2703"/>
                  </a:cubicBezTo>
                  <a:cubicBezTo>
                    <a:pt x="2052" y="2703"/>
                    <a:pt x="2194" y="2394"/>
                    <a:pt x="2219" y="2288"/>
                  </a:cubicBezTo>
                  <a:cubicBezTo>
                    <a:pt x="2231" y="2175"/>
                    <a:pt x="2027" y="2071"/>
                    <a:pt x="2003" y="1934"/>
                  </a:cubicBezTo>
                  <a:cubicBezTo>
                    <a:pt x="1963" y="1794"/>
                    <a:pt x="2015" y="1590"/>
                    <a:pt x="1951" y="1514"/>
                  </a:cubicBezTo>
                  <a:cubicBezTo>
                    <a:pt x="1875" y="1438"/>
                    <a:pt x="1659" y="1401"/>
                    <a:pt x="1622" y="1401"/>
                  </a:cubicBezTo>
                  <a:cubicBezTo>
                    <a:pt x="1598" y="1386"/>
                    <a:pt x="1354" y="68"/>
                    <a:pt x="733" y="4"/>
                  </a:cubicBezTo>
                  <a:cubicBezTo>
                    <a:pt x="717" y="2"/>
                    <a:pt x="701" y="1"/>
                    <a:pt x="685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01;p59">
              <a:extLst>
                <a:ext uri="{FF2B5EF4-FFF2-40B4-BE49-F238E27FC236}">
                  <a16:creationId xmlns:a16="http://schemas.microsoft.com/office/drawing/2014/main" id="{0AAA4FFB-AA0C-47F1-8A9E-D90B03F53E32}"/>
                </a:ext>
              </a:extLst>
            </p:cNvPr>
            <p:cNvSpPr/>
            <p:nvPr/>
          </p:nvSpPr>
          <p:spPr>
            <a:xfrm>
              <a:off x="8048028" y="1995135"/>
              <a:ext cx="185003" cy="41087"/>
            </a:xfrm>
            <a:custGeom>
              <a:avLst/>
              <a:gdLst/>
              <a:ahLst/>
              <a:cxnLst/>
              <a:rect l="l" t="t" r="r" b="b"/>
              <a:pathLst>
                <a:path w="815" h="181" extrusionOk="0">
                  <a:moveTo>
                    <a:pt x="25" y="1"/>
                  </a:moveTo>
                  <a:lnTo>
                    <a:pt x="13" y="16"/>
                  </a:lnTo>
                  <a:cubicBezTo>
                    <a:pt x="1" y="28"/>
                    <a:pt x="13" y="41"/>
                    <a:pt x="25" y="41"/>
                  </a:cubicBezTo>
                  <a:cubicBezTo>
                    <a:pt x="369" y="141"/>
                    <a:pt x="802" y="181"/>
                    <a:pt x="802" y="181"/>
                  </a:cubicBezTo>
                  <a:cubicBezTo>
                    <a:pt x="814" y="181"/>
                    <a:pt x="814" y="181"/>
                    <a:pt x="814" y="168"/>
                  </a:cubicBezTo>
                  <a:cubicBezTo>
                    <a:pt x="814" y="153"/>
                    <a:pt x="814" y="153"/>
                    <a:pt x="802" y="153"/>
                  </a:cubicBezTo>
                  <a:cubicBezTo>
                    <a:pt x="802" y="153"/>
                    <a:pt x="774" y="141"/>
                    <a:pt x="726" y="141"/>
                  </a:cubicBezTo>
                  <a:cubicBezTo>
                    <a:pt x="598" y="129"/>
                    <a:pt x="281" y="77"/>
                    <a:pt x="25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02;p59">
              <a:extLst>
                <a:ext uri="{FF2B5EF4-FFF2-40B4-BE49-F238E27FC236}">
                  <a16:creationId xmlns:a16="http://schemas.microsoft.com/office/drawing/2014/main" id="{497B084B-8DED-423D-952C-2D172850A6DB}"/>
                </a:ext>
              </a:extLst>
            </p:cNvPr>
            <p:cNvSpPr/>
            <p:nvPr/>
          </p:nvSpPr>
          <p:spPr>
            <a:xfrm>
              <a:off x="8097287" y="2145182"/>
              <a:ext cx="224728" cy="26559"/>
            </a:xfrm>
            <a:custGeom>
              <a:avLst/>
              <a:gdLst/>
              <a:ahLst/>
              <a:cxnLst/>
              <a:rect l="l" t="t" r="r" b="b"/>
              <a:pathLst>
                <a:path w="990" h="117" extrusionOk="0">
                  <a:moveTo>
                    <a:pt x="253" y="1"/>
                  </a:moveTo>
                  <a:cubicBezTo>
                    <a:pt x="165" y="1"/>
                    <a:pt x="88" y="13"/>
                    <a:pt x="12" y="13"/>
                  </a:cubicBezTo>
                  <a:cubicBezTo>
                    <a:pt x="0" y="25"/>
                    <a:pt x="0" y="25"/>
                    <a:pt x="0" y="40"/>
                  </a:cubicBezTo>
                  <a:cubicBezTo>
                    <a:pt x="0" y="53"/>
                    <a:pt x="12" y="53"/>
                    <a:pt x="12" y="53"/>
                  </a:cubicBezTo>
                  <a:cubicBezTo>
                    <a:pt x="88" y="40"/>
                    <a:pt x="165" y="40"/>
                    <a:pt x="253" y="40"/>
                  </a:cubicBezTo>
                  <a:cubicBezTo>
                    <a:pt x="417" y="40"/>
                    <a:pt x="597" y="65"/>
                    <a:pt x="737" y="77"/>
                  </a:cubicBezTo>
                  <a:cubicBezTo>
                    <a:pt x="798" y="89"/>
                    <a:pt x="862" y="89"/>
                    <a:pt x="902" y="101"/>
                  </a:cubicBezTo>
                  <a:cubicBezTo>
                    <a:pt x="938" y="101"/>
                    <a:pt x="966" y="117"/>
                    <a:pt x="966" y="117"/>
                  </a:cubicBezTo>
                  <a:cubicBezTo>
                    <a:pt x="978" y="117"/>
                    <a:pt x="978" y="101"/>
                    <a:pt x="990" y="89"/>
                  </a:cubicBezTo>
                  <a:cubicBezTo>
                    <a:pt x="990" y="89"/>
                    <a:pt x="978" y="77"/>
                    <a:pt x="966" y="77"/>
                  </a:cubicBezTo>
                  <a:cubicBezTo>
                    <a:pt x="966" y="77"/>
                    <a:pt x="597" y="1"/>
                    <a:pt x="253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03;p59">
              <a:extLst>
                <a:ext uri="{FF2B5EF4-FFF2-40B4-BE49-F238E27FC236}">
                  <a16:creationId xmlns:a16="http://schemas.microsoft.com/office/drawing/2014/main" id="{C3320E4B-E570-4755-8DC7-0BEE088F95B0}"/>
                </a:ext>
              </a:extLst>
            </p:cNvPr>
            <p:cNvSpPr/>
            <p:nvPr/>
          </p:nvSpPr>
          <p:spPr>
            <a:xfrm>
              <a:off x="7918866" y="1714789"/>
              <a:ext cx="97609" cy="116905"/>
            </a:xfrm>
            <a:custGeom>
              <a:avLst/>
              <a:gdLst/>
              <a:ahLst/>
              <a:cxnLst/>
              <a:rect l="l" t="t" r="r" b="b"/>
              <a:pathLst>
                <a:path w="430" h="515" extrusionOk="0">
                  <a:moveTo>
                    <a:pt x="417" y="0"/>
                  </a:moveTo>
                  <a:cubicBezTo>
                    <a:pt x="414" y="0"/>
                    <a:pt x="410" y="1"/>
                    <a:pt x="405" y="6"/>
                  </a:cubicBezTo>
                  <a:cubicBezTo>
                    <a:pt x="214" y="70"/>
                    <a:pt x="89" y="261"/>
                    <a:pt x="0" y="490"/>
                  </a:cubicBezTo>
                  <a:cubicBezTo>
                    <a:pt x="0" y="490"/>
                    <a:pt x="0" y="502"/>
                    <a:pt x="13" y="514"/>
                  </a:cubicBezTo>
                  <a:cubicBezTo>
                    <a:pt x="13" y="514"/>
                    <a:pt x="25" y="514"/>
                    <a:pt x="37" y="502"/>
                  </a:cubicBezTo>
                  <a:cubicBezTo>
                    <a:pt x="113" y="286"/>
                    <a:pt x="253" y="94"/>
                    <a:pt x="418" y="33"/>
                  </a:cubicBezTo>
                  <a:cubicBezTo>
                    <a:pt x="430" y="33"/>
                    <a:pt x="430" y="18"/>
                    <a:pt x="430" y="6"/>
                  </a:cubicBezTo>
                  <a:cubicBezTo>
                    <a:pt x="430" y="6"/>
                    <a:pt x="424" y="0"/>
                    <a:pt x="417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04;p59">
              <a:extLst>
                <a:ext uri="{FF2B5EF4-FFF2-40B4-BE49-F238E27FC236}">
                  <a16:creationId xmlns:a16="http://schemas.microsoft.com/office/drawing/2014/main" id="{6FB3C886-D323-4905-9A48-DF0DD6132D6F}"/>
                </a:ext>
              </a:extLst>
            </p:cNvPr>
            <p:cNvSpPr/>
            <p:nvPr/>
          </p:nvSpPr>
          <p:spPr>
            <a:xfrm>
              <a:off x="7912737" y="2027823"/>
              <a:ext cx="101014" cy="195674"/>
            </a:xfrm>
            <a:custGeom>
              <a:avLst/>
              <a:gdLst/>
              <a:ahLst/>
              <a:cxnLst/>
              <a:rect l="l" t="t" r="r" b="b"/>
              <a:pathLst>
                <a:path w="445" h="862" extrusionOk="0">
                  <a:moveTo>
                    <a:pt x="18" y="0"/>
                  </a:moveTo>
                  <a:cubicBezTo>
                    <a:pt x="13" y="0"/>
                    <a:pt x="6" y="3"/>
                    <a:pt x="0" y="9"/>
                  </a:cubicBezTo>
                  <a:lnTo>
                    <a:pt x="0" y="37"/>
                  </a:lnTo>
                  <a:cubicBezTo>
                    <a:pt x="64" y="85"/>
                    <a:pt x="128" y="125"/>
                    <a:pt x="192" y="161"/>
                  </a:cubicBezTo>
                  <a:cubicBezTo>
                    <a:pt x="256" y="201"/>
                    <a:pt x="305" y="253"/>
                    <a:pt x="332" y="302"/>
                  </a:cubicBezTo>
                  <a:cubicBezTo>
                    <a:pt x="356" y="378"/>
                    <a:pt x="369" y="466"/>
                    <a:pt x="381" y="570"/>
                  </a:cubicBezTo>
                  <a:cubicBezTo>
                    <a:pt x="393" y="658"/>
                    <a:pt x="393" y="758"/>
                    <a:pt x="408" y="847"/>
                  </a:cubicBezTo>
                  <a:cubicBezTo>
                    <a:pt x="408" y="847"/>
                    <a:pt x="420" y="862"/>
                    <a:pt x="432" y="862"/>
                  </a:cubicBezTo>
                  <a:cubicBezTo>
                    <a:pt x="432" y="862"/>
                    <a:pt x="445" y="847"/>
                    <a:pt x="445" y="835"/>
                  </a:cubicBezTo>
                  <a:cubicBezTo>
                    <a:pt x="432" y="758"/>
                    <a:pt x="420" y="658"/>
                    <a:pt x="420" y="557"/>
                  </a:cubicBezTo>
                  <a:cubicBezTo>
                    <a:pt x="408" y="466"/>
                    <a:pt x="393" y="366"/>
                    <a:pt x="369" y="289"/>
                  </a:cubicBezTo>
                  <a:cubicBezTo>
                    <a:pt x="332" y="225"/>
                    <a:pt x="280" y="177"/>
                    <a:pt x="216" y="137"/>
                  </a:cubicBezTo>
                  <a:cubicBezTo>
                    <a:pt x="152" y="101"/>
                    <a:pt x="76" y="61"/>
                    <a:pt x="27" y="9"/>
                  </a:cubicBezTo>
                  <a:cubicBezTo>
                    <a:pt x="27" y="3"/>
                    <a:pt x="24" y="0"/>
                    <a:pt x="1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05;p59">
              <a:extLst>
                <a:ext uri="{FF2B5EF4-FFF2-40B4-BE49-F238E27FC236}">
                  <a16:creationId xmlns:a16="http://schemas.microsoft.com/office/drawing/2014/main" id="{8861CDC2-8B63-46C1-98C3-C7227C0455CE}"/>
                </a:ext>
              </a:extLst>
            </p:cNvPr>
            <p:cNvSpPr/>
            <p:nvPr/>
          </p:nvSpPr>
          <p:spPr>
            <a:xfrm>
              <a:off x="7728642" y="2232804"/>
              <a:ext cx="616298" cy="490774"/>
            </a:xfrm>
            <a:custGeom>
              <a:avLst/>
              <a:gdLst/>
              <a:ahLst/>
              <a:cxnLst/>
              <a:rect l="l" t="t" r="r" b="b"/>
              <a:pathLst>
                <a:path w="2715" h="2162" extrusionOk="0">
                  <a:moveTo>
                    <a:pt x="1943" y="0"/>
                  </a:moveTo>
                  <a:cubicBezTo>
                    <a:pt x="1654" y="0"/>
                    <a:pt x="1420" y="72"/>
                    <a:pt x="1420" y="72"/>
                  </a:cubicBezTo>
                  <a:cubicBezTo>
                    <a:pt x="1204" y="376"/>
                    <a:pt x="1003" y="1162"/>
                    <a:pt x="1003" y="1162"/>
                  </a:cubicBezTo>
                  <a:cubicBezTo>
                    <a:pt x="1003" y="1162"/>
                    <a:pt x="979" y="1157"/>
                    <a:pt x="929" y="1157"/>
                  </a:cubicBezTo>
                  <a:cubicBezTo>
                    <a:pt x="842" y="1157"/>
                    <a:pt x="676" y="1172"/>
                    <a:pt x="418" y="1253"/>
                  </a:cubicBezTo>
                  <a:cubicBezTo>
                    <a:pt x="1" y="1378"/>
                    <a:pt x="266" y="1594"/>
                    <a:pt x="214" y="1634"/>
                  </a:cubicBezTo>
                  <a:cubicBezTo>
                    <a:pt x="55" y="1762"/>
                    <a:pt x="400" y="2161"/>
                    <a:pt x="786" y="2161"/>
                  </a:cubicBezTo>
                  <a:cubicBezTo>
                    <a:pt x="858" y="2161"/>
                    <a:pt x="931" y="2147"/>
                    <a:pt x="1003" y="2115"/>
                  </a:cubicBezTo>
                  <a:cubicBezTo>
                    <a:pt x="1460" y="1911"/>
                    <a:pt x="1649" y="1607"/>
                    <a:pt x="1649" y="1607"/>
                  </a:cubicBezTo>
                  <a:cubicBezTo>
                    <a:pt x="2285" y="1125"/>
                    <a:pt x="2714" y="263"/>
                    <a:pt x="2714" y="263"/>
                  </a:cubicBezTo>
                  <a:cubicBezTo>
                    <a:pt x="2495" y="55"/>
                    <a:pt x="2197" y="0"/>
                    <a:pt x="1943" y="0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06;p59">
              <a:extLst>
                <a:ext uri="{FF2B5EF4-FFF2-40B4-BE49-F238E27FC236}">
                  <a16:creationId xmlns:a16="http://schemas.microsoft.com/office/drawing/2014/main" id="{D11ECD77-4C07-4945-A754-8FA52111F5EA}"/>
                </a:ext>
              </a:extLst>
            </p:cNvPr>
            <p:cNvSpPr/>
            <p:nvPr/>
          </p:nvSpPr>
          <p:spPr>
            <a:xfrm>
              <a:off x="7737041" y="2522683"/>
              <a:ext cx="219280" cy="200895"/>
            </a:xfrm>
            <a:custGeom>
              <a:avLst/>
              <a:gdLst/>
              <a:ahLst/>
              <a:cxnLst/>
              <a:rect l="l" t="t" r="r" b="b"/>
              <a:pathLst>
                <a:path w="966" h="885" extrusionOk="0">
                  <a:moveTo>
                    <a:pt x="293" y="1"/>
                  </a:moveTo>
                  <a:lnTo>
                    <a:pt x="293" y="1"/>
                  </a:lnTo>
                  <a:cubicBezTo>
                    <a:pt x="0" y="141"/>
                    <a:pt x="229" y="317"/>
                    <a:pt x="177" y="357"/>
                  </a:cubicBezTo>
                  <a:cubicBezTo>
                    <a:pt x="18" y="485"/>
                    <a:pt x="363" y="884"/>
                    <a:pt x="749" y="884"/>
                  </a:cubicBezTo>
                  <a:cubicBezTo>
                    <a:pt x="821" y="884"/>
                    <a:pt x="894" y="870"/>
                    <a:pt x="966" y="838"/>
                  </a:cubicBezTo>
                  <a:lnTo>
                    <a:pt x="966" y="838"/>
                  </a:lnTo>
                  <a:cubicBezTo>
                    <a:pt x="939" y="843"/>
                    <a:pt x="913" y="845"/>
                    <a:pt x="886" y="845"/>
                  </a:cubicBezTo>
                  <a:cubicBezTo>
                    <a:pt x="557" y="845"/>
                    <a:pt x="244" y="501"/>
                    <a:pt x="281" y="393"/>
                  </a:cubicBezTo>
                  <a:cubicBezTo>
                    <a:pt x="317" y="281"/>
                    <a:pt x="153" y="229"/>
                    <a:pt x="293" y="1"/>
                  </a:cubicBezTo>
                  <a:close/>
                </a:path>
              </a:pathLst>
            </a:custGeom>
            <a:solidFill>
              <a:srgbClr val="EC6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07;p59">
              <a:extLst>
                <a:ext uri="{FF2B5EF4-FFF2-40B4-BE49-F238E27FC236}">
                  <a16:creationId xmlns:a16="http://schemas.microsoft.com/office/drawing/2014/main" id="{4C43A1D0-4D6D-4C0F-B44A-135A0A3D1268}"/>
                </a:ext>
              </a:extLst>
            </p:cNvPr>
            <p:cNvSpPr/>
            <p:nvPr/>
          </p:nvSpPr>
          <p:spPr>
            <a:xfrm>
              <a:off x="8050979" y="2232804"/>
              <a:ext cx="293962" cy="111684"/>
            </a:xfrm>
            <a:custGeom>
              <a:avLst/>
              <a:gdLst/>
              <a:ahLst/>
              <a:cxnLst/>
              <a:rect l="l" t="t" r="r" b="b"/>
              <a:pathLst>
                <a:path w="1295" h="492" extrusionOk="0">
                  <a:moveTo>
                    <a:pt x="523" y="0"/>
                  </a:moveTo>
                  <a:cubicBezTo>
                    <a:pt x="234" y="0"/>
                    <a:pt x="0" y="72"/>
                    <a:pt x="0" y="72"/>
                  </a:cubicBezTo>
                  <a:cubicBezTo>
                    <a:pt x="12" y="71"/>
                    <a:pt x="24" y="71"/>
                    <a:pt x="36" y="71"/>
                  </a:cubicBezTo>
                  <a:cubicBezTo>
                    <a:pt x="591" y="71"/>
                    <a:pt x="1006" y="343"/>
                    <a:pt x="1170" y="492"/>
                  </a:cubicBezTo>
                  <a:cubicBezTo>
                    <a:pt x="1258" y="352"/>
                    <a:pt x="1294" y="263"/>
                    <a:pt x="1294" y="263"/>
                  </a:cubicBezTo>
                  <a:cubicBezTo>
                    <a:pt x="1075" y="55"/>
                    <a:pt x="777" y="0"/>
                    <a:pt x="523" y="0"/>
                  </a:cubicBezTo>
                  <a:close/>
                </a:path>
              </a:pathLst>
            </a:custGeom>
            <a:solidFill>
              <a:srgbClr val="EC6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08;p59">
              <a:extLst>
                <a:ext uri="{FF2B5EF4-FFF2-40B4-BE49-F238E27FC236}">
                  <a16:creationId xmlns:a16="http://schemas.microsoft.com/office/drawing/2014/main" id="{8462DBF2-B07F-4124-A64C-7D68692AC0E8}"/>
                </a:ext>
              </a:extLst>
            </p:cNvPr>
            <p:cNvSpPr/>
            <p:nvPr/>
          </p:nvSpPr>
          <p:spPr>
            <a:xfrm>
              <a:off x="7947241" y="2449816"/>
              <a:ext cx="184776" cy="162305"/>
            </a:xfrm>
            <a:custGeom>
              <a:avLst/>
              <a:gdLst/>
              <a:ahLst/>
              <a:cxnLst/>
              <a:rect l="l" t="t" r="r" b="b"/>
              <a:pathLst>
                <a:path w="814" h="715" extrusionOk="0">
                  <a:moveTo>
                    <a:pt x="89" y="0"/>
                  </a:moveTo>
                  <a:cubicBezTo>
                    <a:pt x="65" y="0"/>
                    <a:pt x="49" y="14"/>
                    <a:pt x="40" y="41"/>
                  </a:cubicBezTo>
                  <a:lnTo>
                    <a:pt x="0" y="130"/>
                  </a:lnTo>
                  <a:cubicBezTo>
                    <a:pt x="0" y="157"/>
                    <a:pt x="12" y="194"/>
                    <a:pt x="40" y="206"/>
                  </a:cubicBezTo>
                  <a:cubicBezTo>
                    <a:pt x="153" y="258"/>
                    <a:pt x="457" y="398"/>
                    <a:pt x="649" y="714"/>
                  </a:cubicBezTo>
                  <a:lnTo>
                    <a:pt x="774" y="614"/>
                  </a:lnTo>
                  <a:cubicBezTo>
                    <a:pt x="801" y="602"/>
                    <a:pt x="813" y="562"/>
                    <a:pt x="789" y="538"/>
                  </a:cubicBezTo>
                  <a:cubicBezTo>
                    <a:pt x="713" y="410"/>
                    <a:pt x="469" y="105"/>
                    <a:pt x="116" y="5"/>
                  </a:cubicBezTo>
                  <a:cubicBezTo>
                    <a:pt x="106" y="2"/>
                    <a:pt x="97" y="0"/>
                    <a:pt x="8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09;p59">
              <a:extLst>
                <a:ext uri="{FF2B5EF4-FFF2-40B4-BE49-F238E27FC236}">
                  <a16:creationId xmlns:a16="http://schemas.microsoft.com/office/drawing/2014/main" id="{EFC878DB-AE5F-4091-8143-CB3FCDBE57E2}"/>
                </a:ext>
              </a:extLst>
            </p:cNvPr>
            <p:cNvSpPr/>
            <p:nvPr/>
          </p:nvSpPr>
          <p:spPr>
            <a:xfrm>
              <a:off x="8039856" y="2517235"/>
              <a:ext cx="72185" cy="71959"/>
            </a:xfrm>
            <a:custGeom>
              <a:avLst/>
              <a:gdLst/>
              <a:ahLst/>
              <a:cxnLst/>
              <a:rect l="l" t="t" r="r" b="b"/>
              <a:pathLst>
                <a:path w="318" h="317" extrusionOk="0">
                  <a:moveTo>
                    <a:pt x="165" y="0"/>
                  </a:moveTo>
                  <a:cubicBezTo>
                    <a:pt x="77" y="0"/>
                    <a:pt x="0" y="76"/>
                    <a:pt x="0" y="165"/>
                  </a:cubicBezTo>
                  <a:cubicBezTo>
                    <a:pt x="0" y="253"/>
                    <a:pt x="77" y="317"/>
                    <a:pt x="165" y="317"/>
                  </a:cubicBezTo>
                  <a:cubicBezTo>
                    <a:pt x="253" y="317"/>
                    <a:pt x="317" y="253"/>
                    <a:pt x="317" y="165"/>
                  </a:cubicBezTo>
                  <a:cubicBezTo>
                    <a:pt x="317" y="76"/>
                    <a:pt x="253" y="0"/>
                    <a:pt x="165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10;p59">
              <a:extLst>
                <a:ext uri="{FF2B5EF4-FFF2-40B4-BE49-F238E27FC236}">
                  <a16:creationId xmlns:a16="http://schemas.microsoft.com/office/drawing/2014/main" id="{7FC12A11-745E-4047-9FF6-A08F1D9E22AC}"/>
                </a:ext>
              </a:extLst>
            </p:cNvPr>
            <p:cNvSpPr/>
            <p:nvPr/>
          </p:nvSpPr>
          <p:spPr>
            <a:xfrm>
              <a:off x="8053703" y="2531082"/>
              <a:ext cx="43811" cy="43584"/>
            </a:xfrm>
            <a:custGeom>
              <a:avLst/>
              <a:gdLst/>
              <a:ahLst/>
              <a:cxnLst/>
              <a:rect l="l" t="t" r="r" b="b"/>
              <a:pathLst>
                <a:path w="193" h="192" extrusionOk="0">
                  <a:moveTo>
                    <a:pt x="104" y="0"/>
                  </a:moveTo>
                  <a:cubicBezTo>
                    <a:pt x="40" y="0"/>
                    <a:pt x="0" y="52"/>
                    <a:pt x="0" y="104"/>
                  </a:cubicBezTo>
                  <a:cubicBezTo>
                    <a:pt x="0" y="152"/>
                    <a:pt x="40" y="192"/>
                    <a:pt x="104" y="192"/>
                  </a:cubicBezTo>
                  <a:cubicBezTo>
                    <a:pt x="153" y="192"/>
                    <a:pt x="192" y="152"/>
                    <a:pt x="192" y="104"/>
                  </a:cubicBezTo>
                  <a:cubicBezTo>
                    <a:pt x="192" y="52"/>
                    <a:pt x="153" y="0"/>
                    <a:pt x="104" y="0"/>
                  </a:cubicBezTo>
                  <a:close/>
                </a:path>
              </a:pathLst>
            </a:custGeom>
            <a:solidFill>
              <a:srgbClr val="F4E8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11;p59">
              <a:extLst>
                <a:ext uri="{FF2B5EF4-FFF2-40B4-BE49-F238E27FC236}">
                  <a16:creationId xmlns:a16="http://schemas.microsoft.com/office/drawing/2014/main" id="{CBD903AD-C56B-4AE6-BDE7-E677C6CFEFBB}"/>
                </a:ext>
              </a:extLst>
            </p:cNvPr>
            <p:cNvSpPr/>
            <p:nvPr/>
          </p:nvSpPr>
          <p:spPr>
            <a:xfrm>
              <a:off x="7567020" y="1552030"/>
              <a:ext cx="175696" cy="247884"/>
            </a:xfrm>
            <a:custGeom>
              <a:avLst/>
              <a:gdLst/>
              <a:ahLst/>
              <a:cxnLst/>
              <a:rect l="l" t="t" r="r" b="b"/>
              <a:pathLst>
                <a:path w="774" h="1092" extrusionOk="0">
                  <a:moveTo>
                    <a:pt x="445" y="1"/>
                  </a:moveTo>
                  <a:lnTo>
                    <a:pt x="0" y="646"/>
                  </a:lnTo>
                  <a:lnTo>
                    <a:pt x="52" y="914"/>
                  </a:lnTo>
                  <a:cubicBezTo>
                    <a:pt x="52" y="914"/>
                    <a:pt x="153" y="1079"/>
                    <a:pt x="332" y="1091"/>
                  </a:cubicBezTo>
                  <a:cubicBezTo>
                    <a:pt x="332" y="1091"/>
                    <a:pt x="622" y="978"/>
                    <a:pt x="774" y="698"/>
                  </a:cubicBezTo>
                  <a:lnTo>
                    <a:pt x="445" y="1"/>
                  </a:ln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12;p59">
              <a:extLst>
                <a:ext uri="{FF2B5EF4-FFF2-40B4-BE49-F238E27FC236}">
                  <a16:creationId xmlns:a16="http://schemas.microsoft.com/office/drawing/2014/main" id="{FEF7F044-E172-416B-9CEF-894794559E08}"/>
                </a:ext>
              </a:extLst>
            </p:cNvPr>
            <p:cNvSpPr/>
            <p:nvPr/>
          </p:nvSpPr>
          <p:spPr>
            <a:xfrm>
              <a:off x="7567020" y="1557705"/>
              <a:ext cx="110094" cy="215423"/>
            </a:xfrm>
            <a:custGeom>
              <a:avLst/>
              <a:gdLst/>
              <a:ahLst/>
              <a:cxnLst/>
              <a:rect l="l" t="t" r="r" b="b"/>
              <a:pathLst>
                <a:path w="485" h="949" extrusionOk="0">
                  <a:moveTo>
                    <a:pt x="433" y="0"/>
                  </a:moveTo>
                  <a:lnTo>
                    <a:pt x="0" y="621"/>
                  </a:lnTo>
                  <a:lnTo>
                    <a:pt x="52" y="889"/>
                  </a:lnTo>
                  <a:cubicBezTo>
                    <a:pt x="79" y="929"/>
                    <a:pt x="119" y="948"/>
                    <a:pt x="161" y="948"/>
                  </a:cubicBezTo>
                  <a:cubicBezTo>
                    <a:pt x="199" y="948"/>
                    <a:pt x="238" y="932"/>
                    <a:pt x="268" y="902"/>
                  </a:cubicBezTo>
                  <a:cubicBezTo>
                    <a:pt x="421" y="737"/>
                    <a:pt x="485" y="469"/>
                    <a:pt x="469" y="253"/>
                  </a:cubicBezTo>
                  <a:cubicBezTo>
                    <a:pt x="457" y="192"/>
                    <a:pt x="457" y="88"/>
                    <a:pt x="433" y="0"/>
                  </a:cubicBezTo>
                  <a:close/>
                </a:path>
              </a:pathLst>
            </a:custGeom>
            <a:solidFill>
              <a:srgbClr val="EC6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13;p59">
              <a:extLst>
                <a:ext uri="{FF2B5EF4-FFF2-40B4-BE49-F238E27FC236}">
                  <a16:creationId xmlns:a16="http://schemas.microsoft.com/office/drawing/2014/main" id="{E6526D47-9FDC-4639-A58A-A8BA725F0910}"/>
                </a:ext>
              </a:extLst>
            </p:cNvPr>
            <p:cNvSpPr/>
            <p:nvPr/>
          </p:nvSpPr>
          <p:spPr>
            <a:xfrm>
              <a:off x="7388600" y="1373154"/>
              <a:ext cx="271262" cy="374550"/>
            </a:xfrm>
            <a:custGeom>
              <a:avLst/>
              <a:gdLst/>
              <a:ahLst/>
              <a:cxnLst/>
              <a:rect l="l" t="t" r="r" b="b"/>
              <a:pathLst>
                <a:path w="1195" h="1650" extrusionOk="0">
                  <a:moveTo>
                    <a:pt x="599" y="1"/>
                  </a:moveTo>
                  <a:cubicBezTo>
                    <a:pt x="527" y="1"/>
                    <a:pt x="447" y="13"/>
                    <a:pt x="357" y="40"/>
                  </a:cubicBezTo>
                  <a:cubicBezTo>
                    <a:pt x="13" y="140"/>
                    <a:pt x="1" y="472"/>
                    <a:pt x="89" y="801"/>
                  </a:cubicBezTo>
                  <a:cubicBezTo>
                    <a:pt x="182" y="1094"/>
                    <a:pt x="398" y="1649"/>
                    <a:pt x="691" y="1649"/>
                  </a:cubicBezTo>
                  <a:cubicBezTo>
                    <a:pt x="714" y="1649"/>
                    <a:pt x="738" y="1646"/>
                    <a:pt x="762" y="1638"/>
                  </a:cubicBezTo>
                  <a:cubicBezTo>
                    <a:pt x="1079" y="1550"/>
                    <a:pt x="1194" y="1157"/>
                    <a:pt x="1167" y="865"/>
                  </a:cubicBezTo>
                  <a:cubicBezTo>
                    <a:pt x="1156" y="609"/>
                    <a:pt x="1106" y="1"/>
                    <a:pt x="599" y="1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14;p59">
              <a:extLst>
                <a:ext uri="{FF2B5EF4-FFF2-40B4-BE49-F238E27FC236}">
                  <a16:creationId xmlns:a16="http://schemas.microsoft.com/office/drawing/2014/main" id="{DF287525-1219-40D7-BE9B-0750DF3999B2}"/>
                </a:ext>
              </a:extLst>
            </p:cNvPr>
            <p:cNvSpPr/>
            <p:nvPr/>
          </p:nvSpPr>
          <p:spPr>
            <a:xfrm>
              <a:off x="7250358" y="1290526"/>
              <a:ext cx="506885" cy="333690"/>
            </a:xfrm>
            <a:custGeom>
              <a:avLst/>
              <a:gdLst/>
              <a:ahLst/>
              <a:cxnLst/>
              <a:rect l="l" t="t" r="r" b="b"/>
              <a:pathLst>
                <a:path w="2233" h="1470" extrusionOk="0">
                  <a:moveTo>
                    <a:pt x="639" y="1"/>
                  </a:moveTo>
                  <a:cubicBezTo>
                    <a:pt x="503" y="1"/>
                    <a:pt x="367" y="44"/>
                    <a:pt x="253" y="151"/>
                  </a:cubicBezTo>
                  <a:cubicBezTo>
                    <a:pt x="0" y="404"/>
                    <a:pt x="141" y="897"/>
                    <a:pt x="469" y="988"/>
                  </a:cubicBezTo>
                  <a:cubicBezTo>
                    <a:pt x="525" y="1003"/>
                    <a:pt x="577" y="1010"/>
                    <a:pt x="626" y="1010"/>
                  </a:cubicBezTo>
                  <a:cubicBezTo>
                    <a:pt x="862" y="1010"/>
                    <a:pt x="1002" y="860"/>
                    <a:pt x="1002" y="860"/>
                  </a:cubicBezTo>
                  <a:cubicBezTo>
                    <a:pt x="1039" y="871"/>
                    <a:pt x="1073" y="876"/>
                    <a:pt x="1105" y="876"/>
                  </a:cubicBezTo>
                  <a:cubicBezTo>
                    <a:pt x="1300" y="876"/>
                    <a:pt x="1423" y="708"/>
                    <a:pt x="1423" y="708"/>
                  </a:cubicBezTo>
                  <a:cubicBezTo>
                    <a:pt x="1423" y="809"/>
                    <a:pt x="1459" y="873"/>
                    <a:pt x="1511" y="897"/>
                  </a:cubicBezTo>
                  <a:cubicBezTo>
                    <a:pt x="1599" y="949"/>
                    <a:pt x="1651" y="1037"/>
                    <a:pt x="1663" y="1141"/>
                  </a:cubicBezTo>
                  <a:lnTo>
                    <a:pt x="1675" y="1202"/>
                  </a:lnTo>
                  <a:lnTo>
                    <a:pt x="1739" y="1189"/>
                  </a:lnTo>
                  <a:lnTo>
                    <a:pt x="2004" y="1470"/>
                  </a:lnTo>
                  <a:cubicBezTo>
                    <a:pt x="2004" y="1470"/>
                    <a:pt x="2044" y="1329"/>
                    <a:pt x="2144" y="885"/>
                  </a:cubicBezTo>
                  <a:cubicBezTo>
                    <a:pt x="2233" y="440"/>
                    <a:pt x="1880" y="327"/>
                    <a:pt x="1880" y="327"/>
                  </a:cubicBezTo>
                  <a:cubicBezTo>
                    <a:pt x="1860" y="105"/>
                    <a:pt x="1730" y="13"/>
                    <a:pt x="1597" y="13"/>
                  </a:cubicBezTo>
                  <a:cubicBezTo>
                    <a:pt x="1540" y="13"/>
                    <a:pt x="1484" y="30"/>
                    <a:pt x="1435" y="59"/>
                  </a:cubicBezTo>
                  <a:cubicBezTo>
                    <a:pt x="1435" y="59"/>
                    <a:pt x="1423" y="59"/>
                    <a:pt x="1423" y="75"/>
                  </a:cubicBezTo>
                  <a:cubicBezTo>
                    <a:pt x="1347" y="113"/>
                    <a:pt x="1267" y="132"/>
                    <a:pt x="1187" y="132"/>
                  </a:cubicBezTo>
                  <a:cubicBezTo>
                    <a:pt x="1107" y="132"/>
                    <a:pt x="1027" y="113"/>
                    <a:pt x="951" y="75"/>
                  </a:cubicBezTo>
                  <a:cubicBezTo>
                    <a:pt x="856" y="29"/>
                    <a:pt x="748" y="1"/>
                    <a:pt x="63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15;p59">
              <a:extLst>
                <a:ext uri="{FF2B5EF4-FFF2-40B4-BE49-F238E27FC236}">
                  <a16:creationId xmlns:a16="http://schemas.microsoft.com/office/drawing/2014/main" id="{5BBFA6DA-8AC2-4FDE-AAAC-1478B754AFAB}"/>
                </a:ext>
              </a:extLst>
            </p:cNvPr>
            <p:cNvSpPr/>
            <p:nvPr/>
          </p:nvSpPr>
          <p:spPr>
            <a:xfrm>
              <a:off x="7642383" y="1497323"/>
              <a:ext cx="57430" cy="112365"/>
            </a:xfrm>
            <a:custGeom>
              <a:avLst/>
              <a:gdLst/>
              <a:ahLst/>
              <a:cxnLst/>
              <a:rect l="l" t="t" r="r" b="b"/>
              <a:pathLst>
                <a:path w="253" h="495" extrusionOk="0">
                  <a:moveTo>
                    <a:pt x="136" y="0"/>
                  </a:moveTo>
                  <a:cubicBezTo>
                    <a:pt x="132" y="0"/>
                    <a:pt x="129" y="0"/>
                    <a:pt x="125" y="1"/>
                  </a:cubicBezTo>
                  <a:cubicBezTo>
                    <a:pt x="0" y="26"/>
                    <a:pt x="12" y="214"/>
                    <a:pt x="12" y="214"/>
                  </a:cubicBezTo>
                  <a:lnTo>
                    <a:pt x="25" y="495"/>
                  </a:lnTo>
                  <a:cubicBezTo>
                    <a:pt x="235" y="444"/>
                    <a:pt x="252" y="0"/>
                    <a:pt x="136" y="0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16;p59">
              <a:extLst>
                <a:ext uri="{FF2B5EF4-FFF2-40B4-BE49-F238E27FC236}">
                  <a16:creationId xmlns:a16="http://schemas.microsoft.com/office/drawing/2014/main" id="{9F2E6608-3C45-4474-845E-436160271462}"/>
                </a:ext>
              </a:extLst>
            </p:cNvPr>
            <p:cNvSpPr/>
            <p:nvPr/>
          </p:nvSpPr>
          <p:spPr>
            <a:xfrm>
              <a:off x="7650555" y="1512078"/>
              <a:ext cx="26559" cy="76045"/>
            </a:xfrm>
            <a:custGeom>
              <a:avLst/>
              <a:gdLst/>
              <a:ahLst/>
              <a:cxnLst/>
              <a:rect l="l" t="t" r="r" b="b"/>
              <a:pathLst>
                <a:path w="117" h="335" extrusionOk="0">
                  <a:moveTo>
                    <a:pt x="102" y="1"/>
                  </a:moveTo>
                  <a:cubicBezTo>
                    <a:pt x="98" y="1"/>
                    <a:pt x="95" y="5"/>
                    <a:pt x="89" y="12"/>
                  </a:cubicBezTo>
                  <a:cubicBezTo>
                    <a:pt x="53" y="37"/>
                    <a:pt x="25" y="73"/>
                    <a:pt x="13" y="125"/>
                  </a:cubicBezTo>
                  <a:cubicBezTo>
                    <a:pt x="1" y="165"/>
                    <a:pt x="1" y="213"/>
                    <a:pt x="1" y="241"/>
                  </a:cubicBezTo>
                  <a:lnTo>
                    <a:pt x="1" y="317"/>
                  </a:lnTo>
                  <a:cubicBezTo>
                    <a:pt x="9" y="325"/>
                    <a:pt x="12" y="334"/>
                    <a:pt x="17" y="334"/>
                  </a:cubicBezTo>
                  <a:cubicBezTo>
                    <a:pt x="19" y="334"/>
                    <a:pt x="22" y="333"/>
                    <a:pt x="25" y="329"/>
                  </a:cubicBezTo>
                  <a:cubicBezTo>
                    <a:pt x="40" y="329"/>
                    <a:pt x="40" y="329"/>
                    <a:pt x="40" y="317"/>
                  </a:cubicBezTo>
                  <a:lnTo>
                    <a:pt x="40" y="302"/>
                  </a:lnTo>
                  <a:lnTo>
                    <a:pt x="40" y="241"/>
                  </a:lnTo>
                  <a:cubicBezTo>
                    <a:pt x="40" y="213"/>
                    <a:pt x="40" y="165"/>
                    <a:pt x="53" y="125"/>
                  </a:cubicBezTo>
                  <a:cubicBezTo>
                    <a:pt x="65" y="88"/>
                    <a:pt x="77" y="61"/>
                    <a:pt x="117" y="37"/>
                  </a:cubicBezTo>
                  <a:lnTo>
                    <a:pt x="117" y="12"/>
                  </a:lnTo>
                  <a:cubicBezTo>
                    <a:pt x="109" y="5"/>
                    <a:pt x="105" y="1"/>
                    <a:pt x="102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17;p59">
              <a:extLst>
                <a:ext uri="{FF2B5EF4-FFF2-40B4-BE49-F238E27FC236}">
                  <a16:creationId xmlns:a16="http://schemas.microsoft.com/office/drawing/2014/main" id="{1318CFE6-92D8-436A-80CD-162C18DD1046}"/>
                </a:ext>
              </a:extLst>
            </p:cNvPr>
            <p:cNvSpPr/>
            <p:nvPr/>
          </p:nvSpPr>
          <p:spPr>
            <a:xfrm>
              <a:off x="7653279" y="1540453"/>
              <a:ext cx="29283" cy="24516"/>
            </a:xfrm>
            <a:custGeom>
              <a:avLst/>
              <a:gdLst/>
              <a:ahLst/>
              <a:cxnLst/>
              <a:rect l="l" t="t" r="r" b="b"/>
              <a:pathLst>
                <a:path w="129" h="108" extrusionOk="0">
                  <a:moveTo>
                    <a:pt x="28" y="0"/>
                  </a:moveTo>
                  <a:cubicBezTo>
                    <a:pt x="28" y="0"/>
                    <a:pt x="13" y="0"/>
                    <a:pt x="13" y="12"/>
                  </a:cubicBezTo>
                  <a:cubicBezTo>
                    <a:pt x="1" y="24"/>
                    <a:pt x="13" y="40"/>
                    <a:pt x="28" y="40"/>
                  </a:cubicBezTo>
                  <a:cubicBezTo>
                    <a:pt x="28" y="40"/>
                    <a:pt x="65" y="52"/>
                    <a:pt x="89" y="101"/>
                  </a:cubicBezTo>
                  <a:cubicBezTo>
                    <a:pt x="89" y="101"/>
                    <a:pt x="96" y="107"/>
                    <a:pt x="104" y="107"/>
                  </a:cubicBezTo>
                  <a:cubicBezTo>
                    <a:pt x="108" y="107"/>
                    <a:pt x="113" y="106"/>
                    <a:pt x="117" y="101"/>
                  </a:cubicBezTo>
                  <a:cubicBezTo>
                    <a:pt x="117" y="101"/>
                    <a:pt x="129" y="88"/>
                    <a:pt x="117" y="76"/>
                  </a:cubicBezTo>
                  <a:cubicBezTo>
                    <a:pt x="89" y="12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213484"/>
      </p:ext>
    </p:extLst>
  </p:cSld>
  <p:clrMapOvr>
    <a:masterClrMapping/>
  </p:clrMapOvr>
</p:sld>
</file>

<file path=ppt/theme/theme1.xml><?xml version="1.0" encoding="utf-8"?>
<a:theme xmlns:a="http://schemas.openxmlformats.org/drawingml/2006/main" name="Real Life Startup Pitch Deck by Slide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E599"/>
      </a:lt2>
      <a:accent1>
        <a:srgbClr val="F9B345"/>
      </a:accent1>
      <a:accent2>
        <a:srgbClr val="E2712E"/>
      </a:accent2>
      <a:accent3>
        <a:srgbClr val="E16E74"/>
      </a:accent3>
      <a:accent4>
        <a:srgbClr val="9A182D"/>
      </a:accent4>
      <a:accent5>
        <a:srgbClr val="BD60A1"/>
      </a:accent5>
      <a:accent6>
        <a:srgbClr val="561A4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163</Words>
  <Application>Microsoft Office PowerPoint</Application>
  <PresentationFormat>عرض على الشاشة (16:9)</PresentationFormat>
  <Paragraphs>61</Paragraphs>
  <Slides>10</Slides>
  <Notes>7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23" baseType="lpstr">
      <vt:lpstr>Roboto</vt:lpstr>
      <vt:lpstr>Open Sans</vt:lpstr>
      <vt:lpstr>Montserrat</vt:lpstr>
      <vt:lpstr>Arial</vt:lpstr>
      <vt:lpstr>Didact Gothic</vt:lpstr>
      <vt:lpstr>Lato</vt:lpstr>
      <vt:lpstr>Fira Sans Extra Condensed</vt:lpstr>
      <vt:lpstr>Livvic</vt:lpstr>
      <vt:lpstr>Secular One</vt:lpstr>
      <vt:lpstr>Roboto Condensed Light</vt:lpstr>
      <vt:lpstr>Libre Franklin</vt:lpstr>
      <vt:lpstr>Patrick Hand</vt:lpstr>
      <vt:lpstr>Real Life Startup Pitch Deck by Slidego</vt:lpstr>
      <vt:lpstr>Factors affecting Life Expectancy</vt:lpstr>
      <vt:lpstr>Table of contents</vt:lpstr>
      <vt:lpstr>Overview</vt:lpstr>
      <vt:lpstr>Dataset</vt:lpstr>
      <vt:lpstr>Data processing </vt:lpstr>
      <vt:lpstr>عرض تقديمي في PowerPoint</vt:lpstr>
      <vt:lpstr>عرض تقديمي في PowerPoint</vt:lpstr>
      <vt:lpstr>Models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Life Startup Pitch Deck</dc:title>
  <dc:creator>شهد</dc:creator>
  <cp:lastModifiedBy> </cp:lastModifiedBy>
  <cp:revision>11</cp:revision>
  <dcterms:modified xsi:type="dcterms:W3CDTF">2022-01-10T21:58:12Z</dcterms:modified>
</cp:coreProperties>
</file>