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311" r:id="rId3"/>
    <p:sldId id="268" r:id="rId4"/>
    <p:sldId id="258" r:id="rId5"/>
    <p:sldId id="270" r:id="rId6"/>
    <p:sldId id="315" r:id="rId7"/>
    <p:sldId id="316" r:id="rId8"/>
    <p:sldId id="314" r:id="rId9"/>
    <p:sldId id="312" r:id="rId10"/>
  </p:sldIdLst>
  <p:sldSz cx="9144000" cy="5143500" type="screen16x9"/>
  <p:notesSz cx="6858000" cy="9144000"/>
  <p:embeddedFontLs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Vig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FDAA39-C799-49F9-B978-AB838CF5EA4B}">
  <a:tblStyle styleId="{83FDAA39-C799-49F9-B978-AB838CF5EA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239289" y="207117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Network Intrusion detection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By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Shahad </a:t>
            </a:r>
            <a:r>
              <a:rPr lang="en-US" dirty="0" err="1">
                <a:solidFill>
                  <a:schemeClr val="lt2"/>
                </a:solidFill>
              </a:rPr>
              <a:t>alomayrah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703" name="Google Shape;3560;p64">
            <a:extLst>
              <a:ext uri="{FF2B5EF4-FFF2-40B4-BE49-F238E27FC236}">
                <a16:creationId xmlns:a16="http://schemas.microsoft.com/office/drawing/2014/main" id="{96C97FB2-B53C-4EBF-B234-33BD518ED8E1}"/>
              </a:ext>
            </a:extLst>
          </p:cNvPr>
          <p:cNvGrpSpPr/>
          <p:nvPr/>
        </p:nvGrpSpPr>
        <p:grpSpPr>
          <a:xfrm>
            <a:off x="507446" y="896276"/>
            <a:ext cx="2661197" cy="2177198"/>
            <a:chOff x="449250" y="238125"/>
            <a:chExt cx="6401725" cy="5237425"/>
          </a:xfrm>
        </p:grpSpPr>
        <p:sp>
          <p:nvSpPr>
            <p:cNvPr id="704" name="Google Shape;3561;p64">
              <a:extLst>
                <a:ext uri="{FF2B5EF4-FFF2-40B4-BE49-F238E27FC236}">
                  <a16:creationId xmlns:a16="http://schemas.microsoft.com/office/drawing/2014/main" id="{7CEB1D81-C8B1-4C31-A550-5D7BE33338A3}"/>
                </a:ext>
              </a:extLst>
            </p:cNvPr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562;p64">
              <a:extLst>
                <a:ext uri="{FF2B5EF4-FFF2-40B4-BE49-F238E27FC236}">
                  <a16:creationId xmlns:a16="http://schemas.microsoft.com/office/drawing/2014/main" id="{D8854EB1-457A-43CE-AECC-D8356EA78A94}"/>
                </a:ext>
              </a:extLst>
            </p:cNvPr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563;p64">
              <a:extLst>
                <a:ext uri="{FF2B5EF4-FFF2-40B4-BE49-F238E27FC236}">
                  <a16:creationId xmlns:a16="http://schemas.microsoft.com/office/drawing/2014/main" id="{CB8FAD99-B063-45B1-9138-52A95C946655}"/>
                </a:ext>
              </a:extLst>
            </p:cNvPr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564;p64">
              <a:extLst>
                <a:ext uri="{FF2B5EF4-FFF2-40B4-BE49-F238E27FC236}">
                  <a16:creationId xmlns:a16="http://schemas.microsoft.com/office/drawing/2014/main" id="{FF817847-F5D8-4D9C-93C0-5E334852BC75}"/>
                </a:ext>
              </a:extLst>
            </p:cNvPr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565;p64">
              <a:extLst>
                <a:ext uri="{FF2B5EF4-FFF2-40B4-BE49-F238E27FC236}">
                  <a16:creationId xmlns:a16="http://schemas.microsoft.com/office/drawing/2014/main" id="{144ED021-9ECC-49B0-A1EB-07C9D2BDE651}"/>
                </a:ext>
              </a:extLst>
            </p:cNvPr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566;p64">
              <a:extLst>
                <a:ext uri="{FF2B5EF4-FFF2-40B4-BE49-F238E27FC236}">
                  <a16:creationId xmlns:a16="http://schemas.microsoft.com/office/drawing/2014/main" id="{31A740D4-F0F9-4B1A-8B9F-46E395FB5816}"/>
                </a:ext>
              </a:extLst>
            </p:cNvPr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567;p64">
              <a:extLst>
                <a:ext uri="{FF2B5EF4-FFF2-40B4-BE49-F238E27FC236}">
                  <a16:creationId xmlns:a16="http://schemas.microsoft.com/office/drawing/2014/main" id="{74C33893-2624-42BB-92B4-4ADFC010B53A}"/>
                </a:ext>
              </a:extLst>
            </p:cNvPr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568;p64">
              <a:extLst>
                <a:ext uri="{FF2B5EF4-FFF2-40B4-BE49-F238E27FC236}">
                  <a16:creationId xmlns:a16="http://schemas.microsoft.com/office/drawing/2014/main" id="{652A0F91-0CCB-4FAB-8C5D-98A1BACC20CE}"/>
                </a:ext>
              </a:extLst>
            </p:cNvPr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569;p64">
              <a:extLst>
                <a:ext uri="{FF2B5EF4-FFF2-40B4-BE49-F238E27FC236}">
                  <a16:creationId xmlns:a16="http://schemas.microsoft.com/office/drawing/2014/main" id="{6C828EC4-77EB-4FA6-8F83-0F459616FE18}"/>
                </a:ext>
              </a:extLst>
            </p:cNvPr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570;p64">
              <a:extLst>
                <a:ext uri="{FF2B5EF4-FFF2-40B4-BE49-F238E27FC236}">
                  <a16:creationId xmlns:a16="http://schemas.microsoft.com/office/drawing/2014/main" id="{8C3852D8-AFDB-48EC-B29C-F880B50678E6}"/>
                </a:ext>
              </a:extLst>
            </p:cNvPr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571;p64">
              <a:extLst>
                <a:ext uri="{FF2B5EF4-FFF2-40B4-BE49-F238E27FC236}">
                  <a16:creationId xmlns:a16="http://schemas.microsoft.com/office/drawing/2014/main" id="{F92FABAF-CCE2-46DB-BF05-FCB4196A7312}"/>
                </a:ext>
              </a:extLst>
            </p:cNvPr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572;p64">
              <a:extLst>
                <a:ext uri="{FF2B5EF4-FFF2-40B4-BE49-F238E27FC236}">
                  <a16:creationId xmlns:a16="http://schemas.microsoft.com/office/drawing/2014/main" id="{69C69CA9-4549-4DF3-8C06-0DCAAD756D39}"/>
                </a:ext>
              </a:extLst>
            </p:cNvPr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573;p64">
              <a:extLst>
                <a:ext uri="{FF2B5EF4-FFF2-40B4-BE49-F238E27FC236}">
                  <a16:creationId xmlns:a16="http://schemas.microsoft.com/office/drawing/2014/main" id="{A2CBF79E-C8C0-4596-8DC5-8FC3EE24F0D4}"/>
                </a:ext>
              </a:extLst>
            </p:cNvPr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574;p64">
              <a:extLst>
                <a:ext uri="{FF2B5EF4-FFF2-40B4-BE49-F238E27FC236}">
                  <a16:creationId xmlns:a16="http://schemas.microsoft.com/office/drawing/2014/main" id="{4DD76974-FA19-4AD1-B98E-9D9ED1680413}"/>
                </a:ext>
              </a:extLst>
            </p:cNvPr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575;p64">
              <a:extLst>
                <a:ext uri="{FF2B5EF4-FFF2-40B4-BE49-F238E27FC236}">
                  <a16:creationId xmlns:a16="http://schemas.microsoft.com/office/drawing/2014/main" id="{456409A0-9740-4668-A457-9B1293F1A873}"/>
                </a:ext>
              </a:extLst>
            </p:cNvPr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576;p64">
              <a:extLst>
                <a:ext uri="{FF2B5EF4-FFF2-40B4-BE49-F238E27FC236}">
                  <a16:creationId xmlns:a16="http://schemas.microsoft.com/office/drawing/2014/main" id="{163DF788-C7D0-4A5C-B514-DB8D22857574}"/>
                </a:ext>
              </a:extLst>
            </p:cNvPr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577;p64">
              <a:extLst>
                <a:ext uri="{FF2B5EF4-FFF2-40B4-BE49-F238E27FC236}">
                  <a16:creationId xmlns:a16="http://schemas.microsoft.com/office/drawing/2014/main" id="{1EF9970D-FE57-4B50-BAAF-53ABA20940DE}"/>
                </a:ext>
              </a:extLst>
            </p:cNvPr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578;p64">
              <a:extLst>
                <a:ext uri="{FF2B5EF4-FFF2-40B4-BE49-F238E27FC236}">
                  <a16:creationId xmlns:a16="http://schemas.microsoft.com/office/drawing/2014/main" id="{81A0E3FA-D8D0-424D-9AF7-BC5C0BC9B83E}"/>
                </a:ext>
              </a:extLst>
            </p:cNvPr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579;p64">
              <a:extLst>
                <a:ext uri="{FF2B5EF4-FFF2-40B4-BE49-F238E27FC236}">
                  <a16:creationId xmlns:a16="http://schemas.microsoft.com/office/drawing/2014/main" id="{EF2155B9-E9C1-4C06-A37F-DED47BD86154}"/>
                </a:ext>
              </a:extLst>
            </p:cNvPr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580;p64">
              <a:extLst>
                <a:ext uri="{FF2B5EF4-FFF2-40B4-BE49-F238E27FC236}">
                  <a16:creationId xmlns:a16="http://schemas.microsoft.com/office/drawing/2014/main" id="{7C956F58-08E0-4E12-B0C3-C1C132056685}"/>
                </a:ext>
              </a:extLst>
            </p:cNvPr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581;p64">
              <a:extLst>
                <a:ext uri="{FF2B5EF4-FFF2-40B4-BE49-F238E27FC236}">
                  <a16:creationId xmlns:a16="http://schemas.microsoft.com/office/drawing/2014/main" id="{D50B51BA-28CE-4D0B-B889-D575F1A0B89E}"/>
                </a:ext>
              </a:extLst>
            </p:cNvPr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582;p64">
              <a:extLst>
                <a:ext uri="{FF2B5EF4-FFF2-40B4-BE49-F238E27FC236}">
                  <a16:creationId xmlns:a16="http://schemas.microsoft.com/office/drawing/2014/main" id="{B7E22AB2-30C6-4B61-9661-9FF6459C6CFC}"/>
                </a:ext>
              </a:extLst>
            </p:cNvPr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583;p64">
              <a:extLst>
                <a:ext uri="{FF2B5EF4-FFF2-40B4-BE49-F238E27FC236}">
                  <a16:creationId xmlns:a16="http://schemas.microsoft.com/office/drawing/2014/main" id="{5DB1EB3D-33AB-44D8-A414-981F004C3984}"/>
                </a:ext>
              </a:extLst>
            </p:cNvPr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584;p64">
              <a:extLst>
                <a:ext uri="{FF2B5EF4-FFF2-40B4-BE49-F238E27FC236}">
                  <a16:creationId xmlns:a16="http://schemas.microsoft.com/office/drawing/2014/main" id="{AA5ECC90-5609-4CD9-B433-DBFF3A46749D}"/>
                </a:ext>
              </a:extLst>
            </p:cNvPr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585;p64">
              <a:extLst>
                <a:ext uri="{FF2B5EF4-FFF2-40B4-BE49-F238E27FC236}">
                  <a16:creationId xmlns:a16="http://schemas.microsoft.com/office/drawing/2014/main" id="{F87C046D-A47F-4331-8969-FE9102EB68A6}"/>
                </a:ext>
              </a:extLst>
            </p:cNvPr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586;p64">
              <a:extLst>
                <a:ext uri="{FF2B5EF4-FFF2-40B4-BE49-F238E27FC236}">
                  <a16:creationId xmlns:a16="http://schemas.microsoft.com/office/drawing/2014/main" id="{7AACA2ED-6420-4F0B-9E9A-5CECEE3C2C14}"/>
                </a:ext>
              </a:extLst>
            </p:cNvPr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587;p64">
              <a:extLst>
                <a:ext uri="{FF2B5EF4-FFF2-40B4-BE49-F238E27FC236}">
                  <a16:creationId xmlns:a16="http://schemas.microsoft.com/office/drawing/2014/main" id="{39A56322-9BA6-42C0-8037-D1395FE6C89B}"/>
                </a:ext>
              </a:extLst>
            </p:cNvPr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588;p64">
              <a:extLst>
                <a:ext uri="{FF2B5EF4-FFF2-40B4-BE49-F238E27FC236}">
                  <a16:creationId xmlns:a16="http://schemas.microsoft.com/office/drawing/2014/main" id="{45A83CF6-07D6-49A5-AE95-15DEFE2C9303}"/>
                </a:ext>
              </a:extLst>
            </p:cNvPr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589;p64">
              <a:extLst>
                <a:ext uri="{FF2B5EF4-FFF2-40B4-BE49-F238E27FC236}">
                  <a16:creationId xmlns:a16="http://schemas.microsoft.com/office/drawing/2014/main" id="{3263767C-E5DF-408F-ADAB-B9A4661DE7EE}"/>
                </a:ext>
              </a:extLst>
            </p:cNvPr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590;p64">
              <a:extLst>
                <a:ext uri="{FF2B5EF4-FFF2-40B4-BE49-F238E27FC236}">
                  <a16:creationId xmlns:a16="http://schemas.microsoft.com/office/drawing/2014/main" id="{C581F2E1-E8FE-4D5E-B191-AFCFCA51EA85}"/>
                </a:ext>
              </a:extLst>
            </p:cNvPr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591;p64">
              <a:extLst>
                <a:ext uri="{FF2B5EF4-FFF2-40B4-BE49-F238E27FC236}">
                  <a16:creationId xmlns:a16="http://schemas.microsoft.com/office/drawing/2014/main" id="{CF73E68F-1C09-433F-BF78-26B0C6E89611}"/>
                </a:ext>
              </a:extLst>
            </p:cNvPr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592;p64">
              <a:extLst>
                <a:ext uri="{FF2B5EF4-FFF2-40B4-BE49-F238E27FC236}">
                  <a16:creationId xmlns:a16="http://schemas.microsoft.com/office/drawing/2014/main" id="{522DD0A2-1B7B-4E8B-B9F5-1ED0BE152349}"/>
                </a:ext>
              </a:extLst>
            </p:cNvPr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593;p64">
              <a:extLst>
                <a:ext uri="{FF2B5EF4-FFF2-40B4-BE49-F238E27FC236}">
                  <a16:creationId xmlns:a16="http://schemas.microsoft.com/office/drawing/2014/main" id="{8B12F92A-05B1-49FA-9A3E-AA22EBD0DF6A}"/>
                </a:ext>
              </a:extLst>
            </p:cNvPr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594;p64">
              <a:extLst>
                <a:ext uri="{FF2B5EF4-FFF2-40B4-BE49-F238E27FC236}">
                  <a16:creationId xmlns:a16="http://schemas.microsoft.com/office/drawing/2014/main" id="{922C155C-AB1C-42C4-98C2-E5FCCCA67937}"/>
                </a:ext>
              </a:extLst>
            </p:cNvPr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595;p64">
              <a:extLst>
                <a:ext uri="{FF2B5EF4-FFF2-40B4-BE49-F238E27FC236}">
                  <a16:creationId xmlns:a16="http://schemas.microsoft.com/office/drawing/2014/main" id="{9FBB0E10-3796-4230-BA03-0F011571FE07}"/>
                </a:ext>
              </a:extLst>
            </p:cNvPr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596;p64">
              <a:extLst>
                <a:ext uri="{FF2B5EF4-FFF2-40B4-BE49-F238E27FC236}">
                  <a16:creationId xmlns:a16="http://schemas.microsoft.com/office/drawing/2014/main" id="{501C60F4-B6AE-4339-BBE1-8B228BD2FCBB}"/>
                </a:ext>
              </a:extLst>
            </p:cNvPr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597;p64">
              <a:extLst>
                <a:ext uri="{FF2B5EF4-FFF2-40B4-BE49-F238E27FC236}">
                  <a16:creationId xmlns:a16="http://schemas.microsoft.com/office/drawing/2014/main" id="{A76E8B86-071D-4977-9084-9A496B9DBCEB}"/>
                </a:ext>
              </a:extLst>
            </p:cNvPr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598;p64">
              <a:extLst>
                <a:ext uri="{FF2B5EF4-FFF2-40B4-BE49-F238E27FC236}">
                  <a16:creationId xmlns:a16="http://schemas.microsoft.com/office/drawing/2014/main" id="{1F57187D-6378-4538-958C-05F3C767BF77}"/>
                </a:ext>
              </a:extLst>
            </p:cNvPr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599;p64">
              <a:extLst>
                <a:ext uri="{FF2B5EF4-FFF2-40B4-BE49-F238E27FC236}">
                  <a16:creationId xmlns:a16="http://schemas.microsoft.com/office/drawing/2014/main" id="{CE69C304-36A6-422E-B2C7-28E609BEE389}"/>
                </a:ext>
              </a:extLst>
            </p:cNvPr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600;p64">
              <a:extLst>
                <a:ext uri="{FF2B5EF4-FFF2-40B4-BE49-F238E27FC236}">
                  <a16:creationId xmlns:a16="http://schemas.microsoft.com/office/drawing/2014/main" id="{E1B2DF1F-CE75-44B9-8F17-CDC8FEE9509A}"/>
                </a:ext>
              </a:extLst>
            </p:cNvPr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601;p64">
              <a:extLst>
                <a:ext uri="{FF2B5EF4-FFF2-40B4-BE49-F238E27FC236}">
                  <a16:creationId xmlns:a16="http://schemas.microsoft.com/office/drawing/2014/main" id="{00DFB219-E17C-4C04-B996-4990DF61F115}"/>
                </a:ext>
              </a:extLst>
            </p:cNvPr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602;p64">
              <a:extLst>
                <a:ext uri="{FF2B5EF4-FFF2-40B4-BE49-F238E27FC236}">
                  <a16:creationId xmlns:a16="http://schemas.microsoft.com/office/drawing/2014/main" id="{54C6FC9D-1F00-431B-B30C-0A6FA988ABF2}"/>
                </a:ext>
              </a:extLst>
            </p:cNvPr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603;p64">
              <a:extLst>
                <a:ext uri="{FF2B5EF4-FFF2-40B4-BE49-F238E27FC236}">
                  <a16:creationId xmlns:a16="http://schemas.microsoft.com/office/drawing/2014/main" id="{F337F4DD-9D20-4364-A836-8409AF22461D}"/>
                </a:ext>
              </a:extLst>
            </p:cNvPr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604;p64">
              <a:extLst>
                <a:ext uri="{FF2B5EF4-FFF2-40B4-BE49-F238E27FC236}">
                  <a16:creationId xmlns:a16="http://schemas.microsoft.com/office/drawing/2014/main" id="{CBD05671-FCE7-43FD-99F8-34BA8B8092B1}"/>
                </a:ext>
              </a:extLst>
            </p:cNvPr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605;p64">
              <a:extLst>
                <a:ext uri="{FF2B5EF4-FFF2-40B4-BE49-F238E27FC236}">
                  <a16:creationId xmlns:a16="http://schemas.microsoft.com/office/drawing/2014/main" id="{EA6D898F-EA5F-4BC8-BF2A-4A140A1246CB}"/>
                </a:ext>
              </a:extLst>
            </p:cNvPr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606;p64">
              <a:extLst>
                <a:ext uri="{FF2B5EF4-FFF2-40B4-BE49-F238E27FC236}">
                  <a16:creationId xmlns:a16="http://schemas.microsoft.com/office/drawing/2014/main" id="{C07C2031-DCAD-48B7-891D-7E3C800E9BB6}"/>
                </a:ext>
              </a:extLst>
            </p:cNvPr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3607;p64">
              <a:extLst>
                <a:ext uri="{FF2B5EF4-FFF2-40B4-BE49-F238E27FC236}">
                  <a16:creationId xmlns:a16="http://schemas.microsoft.com/office/drawing/2014/main" id="{74A2F320-FEBA-45F9-8E07-9AA48B43C05C}"/>
                </a:ext>
              </a:extLst>
            </p:cNvPr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3608;p64">
              <a:extLst>
                <a:ext uri="{FF2B5EF4-FFF2-40B4-BE49-F238E27FC236}">
                  <a16:creationId xmlns:a16="http://schemas.microsoft.com/office/drawing/2014/main" id="{0376E0F2-47EC-475A-93E1-306CC8A3F88B}"/>
                </a:ext>
              </a:extLst>
            </p:cNvPr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3609;p64">
              <a:extLst>
                <a:ext uri="{FF2B5EF4-FFF2-40B4-BE49-F238E27FC236}">
                  <a16:creationId xmlns:a16="http://schemas.microsoft.com/office/drawing/2014/main" id="{94362BD3-531D-4305-BEFF-21704FA1EEBE}"/>
                </a:ext>
              </a:extLst>
            </p:cNvPr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3610;p64">
              <a:extLst>
                <a:ext uri="{FF2B5EF4-FFF2-40B4-BE49-F238E27FC236}">
                  <a16:creationId xmlns:a16="http://schemas.microsoft.com/office/drawing/2014/main" id="{AEF86976-BE2D-4A01-9F4F-1BE9498551D9}"/>
                </a:ext>
              </a:extLst>
            </p:cNvPr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3611;p64">
              <a:extLst>
                <a:ext uri="{FF2B5EF4-FFF2-40B4-BE49-F238E27FC236}">
                  <a16:creationId xmlns:a16="http://schemas.microsoft.com/office/drawing/2014/main" id="{0E60C571-B006-410F-81EE-914BD0FBDD38}"/>
                </a:ext>
              </a:extLst>
            </p:cNvPr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3612;p64">
              <a:extLst>
                <a:ext uri="{FF2B5EF4-FFF2-40B4-BE49-F238E27FC236}">
                  <a16:creationId xmlns:a16="http://schemas.microsoft.com/office/drawing/2014/main" id="{2C81EE8B-1C84-409D-8B9D-53E2D001E3FA}"/>
                </a:ext>
              </a:extLst>
            </p:cNvPr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3613;p64">
              <a:extLst>
                <a:ext uri="{FF2B5EF4-FFF2-40B4-BE49-F238E27FC236}">
                  <a16:creationId xmlns:a16="http://schemas.microsoft.com/office/drawing/2014/main" id="{2323A533-CC2D-46A1-810F-DEEF727314DA}"/>
                </a:ext>
              </a:extLst>
            </p:cNvPr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3614;p64">
              <a:extLst>
                <a:ext uri="{FF2B5EF4-FFF2-40B4-BE49-F238E27FC236}">
                  <a16:creationId xmlns:a16="http://schemas.microsoft.com/office/drawing/2014/main" id="{224DD045-70ED-4FEA-98A2-376BC1028B30}"/>
                </a:ext>
              </a:extLst>
            </p:cNvPr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3615;p64">
              <a:extLst>
                <a:ext uri="{FF2B5EF4-FFF2-40B4-BE49-F238E27FC236}">
                  <a16:creationId xmlns:a16="http://schemas.microsoft.com/office/drawing/2014/main" id="{5E6AF31D-2AD2-4256-A6B5-4F66D36E112E}"/>
                </a:ext>
              </a:extLst>
            </p:cNvPr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3616;p64">
              <a:extLst>
                <a:ext uri="{FF2B5EF4-FFF2-40B4-BE49-F238E27FC236}">
                  <a16:creationId xmlns:a16="http://schemas.microsoft.com/office/drawing/2014/main" id="{AEEA38B1-BD79-4C65-8CFF-7640AC7525F8}"/>
                </a:ext>
              </a:extLst>
            </p:cNvPr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3617;p64">
              <a:extLst>
                <a:ext uri="{FF2B5EF4-FFF2-40B4-BE49-F238E27FC236}">
                  <a16:creationId xmlns:a16="http://schemas.microsoft.com/office/drawing/2014/main" id="{558D5F8C-BFE8-4618-B781-4A298C6C0416}"/>
                </a:ext>
              </a:extLst>
            </p:cNvPr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3618;p64">
              <a:extLst>
                <a:ext uri="{FF2B5EF4-FFF2-40B4-BE49-F238E27FC236}">
                  <a16:creationId xmlns:a16="http://schemas.microsoft.com/office/drawing/2014/main" id="{A90DE63B-7F71-44AD-8700-DB6D7802F625}"/>
                </a:ext>
              </a:extLst>
            </p:cNvPr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3619;p64">
              <a:extLst>
                <a:ext uri="{FF2B5EF4-FFF2-40B4-BE49-F238E27FC236}">
                  <a16:creationId xmlns:a16="http://schemas.microsoft.com/office/drawing/2014/main" id="{BB805600-A1C5-4D4B-98E8-48BCAB208E0A}"/>
                </a:ext>
              </a:extLst>
            </p:cNvPr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620;p64">
              <a:extLst>
                <a:ext uri="{FF2B5EF4-FFF2-40B4-BE49-F238E27FC236}">
                  <a16:creationId xmlns:a16="http://schemas.microsoft.com/office/drawing/2014/main" id="{F32B15A4-2D89-4328-8E36-C2AECBA4C2F3}"/>
                </a:ext>
              </a:extLst>
            </p:cNvPr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621;p64">
              <a:extLst>
                <a:ext uri="{FF2B5EF4-FFF2-40B4-BE49-F238E27FC236}">
                  <a16:creationId xmlns:a16="http://schemas.microsoft.com/office/drawing/2014/main" id="{36A2601F-4802-45FE-91D8-4645BFFC091F}"/>
                </a:ext>
              </a:extLst>
            </p:cNvPr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622;p64">
              <a:extLst>
                <a:ext uri="{FF2B5EF4-FFF2-40B4-BE49-F238E27FC236}">
                  <a16:creationId xmlns:a16="http://schemas.microsoft.com/office/drawing/2014/main" id="{8970E49F-932A-46B1-88B2-E504CEE9A730}"/>
                </a:ext>
              </a:extLst>
            </p:cNvPr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623;p64">
              <a:extLst>
                <a:ext uri="{FF2B5EF4-FFF2-40B4-BE49-F238E27FC236}">
                  <a16:creationId xmlns:a16="http://schemas.microsoft.com/office/drawing/2014/main" id="{C2F80A2D-B8DC-4238-91DA-56225404CC05}"/>
                </a:ext>
              </a:extLst>
            </p:cNvPr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624;p64">
              <a:extLst>
                <a:ext uri="{FF2B5EF4-FFF2-40B4-BE49-F238E27FC236}">
                  <a16:creationId xmlns:a16="http://schemas.microsoft.com/office/drawing/2014/main" id="{6CE9A8D2-6010-4E6C-86B0-8EF4CB2907BA}"/>
                </a:ext>
              </a:extLst>
            </p:cNvPr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625;p64">
              <a:extLst>
                <a:ext uri="{FF2B5EF4-FFF2-40B4-BE49-F238E27FC236}">
                  <a16:creationId xmlns:a16="http://schemas.microsoft.com/office/drawing/2014/main" id="{1B67677A-D760-40F6-88E5-F2682A72872F}"/>
                </a:ext>
              </a:extLst>
            </p:cNvPr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626;p64">
              <a:extLst>
                <a:ext uri="{FF2B5EF4-FFF2-40B4-BE49-F238E27FC236}">
                  <a16:creationId xmlns:a16="http://schemas.microsoft.com/office/drawing/2014/main" id="{E83A1955-8C71-467D-B547-CBD82932CEAE}"/>
                </a:ext>
              </a:extLst>
            </p:cNvPr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627;p64">
              <a:extLst>
                <a:ext uri="{FF2B5EF4-FFF2-40B4-BE49-F238E27FC236}">
                  <a16:creationId xmlns:a16="http://schemas.microsoft.com/office/drawing/2014/main" id="{6E60760B-0E64-4ED5-8133-196077E7BC01}"/>
                </a:ext>
              </a:extLst>
            </p:cNvPr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628;p64">
              <a:extLst>
                <a:ext uri="{FF2B5EF4-FFF2-40B4-BE49-F238E27FC236}">
                  <a16:creationId xmlns:a16="http://schemas.microsoft.com/office/drawing/2014/main" id="{B5CEF939-21D7-49A8-A0E9-5FB8EB4D54FD}"/>
                </a:ext>
              </a:extLst>
            </p:cNvPr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629;p64">
              <a:extLst>
                <a:ext uri="{FF2B5EF4-FFF2-40B4-BE49-F238E27FC236}">
                  <a16:creationId xmlns:a16="http://schemas.microsoft.com/office/drawing/2014/main" id="{D1635609-B9F9-4734-B31E-474032BD56E3}"/>
                </a:ext>
              </a:extLst>
            </p:cNvPr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630;p64">
              <a:extLst>
                <a:ext uri="{FF2B5EF4-FFF2-40B4-BE49-F238E27FC236}">
                  <a16:creationId xmlns:a16="http://schemas.microsoft.com/office/drawing/2014/main" id="{622191B9-8F73-44AE-9555-C546255227C6}"/>
                </a:ext>
              </a:extLst>
            </p:cNvPr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631;p64">
              <a:extLst>
                <a:ext uri="{FF2B5EF4-FFF2-40B4-BE49-F238E27FC236}">
                  <a16:creationId xmlns:a16="http://schemas.microsoft.com/office/drawing/2014/main" id="{51665356-D84C-4748-939C-7500354C7576}"/>
                </a:ext>
              </a:extLst>
            </p:cNvPr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632;p64">
              <a:extLst>
                <a:ext uri="{FF2B5EF4-FFF2-40B4-BE49-F238E27FC236}">
                  <a16:creationId xmlns:a16="http://schemas.microsoft.com/office/drawing/2014/main" id="{0AEC2DAE-E27E-44AA-9D9C-A581FA3DDC14}"/>
                </a:ext>
              </a:extLst>
            </p:cNvPr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633;p64">
              <a:extLst>
                <a:ext uri="{FF2B5EF4-FFF2-40B4-BE49-F238E27FC236}">
                  <a16:creationId xmlns:a16="http://schemas.microsoft.com/office/drawing/2014/main" id="{99A99EA6-E2E0-41DB-AFE0-2F5DDC09A916}"/>
                </a:ext>
              </a:extLst>
            </p:cNvPr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634;p64">
              <a:extLst>
                <a:ext uri="{FF2B5EF4-FFF2-40B4-BE49-F238E27FC236}">
                  <a16:creationId xmlns:a16="http://schemas.microsoft.com/office/drawing/2014/main" id="{BEE1934D-6D7A-4325-BAB7-C755CF8D0743}"/>
                </a:ext>
              </a:extLst>
            </p:cNvPr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635;p64">
              <a:extLst>
                <a:ext uri="{FF2B5EF4-FFF2-40B4-BE49-F238E27FC236}">
                  <a16:creationId xmlns:a16="http://schemas.microsoft.com/office/drawing/2014/main" id="{8C5E3B56-75BD-4863-9EBD-59749E156AFA}"/>
                </a:ext>
              </a:extLst>
            </p:cNvPr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636;p64">
              <a:extLst>
                <a:ext uri="{FF2B5EF4-FFF2-40B4-BE49-F238E27FC236}">
                  <a16:creationId xmlns:a16="http://schemas.microsoft.com/office/drawing/2014/main" id="{22515005-703C-44E2-BB99-200E189E925F}"/>
                </a:ext>
              </a:extLst>
            </p:cNvPr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637;p64">
              <a:extLst>
                <a:ext uri="{FF2B5EF4-FFF2-40B4-BE49-F238E27FC236}">
                  <a16:creationId xmlns:a16="http://schemas.microsoft.com/office/drawing/2014/main" id="{8FE90FEA-34F5-4196-BDB0-45DB403608AF}"/>
                </a:ext>
              </a:extLst>
            </p:cNvPr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638;p64">
              <a:extLst>
                <a:ext uri="{FF2B5EF4-FFF2-40B4-BE49-F238E27FC236}">
                  <a16:creationId xmlns:a16="http://schemas.microsoft.com/office/drawing/2014/main" id="{59EA2D30-1C2E-46AE-900F-F560BBD69348}"/>
                </a:ext>
              </a:extLst>
            </p:cNvPr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639;p64">
              <a:extLst>
                <a:ext uri="{FF2B5EF4-FFF2-40B4-BE49-F238E27FC236}">
                  <a16:creationId xmlns:a16="http://schemas.microsoft.com/office/drawing/2014/main" id="{570A60EE-CE45-489E-A8DE-8807A2EA1FAB}"/>
                </a:ext>
              </a:extLst>
            </p:cNvPr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640;p64">
              <a:extLst>
                <a:ext uri="{FF2B5EF4-FFF2-40B4-BE49-F238E27FC236}">
                  <a16:creationId xmlns:a16="http://schemas.microsoft.com/office/drawing/2014/main" id="{214BEBE7-781E-4454-9B62-283ECE099749}"/>
                </a:ext>
              </a:extLst>
            </p:cNvPr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641;p64">
              <a:extLst>
                <a:ext uri="{FF2B5EF4-FFF2-40B4-BE49-F238E27FC236}">
                  <a16:creationId xmlns:a16="http://schemas.microsoft.com/office/drawing/2014/main" id="{21A6CE0E-3F09-444F-BA60-8C3331C43768}"/>
                </a:ext>
              </a:extLst>
            </p:cNvPr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642;p64">
              <a:extLst>
                <a:ext uri="{FF2B5EF4-FFF2-40B4-BE49-F238E27FC236}">
                  <a16:creationId xmlns:a16="http://schemas.microsoft.com/office/drawing/2014/main" id="{13BFCCF4-83B8-464E-AF2B-3CC7E25F2D40}"/>
                </a:ext>
              </a:extLst>
            </p:cNvPr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643;p64">
              <a:extLst>
                <a:ext uri="{FF2B5EF4-FFF2-40B4-BE49-F238E27FC236}">
                  <a16:creationId xmlns:a16="http://schemas.microsoft.com/office/drawing/2014/main" id="{CD37B013-004A-486E-BFBC-570546C57D9F}"/>
                </a:ext>
              </a:extLst>
            </p:cNvPr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644;p64">
              <a:extLst>
                <a:ext uri="{FF2B5EF4-FFF2-40B4-BE49-F238E27FC236}">
                  <a16:creationId xmlns:a16="http://schemas.microsoft.com/office/drawing/2014/main" id="{922A35D7-7DCF-4032-9F2F-75FFDFC44354}"/>
                </a:ext>
              </a:extLst>
            </p:cNvPr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645;p64">
              <a:extLst>
                <a:ext uri="{FF2B5EF4-FFF2-40B4-BE49-F238E27FC236}">
                  <a16:creationId xmlns:a16="http://schemas.microsoft.com/office/drawing/2014/main" id="{9653285B-2937-4E18-8AB2-F89880BC33D6}"/>
                </a:ext>
              </a:extLst>
            </p:cNvPr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646;p64">
              <a:extLst>
                <a:ext uri="{FF2B5EF4-FFF2-40B4-BE49-F238E27FC236}">
                  <a16:creationId xmlns:a16="http://schemas.microsoft.com/office/drawing/2014/main" id="{A50F29B9-A1B5-41D4-B5D9-AAF62EEB9841}"/>
                </a:ext>
              </a:extLst>
            </p:cNvPr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647;p64">
              <a:extLst>
                <a:ext uri="{FF2B5EF4-FFF2-40B4-BE49-F238E27FC236}">
                  <a16:creationId xmlns:a16="http://schemas.microsoft.com/office/drawing/2014/main" id="{0072BAB8-6C1E-4F20-BDCE-64FA68A018A4}"/>
                </a:ext>
              </a:extLst>
            </p:cNvPr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648;p64">
              <a:extLst>
                <a:ext uri="{FF2B5EF4-FFF2-40B4-BE49-F238E27FC236}">
                  <a16:creationId xmlns:a16="http://schemas.microsoft.com/office/drawing/2014/main" id="{29D09A72-B593-4BD4-8CA5-A5E2F2EC75FB}"/>
                </a:ext>
              </a:extLst>
            </p:cNvPr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649;p64">
              <a:extLst>
                <a:ext uri="{FF2B5EF4-FFF2-40B4-BE49-F238E27FC236}">
                  <a16:creationId xmlns:a16="http://schemas.microsoft.com/office/drawing/2014/main" id="{699FC8D8-A00E-42C5-A4FB-77EB1F0A98D6}"/>
                </a:ext>
              </a:extLst>
            </p:cNvPr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650;p64">
              <a:extLst>
                <a:ext uri="{FF2B5EF4-FFF2-40B4-BE49-F238E27FC236}">
                  <a16:creationId xmlns:a16="http://schemas.microsoft.com/office/drawing/2014/main" id="{3C6578EC-9CE6-4153-883E-4F46258FD961}"/>
                </a:ext>
              </a:extLst>
            </p:cNvPr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651;p64">
              <a:extLst>
                <a:ext uri="{FF2B5EF4-FFF2-40B4-BE49-F238E27FC236}">
                  <a16:creationId xmlns:a16="http://schemas.microsoft.com/office/drawing/2014/main" id="{C298F45E-2333-444F-92F7-96EDBC2F432B}"/>
                </a:ext>
              </a:extLst>
            </p:cNvPr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652;p64">
              <a:extLst>
                <a:ext uri="{FF2B5EF4-FFF2-40B4-BE49-F238E27FC236}">
                  <a16:creationId xmlns:a16="http://schemas.microsoft.com/office/drawing/2014/main" id="{F35C67F9-25EB-4C85-8739-C2A820F6C7DE}"/>
                </a:ext>
              </a:extLst>
            </p:cNvPr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653;p64">
              <a:extLst>
                <a:ext uri="{FF2B5EF4-FFF2-40B4-BE49-F238E27FC236}">
                  <a16:creationId xmlns:a16="http://schemas.microsoft.com/office/drawing/2014/main" id="{31B94AE7-1AED-45F4-8499-FAEB7D6F8179}"/>
                </a:ext>
              </a:extLst>
            </p:cNvPr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654;p64">
              <a:extLst>
                <a:ext uri="{FF2B5EF4-FFF2-40B4-BE49-F238E27FC236}">
                  <a16:creationId xmlns:a16="http://schemas.microsoft.com/office/drawing/2014/main" id="{A3DDFD56-D48F-4261-97AF-2F2B69EEC99A}"/>
                </a:ext>
              </a:extLst>
            </p:cNvPr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655;p64">
              <a:extLst>
                <a:ext uri="{FF2B5EF4-FFF2-40B4-BE49-F238E27FC236}">
                  <a16:creationId xmlns:a16="http://schemas.microsoft.com/office/drawing/2014/main" id="{0FF77122-1675-475A-97C9-EA64F14F47BF}"/>
                </a:ext>
              </a:extLst>
            </p:cNvPr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656;p64">
              <a:extLst>
                <a:ext uri="{FF2B5EF4-FFF2-40B4-BE49-F238E27FC236}">
                  <a16:creationId xmlns:a16="http://schemas.microsoft.com/office/drawing/2014/main" id="{7A10D572-FADC-4536-8D50-C7D6AAED20D7}"/>
                </a:ext>
              </a:extLst>
            </p:cNvPr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657;p64">
              <a:extLst>
                <a:ext uri="{FF2B5EF4-FFF2-40B4-BE49-F238E27FC236}">
                  <a16:creationId xmlns:a16="http://schemas.microsoft.com/office/drawing/2014/main" id="{0C4E880A-D6B3-4A7A-9331-73694575339E}"/>
                </a:ext>
              </a:extLst>
            </p:cNvPr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658;p64">
              <a:extLst>
                <a:ext uri="{FF2B5EF4-FFF2-40B4-BE49-F238E27FC236}">
                  <a16:creationId xmlns:a16="http://schemas.microsoft.com/office/drawing/2014/main" id="{3815759B-9B0F-4B4A-96FD-F493B5569C0B}"/>
                </a:ext>
              </a:extLst>
            </p:cNvPr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659;p64">
              <a:extLst>
                <a:ext uri="{FF2B5EF4-FFF2-40B4-BE49-F238E27FC236}">
                  <a16:creationId xmlns:a16="http://schemas.microsoft.com/office/drawing/2014/main" id="{36DC6E7E-2B6D-4367-B30B-CDDDA7C81889}"/>
                </a:ext>
              </a:extLst>
            </p:cNvPr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660;p64">
              <a:extLst>
                <a:ext uri="{FF2B5EF4-FFF2-40B4-BE49-F238E27FC236}">
                  <a16:creationId xmlns:a16="http://schemas.microsoft.com/office/drawing/2014/main" id="{FEEAD694-10DC-4709-9113-14F09E913C9D}"/>
                </a:ext>
              </a:extLst>
            </p:cNvPr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661;p64">
              <a:extLst>
                <a:ext uri="{FF2B5EF4-FFF2-40B4-BE49-F238E27FC236}">
                  <a16:creationId xmlns:a16="http://schemas.microsoft.com/office/drawing/2014/main" id="{50C339E4-50D5-4C2E-BC8E-8D2FD7ADD915}"/>
                </a:ext>
              </a:extLst>
            </p:cNvPr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662;p64">
              <a:extLst>
                <a:ext uri="{FF2B5EF4-FFF2-40B4-BE49-F238E27FC236}">
                  <a16:creationId xmlns:a16="http://schemas.microsoft.com/office/drawing/2014/main" id="{8BF287BF-B5B5-4BBF-89CD-B4624298BBE5}"/>
                </a:ext>
              </a:extLst>
            </p:cNvPr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663;p64">
              <a:extLst>
                <a:ext uri="{FF2B5EF4-FFF2-40B4-BE49-F238E27FC236}">
                  <a16:creationId xmlns:a16="http://schemas.microsoft.com/office/drawing/2014/main" id="{CC3142D0-9884-40CF-87E9-7BCB424C7B4D}"/>
                </a:ext>
              </a:extLst>
            </p:cNvPr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664;p64">
              <a:extLst>
                <a:ext uri="{FF2B5EF4-FFF2-40B4-BE49-F238E27FC236}">
                  <a16:creationId xmlns:a16="http://schemas.microsoft.com/office/drawing/2014/main" id="{D90A05E7-B97F-46ED-AD2D-E91222EF786C}"/>
                </a:ext>
              </a:extLst>
            </p:cNvPr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665;p64">
              <a:extLst>
                <a:ext uri="{FF2B5EF4-FFF2-40B4-BE49-F238E27FC236}">
                  <a16:creationId xmlns:a16="http://schemas.microsoft.com/office/drawing/2014/main" id="{81EAC7C4-7A00-4EB1-8292-78C8BAC3F774}"/>
                </a:ext>
              </a:extLst>
            </p:cNvPr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666;p64">
              <a:extLst>
                <a:ext uri="{FF2B5EF4-FFF2-40B4-BE49-F238E27FC236}">
                  <a16:creationId xmlns:a16="http://schemas.microsoft.com/office/drawing/2014/main" id="{47494935-C20A-4D00-A4FC-DD4AC892A82C}"/>
                </a:ext>
              </a:extLst>
            </p:cNvPr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667;p64">
              <a:extLst>
                <a:ext uri="{FF2B5EF4-FFF2-40B4-BE49-F238E27FC236}">
                  <a16:creationId xmlns:a16="http://schemas.microsoft.com/office/drawing/2014/main" id="{3D0D2646-2E90-4098-8582-27FD07A5F2BD}"/>
                </a:ext>
              </a:extLst>
            </p:cNvPr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668;p64">
              <a:extLst>
                <a:ext uri="{FF2B5EF4-FFF2-40B4-BE49-F238E27FC236}">
                  <a16:creationId xmlns:a16="http://schemas.microsoft.com/office/drawing/2014/main" id="{A39CD1C1-9042-4B09-9F9C-F64A01FC7B40}"/>
                </a:ext>
              </a:extLst>
            </p:cNvPr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669;p64">
              <a:extLst>
                <a:ext uri="{FF2B5EF4-FFF2-40B4-BE49-F238E27FC236}">
                  <a16:creationId xmlns:a16="http://schemas.microsoft.com/office/drawing/2014/main" id="{DAD5F9B9-2D32-40AC-BFAC-3B2C93C84B34}"/>
                </a:ext>
              </a:extLst>
            </p:cNvPr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670;p64">
              <a:extLst>
                <a:ext uri="{FF2B5EF4-FFF2-40B4-BE49-F238E27FC236}">
                  <a16:creationId xmlns:a16="http://schemas.microsoft.com/office/drawing/2014/main" id="{743793CE-CD87-4AAE-9B83-C451990F6538}"/>
                </a:ext>
              </a:extLst>
            </p:cNvPr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671;p64">
              <a:extLst>
                <a:ext uri="{FF2B5EF4-FFF2-40B4-BE49-F238E27FC236}">
                  <a16:creationId xmlns:a16="http://schemas.microsoft.com/office/drawing/2014/main" id="{EAE78D29-942A-4420-A384-0D2CDB47B6D0}"/>
                </a:ext>
              </a:extLst>
            </p:cNvPr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672;p64">
              <a:extLst>
                <a:ext uri="{FF2B5EF4-FFF2-40B4-BE49-F238E27FC236}">
                  <a16:creationId xmlns:a16="http://schemas.microsoft.com/office/drawing/2014/main" id="{1ADD97E5-4DD3-448E-B52A-72CBCDC13585}"/>
                </a:ext>
              </a:extLst>
            </p:cNvPr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673;p64">
              <a:extLst>
                <a:ext uri="{FF2B5EF4-FFF2-40B4-BE49-F238E27FC236}">
                  <a16:creationId xmlns:a16="http://schemas.microsoft.com/office/drawing/2014/main" id="{7DD6374C-A775-4CAA-A258-9CA37422FFC4}"/>
                </a:ext>
              </a:extLst>
            </p:cNvPr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674;p64">
              <a:extLst>
                <a:ext uri="{FF2B5EF4-FFF2-40B4-BE49-F238E27FC236}">
                  <a16:creationId xmlns:a16="http://schemas.microsoft.com/office/drawing/2014/main" id="{F2C83800-4AEF-457E-B1C5-9965CE8A6D48}"/>
                </a:ext>
              </a:extLst>
            </p:cNvPr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675;p64">
              <a:extLst>
                <a:ext uri="{FF2B5EF4-FFF2-40B4-BE49-F238E27FC236}">
                  <a16:creationId xmlns:a16="http://schemas.microsoft.com/office/drawing/2014/main" id="{A2B4738D-D543-47F2-AEB0-545E81655653}"/>
                </a:ext>
              </a:extLst>
            </p:cNvPr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676;p64">
              <a:extLst>
                <a:ext uri="{FF2B5EF4-FFF2-40B4-BE49-F238E27FC236}">
                  <a16:creationId xmlns:a16="http://schemas.microsoft.com/office/drawing/2014/main" id="{C476D333-EAF0-47B4-BA8C-AD3E19FCFE3A}"/>
                </a:ext>
              </a:extLst>
            </p:cNvPr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677;p64">
              <a:extLst>
                <a:ext uri="{FF2B5EF4-FFF2-40B4-BE49-F238E27FC236}">
                  <a16:creationId xmlns:a16="http://schemas.microsoft.com/office/drawing/2014/main" id="{6401DE30-26A0-411B-AE6F-C2F87FDF158F}"/>
                </a:ext>
              </a:extLst>
            </p:cNvPr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678;p64">
              <a:extLst>
                <a:ext uri="{FF2B5EF4-FFF2-40B4-BE49-F238E27FC236}">
                  <a16:creationId xmlns:a16="http://schemas.microsoft.com/office/drawing/2014/main" id="{76807A37-B7AA-4519-92D9-7AE1EBD31E08}"/>
                </a:ext>
              </a:extLst>
            </p:cNvPr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679;p64">
              <a:extLst>
                <a:ext uri="{FF2B5EF4-FFF2-40B4-BE49-F238E27FC236}">
                  <a16:creationId xmlns:a16="http://schemas.microsoft.com/office/drawing/2014/main" id="{BC3EADCA-5DD9-4E52-8836-E4DD26E03B5B}"/>
                </a:ext>
              </a:extLst>
            </p:cNvPr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680;p64">
              <a:extLst>
                <a:ext uri="{FF2B5EF4-FFF2-40B4-BE49-F238E27FC236}">
                  <a16:creationId xmlns:a16="http://schemas.microsoft.com/office/drawing/2014/main" id="{D255E9B0-718E-4261-84A9-FB449BE4C657}"/>
                </a:ext>
              </a:extLst>
            </p:cNvPr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681;p64">
              <a:extLst>
                <a:ext uri="{FF2B5EF4-FFF2-40B4-BE49-F238E27FC236}">
                  <a16:creationId xmlns:a16="http://schemas.microsoft.com/office/drawing/2014/main" id="{ACD12250-2FD0-4F13-A9E8-B77861E5292E}"/>
                </a:ext>
              </a:extLst>
            </p:cNvPr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682;p64">
              <a:extLst>
                <a:ext uri="{FF2B5EF4-FFF2-40B4-BE49-F238E27FC236}">
                  <a16:creationId xmlns:a16="http://schemas.microsoft.com/office/drawing/2014/main" id="{DC233308-9FB3-4436-A9A8-33A8CF5C6F17}"/>
                </a:ext>
              </a:extLst>
            </p:cNvPr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683;p64">
              <a:extLst>
                <a:ext uri="{FF2B5EF4-FFF2-40B4-BE49-F238E27FC236}">
                  <a16:creationId xmlns:a16="http://schemas.microsoft.com/office/drawing/2014/main" id="{037D3415-05B4-4AA8-8E43-54BDEE98A89E}"/>
                </a:ext>
              </a:extLst>
            </p:cNvPr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684;p64">
              <a:extLst>
                <a:ext uri="{FF2B5EF4-FFF2-40B4-BE49-F238E27FC236}">
                  <a16:creationId xmlns:a16="http://schemas.microsoft.com/office/drawing/2014/main" id="{251DE373-79BA-40DA-822A-CFFD4057B10F}"/>
                </a:ext>
              </a:extLst>
            </p:cNvPr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685;p64">
              <a:extLst>
                <a:ext uri="{FF2B5EF4-FFF2-40B4-BE49-F238E27FC236}">
                  <a16:creationId xmlns:a16="http://schemas.microsoft.com/office/drawing/2014/main" id="{AF92C730-CF12-4A89-82E2-E7BFCBBD823C}"/>
                </a:ext>
              </a:extLst>
            </p:cNvPr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686;p64">
              <a:extLst>
                <a:ext uri="{FF2B5EF4-FFF2-40B4-BE49-F238E27FC236}">
                  <a16:creationId xmlns:a16="http://schemas.microsoft.com/office/drawing/2014/main" id="{806E95B0-0BEA-4C73-AB02-271F98406FB7}"/>
                </a:ext>
              </a:extLst>
            </p:cNvPr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687;p64">
              <a:extLst>
                <a:ext uri="{FF2B5EF4-FFF2-40B4-BE49-F238E27FC236}">
                  <a16:creationId xmlns:a16="http://schemas.microsoft.com/office/drawing/2014/main" id="{79DF12CF-8DB3-45E6-8033-03611C00F1AF}"/>
                </a:ext>
              </a:extLst>
            </p:cNvPr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688;p64">
              <a:extLst>
                <a:ext uri="{FF2B5EF4-FFF2-40B4-BE49-F238E27FC236}">
                  <a16:creationId xmlns:a16="http://schemas.microsoft.com/office/drawing/2014/main" id="{7E01DB18-0703-4495-B92F-5AD87397ABAD}"/>
                </a:ext>
              </a:extLst>
            </p:cNvPr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689;p64">
              <a:extLst>
                <a:ext uri="{FF2B5EF4-FFF2-40B4-BE49-F238E27FC236}">
                  <a16:creationId xmlns:a16="http://schemas.microsoft.com/office/drawing/2014/main" id="{D13C5174-7B5A-43FC-B165-A74D6030E1AF}"/>
                </a:ext>
              </a:extLst>
            </p:cNvPr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690;p64">
              <a:extLst>
                <a:ext uri="{FF2B5EF4-FFF2-40B4-BE49-F238E27FC236}">
                  <a16:creationId xmlns:a16="http://schemas.microsoft.com/office/drawing/2014/main" id="{14FFD2B5-0DDC-4F53-8423-83D1D844AA6F}"/>
                </a:ext>
              </a:extLst>
            </p:cNvPr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691;p64">
              <a:extLst>
                <a:ext uri="{FF2B5EF4-FFF2-40B4-BE49-F238E27FC236}">
                  <a16:creationId xmlns:a16="http://schemas.microsoft.com/office/drawing/2014/main" id="{6DC81E15-9865-49F1-AEBF-5A5EE5BD7C30}"/>
                </a:ext>
              </a:extLst>
            </p:cNvPr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692;p64">
              <a:extLst>
                <a:ext uri="{FF2B5EF4-FFF2-40B4-BE49-F238E27FC236}">
                  <a16:creationId xmlns:a16="http://schemas.microsoft.com/office/drawing/2014/main" id="{7C0696BC-2012-4459-A8E8-E64D9EE0686A}"/>
                </a:ext>
              </a:extLst>
            </p:cNvPr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693;p64">
              <a:extLst>
                <a:ext uri="{FF2B5EF4-FFF2-40B4-BE49-F238E27FC236}">
                  <a16:creationId xmlns:a16="http://schemas.microsoft.com/office/drawing/2014/main" id="{BF8E9293-E773-4911-A140-4AE67FD797D5}"/>
                </a:ext>
              </a:extLst>
            </p:cNvPr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694;p64">
              <a:extLst>
                <a:ext uri="{FF2B5EF4-FFF2-40B4-BE49-F238E27FC236}">
                  <a16:creationId xmlns:a16="http://schemas.microsoft.com/office/drawing/2014/main" id="{9EA1ADD6-F3EF-41D7-B873-F9D67A1F2D85}"/>
                </a:ext>
              </a:extLst>
            </p:cNvPr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695;p64">
              <a:extLst>
                <a:ext uri="{FF2B5EF4-FFF2-40B4-BE49-F238E27FC236}">
                  <a16:creationId xmlns:a16="http://schemas.microsoft.com/office/drawing/2014/main" id="{0763D466-E8B8-496F-9ED8-AC4189D16984}"/>
                </a:ext>
              </a:extLst>
            </p:cNvPr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696;p64">
              <a:extLst>
                <a:ext uri="{FF2B5EF4-FFF2-40B4-BE49-F238E27FC236}">
                  <a16:creationId xmlns:a16="http://schemas.microsoft.com/office/drawing/2014/main" id="{76D1CCD1-B66C-4F73-AC3F-CA69042E0BC8}"/>
                </a:ext>
              </a:extLst>
            </p:cNvPr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697;p64">
              <a:extLst>
                <a:ext uri="{FF2B5EF4-FFF2-40B4-BE49-F238E27FC236}">
                  <a16:creationId xmlns:a16="http://schemas.microsoft.com/office/drawing/2014/main" id="{118E2290-4683-475F-98E8-4818D1242427}"/>
                </a:ext>
              </a:extLst>
            </p:cNvPr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698;p64">
              <a:extLst>
                <a:ext uri="{FF2B5EF4-FFF2-40B4-BE49-F238E27FC236}">
                  <a16:creationId xmlns:a16="http://schemas.microsoft.com/office/drawing/2014/main" id="{FE44C7AE-4A50-4D3A-BFEF-AEE8A2E81119}"/>
                </a:ext>
              </a:extLst>
            </p:cNvPr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699;p64">
              <a:extLst>
                <a:ext uri="{FF2B5EF4-FFF2-40B4-BE49-F238E27FC236}">
                  <a16:creationId xmlns:a16="http://schemas.microsoft.com/office/drawing/2014/main" id="{FDC00EF9-CCC8-4B78-8B53-DEB941CDE5AF}"/>
                </a:ext>
              </a:extLst>
            </p:cNvPr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700;p64">
              <a:extLst>
                <a:ext uri="{FF2B5EF4-FFF2-40B4-BE49-F238E27FC236}">
                  <a16:creationId xmlns:a16="http://schemas.microsoft.com/office/drawing/2014/main" id="{4B838103-CFD0-4F7F-B585-FE52B61E1550}"/>
                </a:ext>
              </a:extLst>
            </p:cNvPr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701;p64">
              <a:extLst>
                <a:ext uri="{FF2B5EF4-FFF2-40B4-BE49-F238E27FC236}">
                  <a16:creationId xmlns:a16="http://schemas.microsoft.com/office/drawing/2014/main" id="{F12B93C2-27A3-40B2-814F-96F137C1D03F}"/>
                </a:ext>
              </a:extLst>
            </p:cNvPr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702;p64">
              <a:extLst>
                <a:ext uri="{FF2B5EF4-FFF2-40B4-BE49-F238E27FC236}">
                  <a16:creationId xmlns:a16="http://schemas.microsoft.com/office/drawing/2014/main" id="{0C2C4714-D9D5-46C2-8D84-EAF07150B605}"/>
                </a:ext>
              </a:extLst>
            </p:cNvPr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703;p64">
              <a:extLst>
                <a:ext uri="{FF2B5EF4-FFF2-40B4-BE49-F238E27FC236}">
                  <a16:creationId xmlns:a16="http://schemas.microsoft.com/office/drawing/2014/main" id="{B5D9154A-6FD0-4A50-8ACC-53A7430CD2D5}"/>
                </a:ext>
              </a:extLst>
            </p:cNvPr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704;p64">
              <a:extLst>
                <a:ext uri="{FF2B5EF4-FFF2-40B4-BE49-F238E27FC236}">
                  <a16:creationId xmlns:a16="http://schemas.microsoft.com/office/drawing/2014/main" id="{A1903CE6-1E96-4990-AFDB-1E73ABE22C62}"/>
                </a:ext>
              </a:extLst>
            </p:cNvPr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705;p64">
              <a:extLst>
                <a:ext uri="{FF2B5EF4-FFF2-40B4-BE49-F238E27FC236}">
                  <a16:creationId xmlns:a16="http://schemas.microsoft.com/office/drawing/2014/main" id="{7B2F3F0C-3906-44EE-B0D8-C654D916F712}"/>
                </a:ext>
              </a:extLst>
            </p:cNvPr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706;p64">
              <a:extLst>
                <a:ext uri="{FF2B5EF4-FFF2-40B4-BE49-F238E27FC236}">
                  <a16:creationId xmlns:a16="http://schemas.microsoft.com/office/drawing/2014/main" id="{D177B3A0-C991-43B8-BF14-ED56D4B9707B}"/>
                </a:ext>
              </a:extLst>
            </p:cNvPr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707;p64">
              <a:extLst>
                <a:ext uri="{FF2B5EF4-FFF2-40B4-BE49-F238E27FC236}">
                  <a16:creationId xmlns:a16="http://schemas.microsoft.com/office/drawing/2014/main" id="{EE617E15-2521-4A69-A820-A7B0E509D7D1}"/>
                </a:ext>
              </a:extLst>
            </p:cNvPr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708;p64">
              <a:extLst>
                <a:ext uri="{FF2B5EF4-FFF2-40B4-BE49-F238E27FC236}">
                  <a16:creationId xmlns:a16="http://schemas.microsoft.com/office/drawing/2014/main" id="{F27CBDAA-F802-41F2-8914-A0F809E397F2}"/>
                </a:ext>
              </a:extLst>
            </p:cNvPr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709;p64">
              <a:extLst>
                <a:ext uri="{FF2B5EF4-FFF2-40B4-BE49-F238E27FC236}">
                  <a16:creationId xmlns:a16="http://schemas.microsoft.com/office/drawing/2014/main" id="{98D99C2C-79EC-4AFE-8E71-C04B5781B51E}"/>
                </a:ext>
              </a:extLst>
            </p:cNvPr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710;p64">
              <a:extLst>
                <a:ext uri="{FF2B5EF4-FFF2-40B4-BE49-F238E27FC236}">
                  <a16:creationId xmlns:a16="http://schemas.microsoft.com/office/drawing/2014/main" id="{F48444BE-A8B1-4585-BF52-C8F54B10BEC2}"/>
                </a:ext>
              </a:extLst>
            </p:cNvPr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711;p64">
              <a:extLst>
                <a:ext uri="{FF2B5EF4-FFF2-40B4-BE49-F238E27FC236}">
                  <a16:creationId xmlns:a16="http://schemas.microsoft.com/office/drawing/2014/main" id="{8D115200-9427-43EC-B73D-D2DCF4EEE7F8}"/>
                </a:ext>
              </a:extLst>
            </p:cNvPr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712;p64">
              <a:extLst>
                <a:ext uri="{FF2B5EF4-FFF2-40B4-BE49-F238E27FC236}">
                  <a16:creationId xmlns:a16="http://schemas.microsoft.com/office/drawing/2014/main" id="{FDCC4AC9-E4AE-45F9-B199-303C616229DE}"/>
                </a:ext>
              </a:extLst>
            </p:cNvPr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713;p64">
              <a:extLst>
                <a:ext uri="{FF2B5EF4-FFF2-40B4-BE49-F238E27FC236}">
                  <a16:creationId xmlns:a16="http://schemas.microsoft.com/office/drawing/2014/main" id="{DFCD4139-8DC1-41C4-A5D0-98DD73F1EF84}"/>
                </a:ext>
              </a:extLst>
            </p:cNvPr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714;p64">
              <a:extLst>
                <a:ext uri="{FF2B5EF4-FFF2-40B4-BE49-F238E27FC236}">
                  <a16:creationId xmlns:a16="http://schemas.microsoft.com/office/drawing/2014/main" id="{10F0C874-B020-403B-BDC3-D03157B1CDA7}"/>
                </a:ext>
              </a:extLst>
            </p:cNvPr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715;p64">
              <a:extLst>
                <a:ext uri="{FF2B5EF4-FFF2-40B4-BE49-F238E27FC236}">
                  <a16:creationId xmlns:a16="http://schemas.microsoft.com/office/drawing/2014/main" id="{DBF62882-3D75-432D-A43A-52192ACDDF06}"/>
                </a:ext>
              </a:extLst>
            </p:cNvPr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716;p64">
              <a:extLst>
                <a:ext uri="{FF2B5EF4-FFF2-40B4-BE49-F238E27FC236}">
                  <a16:creationId xmlns:a16="http://schemas.microsoft.com/office/drawing/2014/main" id="{5FD3A5E8-F4D4-4588-89A1-219A062DB145}"/>
                </a:ext>
              </a:extLst>
            </p:cNvPr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717;p64">
              <a:extLst>
                <a:ext uri="{FF2B5EF4-FFF2-40B4-BE49-F238E27FC236}">
                  <a16:creationId xmlns:a16="http://schemas.microsoft.com/office/drawing/2014/main" id="{04D3C5E6-7313-46AD-9E6A-7C47D712FE7E}"/>
                </a:ext>
              </a:extLst>
            </p:cNvPr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718;p64">
              <a:extLst>
                <a:ext uri="{FF2B5EF4-FFF2-40B4-BE49-F238E27FC236}">
                  <a16:creationId xmlns:a16="http://schemas.microsoft.com/office/drawing/2014/main" id="{E80B90F8-8212-4395-B885-253901C4C099}"/>
                </a:ext>
              </a:extLst>
            </p:cNvPr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719;p64">
              <a:extLst>
                <a:ext uri="{FF2B5EF4-FFF2-40B4-BE49-F238E27FC236}">
                  <a16:creationId xmlns:a16="http://schemas.microsoft.com/office/drawing/2014/main" id="{FC495C67-1E16-4E5C-AD68-71C63E043633}"/>
                </a:ext>
              </a:extLst>
            </p:cNvPr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720;p64">
              <a:extLst>
                <a:ext uri="{FF2B5EF4-FFF2-40B4-BE49-F238E27FC236}">
                  <a16:creationId xmlns:a16="http://schemas.microsoft.com/office/drawing/2014/main" id="{C8CDD139-D8F8-40F8-9259-53F7F1703E9A}"/>
                </a:ext>
              </a:extLst>
            </p:cNvPr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721;p64">
              <a:extLst>
                <a:ext uri="{FF2B5EF4-FFF2-40B4-BE49-F238E27FC236}">
                  <a16:creationId xmlns:a16="http://schemas.microsoft.com/office/drawing/2014/main" id="{8FCCF35C-43AE-417C-B3A1-0DD567DF3A27}"/>
                </a:ext>
              </a:extLst>
            </p:cNvPr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722;p64">
              <a:extLst>
                <a:ext uri="{FF2B5EF4-FFF2-40B4-BE49-F238E27FC236}">
                  <a16:creationId xmlns:a16="http://schemas.microsoft.com/office/drawing/2014/main" id="{7A82992C-1B60-421D-A0AA-C2495A3D3CFD}"/>
                </a:ext>
              </a:extLst>
            </p:cNvPr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723;p64">
              <a:extLst>
                <a:ext uri="{FF2B5EF4-FFF2-40B4-BE49-F238E27FC236}">
                  <a16:creationId xmlns:a16="http://schemas.microsoft.com/office/drawing/2014/main" id="{132AC21C-D40B-4654-9C68-949D24DE4BE4}"/>
                </a:ext>
              </a:extLst>
            </p:cNvPr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724;p64">
              <a:extLst>
                <a:ext uri="{FF2B5EF4-FFF2-40B4-BE49-F238E27FC236}">
                  <a16:creationId xmlns:a16="http://schemas.microsoft.com/office/drawing/2014/main" id="{1175E8B5-ECA8-4925-A2F1-3A6E8B124AFF}"/>
                </a:ext>
              </a:extLst>
            </p:cNvPr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725;p64">
              <a:extLst>
                <a:ext uri="{FF2B5EF4-FFF2-40B4-BE49-F238E27FC236}">
                  <a16:creationId xmlns:a16="http://schemas.microsoft.com/office/drawing/2014/main" id="{6E19D412-50D1-4883-9F9D-99BAE3B9F162}"/>
                </a:ext>
              </a:extLst>
            </p:cNvPr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726;p64">
              <a:extLst>
                <a:ext uri="{FF2B5EF4-FFF2-40B4-BE49-F238E27FC236}">
                  <a16:creationId xmlns:a16="http://schemas.microsoft.com/office/drawing/2014/main" id="{753738D0-D964-4C26-8E7B-DC7490D880D7}"/>
                </a:ext>
              </a:extLst>
            </p:cNvPr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727;p64">
              <a:extLst>
                <a:ext uri="{FF2B5EF4-FFF2-40B4-BE49-F238E27FC236}">
                  <a16:creationId xmlns:a16="http://schemas.microsoft.com/office/drawing/2014/main" id="{512C289B-FEB4-483F-8E54-D3066664B0A0}"/>
                </a:ext>
              </a:extLst>
            </p:cNvPr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728;p64">
              <a:extLst>
                <a:ext uri="{FF2B5EF4-FFF2-40B4-BE49-F238E27FC236}">
                  <a16:creationId xmlns:a16="http://schemas.microsoft.com/office/drawing/2014/main" id="{7C336DC7-857A-44ED-8D83-53E2DE727CAF}"/>
                </a:ext>
              </a:extLst>
            </p:cNvPr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729;p64">
              <a:extLst>
                <a:ext uri="{FF2B5EF4-FFF2-40B4-BE49-F238E27FC236}">
                  <a16:creationId xmlns:a16="http://schemas.microsoft.com/office/drawing/2014/main" id="{8B2F1EA1-E8A0-4AB2-AA33-D26035E980B7}"/>
                </a:ext>
              </a:extLst>
            </p:cNvPr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730;p64">
              <a:extLst>
                <a:ext uri="{FF2B5EF4-FFF2-40B4-BE49-F238E27FC236}">
                  <a16:creationId xmlns:a16="http://schemas.microsoft.com/office/drawing/2014/main" id="{D9D36AF1-DD90-4AFF-8CDB-65518A68132E}"/>
                </a:ext>
              </a:extLst>
            </p:cNvPr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731;p64">
              <a:extLst>
                <a:ext uri="{FF2B5EF4-FFF2-40B4-BE49-F238E27FC236}">
                  <a16:creationId xmlns:a16="http://schemas.microsoft.com/office/drawing/2014/main" id="{EC28CB49-6E19-4541-800F-83108A7BF77D}"/>
                </a:ext>
              </a:extLst>
            </p:cNvPr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732;p64">
              <a:extLst>
                <a:ext uri="{FF2B5EF4-FFF2-40B4-BE49-F238E27FC236}">
                  <a16:creationId xmlns:a16="http://schemas.microsoft.com/office/drawing/2014/main" id="{6277B913-33DF-4E94-8661-FC03D3BCB2E1}"/>
                </a:ext>
              </a:extLst>
            </p:cNvPr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733;p64">
              <a:extLst>
                <a:ext uri="{FF2B5EF4-FFF2-40B4-BE49-F238E27FC236}">
                  <a16:creationId xmlns:a16="http://schemas.microsoft.com/office/drawing/2014/main" id="{BFE55D28-F297-41AE-A559-0A9CA7181383}"/>
                </a:ext>
              </a:extLst>
            </p:cNvPr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734;p64">
              <a:extLst>
                <a:ext uri="{FF2B5EF4-FFF2-40B4-BE49-F238E27FC236}">
                  <a16:creationId xmlns:a16="http://schemas.microsoft.com/office/drawing/2014/main" id="{E25578FD-C3B4-43A5-989D-AD088F093164}"/>
                </a:ext>
              </a:extLst>
            </p:cNvPr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735;p64">
              <a:extLst>
                <a:ext uri="{FF2B5EF4-FFF2-40B4-BE49-F238E27FC236}">
                  <a16:creationId xmlns:a16="http://schemas.microsoft.com/office/drawing/2014/main" id="{C2032A3C-02EA-45B2-B68F-104F39DFE8E6}"/>
                </a:ext>
              </a:extLst>
            </p:cNvPr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736;p64">
              <a:extLst>
                <a:ext uri="{FF2B5EF4-FFF2-40B4-BE49-F238E27FC236}">
                  <a16:creationId xmlns:a16="http://schemas.microsoft.com/office/drawing/2014/main" id="{F74A65D8-6A05-4026-8BF0-E031D87B7AF2}"/>
                </a:ext>
              </a:extLst>
            </p:cNvPr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737;p64">
              <a:extLst>
                <a:ext uri="{FF2B5EF4-FFF2-40B4-BE49-F238E27FC236}">
                  <a16:creationId xmlns:a16="http://schemas.microsoft.com/office/drawing/2014/main" id="{591C226A-1D12-47F6-B6A9-E706DE77F4EB}"/>
                </a:ext>
              </a:extLst>
            </p:cNvPr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738;p64">
              <a:extLst>
                <a:ext uri="{FF2B5EF4-FFF2-40B4-BE49-F238E27FC236}">
                  <a16:creationId xmlns:a16="http://schemas.microsoft.com/office/drawing/2014/main" id="{545B03C8-9B15-4C96-8292-34AB76EFFEF9}"/>
                </a:ext>
              </a:extLst>
            </p:cNvPr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739;p64">
              <a:extLst>
                <a:ext uri="{FF2B5EF4-FFF2-40B4-BE49-F238E27FC236}">
                  <a16:creationId xmlns:a16="http://schemas.microsoft.com/office/drawing/2014/main" id="{251D2B71-EE34-4C91-A97F-F50B4EB0C492}"/>
                </a:ext>
              </a:extLst>
            </p:cNvPr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740;p64">
              <a:extLst>
                <a:ext uri="{FF2B5EF4-FFF2-40B4-BE49-F238E27FC236}">
                  <a16:creationId xmlns:a16="http://schemas.microsoft.com/office/drawing/2014/main" id="{3613F6D5-001A-4633-A814-0A588A668C2B}"/>
                </a:ext>
              </a:extLst>
            </p:cNvPr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741;p64">
              <a:extLst>
                <a:ext uri="{FF2B5EF4-FFF2-40B4-BE49-F238E27FC236}">
                  <a16:creationId xmlns:a16="http://schemas.microsoft.com/office/drawing/2014/main" id="{E3024343-649B-4FD0-95AE-57561038D979}"/>
                </a:ext>
              </a:extLst>
            </p:cNvPr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742;p64">
              <a:extLst>
                <a:ext uri="{FF2B5EF4-FFF2-40B4-BE49-F238E27FC236}">
                  <a16:creationId xmlns:a16="http://schemas.microsoft.com/office/drawing/2014/main" id="{BB115BFA-E0B5-49B2-9F61-40A4BC45E1F3}"/>
                </a:ext>
              </a:extLst>
            </p:cNvPr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743;p64">
              <a:extLst>
                <a:ext uri="{FF2B5EF4-FFF2-40B4-BE49-F238E27FC236}">
                  <a16:creationId xmlns:a16="http://schemas.microsoft.com/office/drawing/2014/main" id="{7EDE97B1-A8E2-409F-BB4D-47B8F754402E}"/>
                </a:ext>
              </a:extLst>
            </p:cNvPr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744;p64">
              <a:extLst>
                <a:ext uri="{FF2B5EF4-FFF2-40B4-BE49-F238E27FC236}">
                  <a16:creationId xmlns:a16="http://schemas.microsoft.com/office/drawing/2014/main" id="{ABC273BB-9355-48F9-B56B-EC877AC5A898}"/>
                </a:ext>
              </a:extLst>
            </p:cNvPr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745;p64">
              <a:extLst>
                <a:ext uri="{FF2B5EF4-FFF2-40B4-BE49-F238E27FC236}">
                  <a16:creationId xmlns:a16="http://schemas.microsoft.com/office/drawing/2014/main" id="{71F0CF44-07D2-4A89-AF8A-B14897586134}"/>
                </a:ext>
              </a:extLst>
            </p:cNvPr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746;p64">
              <a:extLst>
                <a:ext uri="{FF2B5EF4-FFF2-40B4-BE49-F238E27FC236}">
                  <a16:creationId xmlns:a16="http://schemas.microsoft.com/office/drawing/2014/main" id="{45670332-6194-451D-B8F1-A0E0C18D0DA1}"/>
                </a:ext>
              </a:extLst>
            </p:cNvPr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747;p64">
              <a:extLst>
                <a:ext uri="{FF2B5EF4-FFF2-40B4-BE49-F238E27FC236}">
                  <a16:creationId xmlns:a16="http://schemas.microsoft.com/office/drawing/2014/main" id="{B18AE36E-F4D7-46D0-8CF8-E778AF72DD59}"/>
                </a:ext>
              </a:extLst>
            </p:cNvPr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748;p64">
              <a:extLst>
                <a:ext uri="{FF2B5EF4-FFF2-40B4-BE49-F238E27FC236}">
                  <a16:creationId xmlns:a16="http://schemas.microsoft.com/office/drawing/2014/main" id="{DCD735A9-CF01-4EA7-BAEA-3CE27D830227}"/>
                </a:ext>
              </a:extLst>
            </p:cNvPr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749;p64">
              <a:extLst>
                <a:ext uri="{FF2B5EF4-FFF2-40B4-BE49-F238E27FC236}">
                  <a16:creationId xmlns:a16="http://schemas.microsoft.com/office/drawing/2014/main" id="{72FE9291-976D-4749-B67F-1DBC906D7394}"/>
                </a:ext>
              </a:extLst>
            </p:cNvPr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750;p64">
              <a:extLst>
                <a:ext uri="{FF2B5EF4-FFF2-40B4-BE49-F238E27FC236}">
                  <a16:creationId xmlns:a16="http://schemas.microsoft.com/office/drawing/2014/main" id="{B513AEB3-5BA1-470A-B474-B22B57F414DF}"/>
                </a:ext>
              </a:extLst>
            </p:cNvPr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751;p64">
              <a:extLst>
                <a:ext uri="{FF2B5EF4-FFF2-40B4-BE49-F238E27FC236}">
                  <a16:creationId xmlns:a16="http://schemas.microsoft.com/office/drawing/2014/main" id="{2F6E5352-A650-4CFC-A77A-BF965E3AB27E}"/>
                </a:ext>
              </a:extLst>
            </p:cNvPr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752;p64">
              <a:extLst>
                <a:ext uri="{FF2B5EF4-FFF2-40B4-BE49-F238E27FC236}">
                  <a16:creationId xmlns:a16="http://schemas.microsoft.com/office/drawing/2014/main" id="{A70DF131-48A4-4D11-A924-F7940102AADF}"/>
                </a:ext>
              </a:extLst>
            </p:cNvPr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753;p64">
              <a:extLst>
                <a:ext uri="{FF2B5EF4-FFF2-40B4-BE49-F238E27FC236}">
                  <a16:creationId xmlns:a16="http://schemas.microsoft.com/office/drawing/2014/main" id="{5BF1E00B-3DDF-4AAB-9410-B08324E7D578}"/>
                </a:ext>
              </a:extLst>
            </p:cNvPr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754;p64">
              <a:extLst>
                <a:ext uri="{FF2B5EF4-FFF2-40B4-BE49-F238E27FC236}">
                  <a16:creationId xmlns:a16="http://schemas.microsoft.com/office/drawing/2014/main" id="{0D8CCD8E-81E5-4F79-AB07-A181D94B1B4D}"/>
                </a:ext>
              </a:extLst>
            </p:cNvPr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755;p64">
              <a:extLst>
                <a:ext uri="{FF2B5EF4-FFF2-40B4-BE49-F238E27FC236}">
                  <a16:creationId xmlns:a16="http://schemas.microsoft.com/office/drawing/2014/main" id="{7FBE42BD-9F51-40EC-A2C7-B54D186A014F}"/>
                </a:ext>
              </a:extLst>
            </p:cNvPr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756;p64">
              <a:extLst>
                <a:ext uri="{FF2B5EF4-FFF2-40B4-BE49-F238E27FC236}">
                  <a16:creationId xmlns:a16="http://schemas.microsoft.com/office/drawing/2014/main" id="{F7A54981-BB0E-4226-ABEF-F2CB06A62E8C}"/>
                </a:ext>
              </a:extLst>
            </p:cNvPr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757;p64">
              <a:extLst>
                <a:ext uri="{FF2B5EF4-FFF2-40B4-BE49-F238E27FC236}">
                  <a16:creationId xmlns:a16="http://schemas.microsoft.com/office/drawing/2014/main" id="{05E11DE7-CCEF-4A7F-9733-A79209860E3A}"/>
                </a:ext>
              </a:extLst>
            </p:cNvPr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758;p64">
              <a:extLst>
                <a:ext uri="{FF2B5EF4-FFF2-40B4-BE49-F238E27FC236}">
                  <a16:creationId xmlns:a16="http://schemas.microsoft.com/office/drawing/2014/main" id="{8AA5A640-0ACE-4146-9780-6311BD665F8B}"/>
                </a:ext>
              </a:extLst>
            </p:cNvPr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759;p64">
              <a:extLst>
                <a:ext uri="{FF2B5EF4-FFF2-40B4-BE49-F238E27FC236}">
                  <a16:creationId xmlns:a16="http://schemas.microsoft.com/office/drawing/2014/main" id="{7F31CEB5-FA42-477F-9279-20DB83CCA8AA}"/>
                </a:ext>
              </a:extLst>
            </p:cNvPr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760;p64">
              <a:extLst>
                <a:ext uri="{FF2B5EF4-FFF2-40B4-BE49-F238E27FC236}">
                  <a16:creationId xmlns:a16="http://schemas.microsoft.com/office/drawing/2014/main" id="{FBF09CDD-FA66-4B64-BEC6-1A82916BDEE9}"/>
                </a:ext>
              </a:extLst>
            </p:cNvPr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761;p64">
              <a:extLst>
                <a:ext uri="{FF2B5EF4-FFF2-40B4-BE49-F238E27FC236}">
                  <a16:creationId xmlns:a16="http://schemas.microsoft.com/office/drawing/2014/main" id="{E8585E06-1B01-4AE9-A7E6-A0DE6052000D}"/>
                </a:ext>
              </a:extLst>
            </p:cNvPr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762;p64">
              <a:extLst>
                <a:ext uri="{FF2B5EF4-FFF2-40B4-BE49-F238E27FC236}">
                  <a16:creationId xmlns:a16="http://schemas.microsoft.com/office/drawing/2014/main" id="{B37FD18F-7477-44EE-A8A4-A33DE8D22C83}"/>
                </a:ext>
              </a:extLst>
            </p:cNvPr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763;p64">
              <a:extLst>
                <a:ext uri="{FF2B5EF4-FFF2-40B4-BE49-F238E27FC236}">
                  <a16:creationId xmlns:a16="http://schemas.microsoft.com/office/drawing/2014/main" id="{F7B2EF26-87EE-4463-8887-B0CC7958B06E}"/>
                </a:ext>
              </a:extLst>
            </p:cNvPr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764;p64">
              <a:extLst>
                <a:ext uri="{FF2B5EF4-FFF2-40B4-BE49-F238E27FC236}">
                  <a16:creationId xmlns:a16="http://schemas.microsoft.com/office/drawing/2014/main" id="{5ED4C265-5AE8-4C84-96BF-41F81BFA4D54}"/>
                </a:ext>
              </a:extLst>
            </p:cNvPr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765;p64">
              <a:extLst>
                <a:ext uri="{FF2B5EF4-FFF2-40B4-BE49-F238E27FC236}">
                  <a16:creationId xmlns:a16="http://schemas.microsoft.com/office/drawing/2014/main" id="{A6E4AE45-7FB8-442F-BD9E-D87C5CD49C44}"/>
                </a:ext>
              </a:extLst>
            </p:cNvPr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766;p64">
              <a:extLst>
                <a:ext uri="{FF2B5EF4-FFF2-40B4-BE49-F238E27FC236}">
                  <a16:creationId xmlns:a16="http://schemas.microsoft.com/office/drawing/2014/main" id="{7C755608-3DF3-4F1A-AAB5-9B0A03AD3A49}"/>
                </a:ext>
              </a:extLst>
            </p:cNvPr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767;p64">
              <a:extLst>
                <a:ext uri="{FF2B5EF4-FFF2-40B4-BE49-F238E27FC236}">
                  <a16:creationId xmlns:a16="http://schemas.microsoft.com/office/drawing/2014/main" id="{60D18531-B94B-47E3-A817-6773158E3729}"/>
                </a:ext>
              </a:extLst>
            </p:cNvPr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768;p64">
              <a:extLst>
                <a:ext uri="{FF2B5EF4-FFF2-40B4-BE49-F238E27FC236}">
                  <a16:creationId xmlns:a16="http://schemas.microsoft.com/office/drawing/2014/main" id="{B917113A-EA91-455A-BA67-E6EEE56933ED}"/>
                </a:ext>
              </a:extLst>
            </p:cNvPr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769;p64">
              <a:extLst>
                <a:ext uri="{FF2B5EF4-FFF2-40B4-BE49-F238E27FC236}">
                  <a16:creationId xmlns:a16="http://schemas.microsoft.com/office/drawing/2014/main" id="{C050E26C-DBDE-4A64-9023-9EA91DC0782C}"/>
                </a:ext>
              </a:extLst>
            </p:cNvPr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3770;p64">
              <a:extLst>
                <a:ext uri="{FF2B5EF4-FFF2-40B4-BE49-F238E27FC236}">
                  <a16:creationId xmlns:a16="http://schemas.microsoft.com/office/drawing/2014/main" id="{1E41DA67-C610-4E1E-89D2-F5CF39F1B387}"/>
                </a:ext>
              </a:extLst>
            </p:cNvPr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3771;p64">
              <a:extLst>
                <a:ext uri="{FF2B5EF4-FFF2-40B4-BE49-F238E27FC236}">
                  <a16:creationId xmlns:a16="http://schemas.microsoft.com/office/drawing/2014/main" id="{831A26EB-2BA9-44B2-B51A-D4BDD7146E7E}"/>
                </a:ext>
              </a:extLst>
            </p:cNvPr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3772;p64">
              <a:extLst>
                <a:ext uri="{FF2B5EF4-FFF2-40B4-BE49-F238E27FC236}">
                  <a16:creationId xmlns:a16="http://schemas.microsoft.com/office/drawing/2014/main" id="{8F06E591-4560-4F4E-832D-682367C7B900}"/>
                </a:ext>
              </a:extLst>
            </p:cNvPr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773;p64">
              <a:extLst>
                <a:ext uri="{FF2B5EF4-FFF2-40B4-BE49-F238E27FC236}">
                  <a16:creationId xmlns:a16="http://schemas.microsoft.com/office/drawing/2014/main" id="{3C68C322-F8ED-4F86-9784-BE0971B67471}"/>
                </a:ext>
              </a:extLst>
            </p:cNvPr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774;p64">
              <a:extLst>
                <a:ext uri="{FF2B5EF4-FFF2-40B4-BE49-F238E27FC236}">
                  <a16:creationId xmlns:a16="http://schemas.microsoft.com/office/drawing/2014/main" id="{E224CB74-0EE4-454F-AB47-425DC450EB1D}"/>
                </a:ext>
              </a:extLst>
            </p:cNvPr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775;p64">
              <a:extLst>
                <a:ext uri="{FF2B5EF4-FFF2-40B4-BE49-F238E27FC236}">
                  <a16:creationId xmlns:a16="http://schemas.microsoft.com/office/drawing/2014/main" id="{0C82D672-C4EC-4B41-895F-ED6309565BC8}"/>
                </a:ext>
              </a:extLst>
            </p:cNvPr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776;p64">
              <a:extLst>
                <a:ext uri="{FF2B5EF4-FFF2-40B4-BE49-F238E27FC236}">
                  <a16:creationId xmlns:a16="http://schemas.microsoft.com/office/drawing/2014/main" id="{982E0C4B-CF6E-4961-85A9-BB51B9E0CF48}"/>
                </a:ext>
              </a:extLst>
            </p:cNvPr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777;p64">
              <a:extLst>
                <a:ext uri="{FF2B5EF4-FFF2-40B4-BE49-F238E27FC236}">
                  <a16:creationId xmlns:a16="http://schemas.microsoft.com/office/drawing/2014/main" id="{34A39A29-A7D4-4F37-A83C-09B5C4D83AA0}"/>
                </a:ext>
              </a:extLst>
            </p:cNvPr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778;p64">
              <a:extLst>
                <a:ext uri="{FF2B5EF4-FFF2-40B4-BE49-F238E27FC236}">
                  <a16:creationId xmlns:a16="http://schemas.microsoft.com/office/drawing/2014/main" id="{7CCB6B5D-DE98-440A-8B5A-2F52669F83F4}"/>
                </a:ext>
              </a:extLst>
            </p:cNvPr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779;p64">
              <a:extLst>
                <a:ext uri="{FF2B5EF4-FFF2-40B4-BE49-F238E27FC236}">
                  <a16:creationId xmlns:a16="http://schemas.microsoft.com/office/drawing/2014/main" id="{A3444B20-7581-489F-B348-E3B73B7711BA}"/>
                </a:ext>
              </a:extLst>
            </p:cNvPr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780;p64">
              <a:extLst>
                <a:ext uri="{FF2B5EF4-FFF2-40B4-BE49-F238E27FC236}">
                  <a16:creationId xmlns:a16="http://schemas.microsoft.com/office/drawing/2014/main" id="{DBB1BDDF-7098-4FA3-A427-81AE8C8BED09}"/>
                </a:ext>
              </a:extLst>
            </p:cNvPr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781;p64">
              <a:extLst>
                <a:ext uri="{FF2B5EF4-FFF2-40B4-BE49-F238E27FC236}">
                  <a16:creationId xmlns:a16="http://schemas.microsoft.com/office/drawing/2014/main" id="{376CC6BC-2A31-47C1-BC4D-309A63D6743B}"/>
                </a:ext>
              </a:extLst>
            </p:cNvPr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782;p64">
              <a:extLst>
                <a:ext uri="{FF2B5EF4-FFF2-40B4-BE49-F238E27FC236}">
                  <a16:creationId xmlns:a16="http://schemas.microsoft.com/office/drawing/2014/main" id="{EB02244E-A055-49D6-900E-40532B73A6CB}"/>
                </a:ext>
              </a:extLst>
            </p:cNvPr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783;p64">
              <a:extLst>
                <a:ext uri="{FF2B5EF4-FFF2-40B4-BE49-F238E27FC236}">
                  <a16:creationId xmlns:a16="http://schemas.microsoft.com/office/drawing/2014/main" id="{BF9A4658-1089-4382-8AA8-22B16623B46D}"/>
                </a:ext>
              </a:extLst>
            </p:cNvPr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784;p64">
              <a:extLst>
                <a:ext uri="{FF2B5EF4-FFF2-40B4-BE49-F238E27FC236}">
                  <a16:creationId xmlns:a16="http://schemas.microsoft.com/office/drawing/2014/main" id="{39E64AB0-28DF-4C44-A2F9-CA88D9C09635}"/>
                </a:ext>
              </a:extLst>
            </p:cNvPr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785;p64">
              <a:extLst>
                <a:ext uri="{FF2B5EF4-FFF2-40B4-BE49-F238E27FC236}">
                  <a16:creationId xmlns:a16="http://schemas.microsoft.com/office/drawing/2014/main" id="{83AAB3C0-6DD6-42DC-9E6E-6CB4C7784D76}"/>
                </a:ext>
              </a:extLst>
            </p:cNvPr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786;p64">
              <a:extLst>
                <a:ext uri="{FF2B5EF4-FFF2-40B4-BE49-F238E27FC236}">
                  <a16:creationId xmlns:a16="http://schemas.microsoft.com/office/drawing/2014/main" id="{C2AC52BE-5C1E-4250-84E6-2E67397D2FD6}"/>
                </a:ext>
              </a:extLst>
            </p:cNvPr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787;p64">
              <a:extLst>
                <a:ext uri="{FF2B5EF4-FFF2-40B4-BE49-F238E27FC236}">
                  <a16:creationId xmlns:a16="http://schemas.microsoft.com/office/drawing/2014/main" id="{DC0027EE-4901-416A-9D39-03BB4385888A}"/>
                </a:ext>
              </a:extLst>
            </p:cNvPr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788;p64">
              <a:extLst>
                <a:ext uri="{FF2B5EF4-FFF2-40B4-BE49-F238E27FC236}">
                  <a16:creationId xmlns:a16="http://schemas.microsoft.com/office/drawing/2014/main" id="{B4B888A5-4718-4E41-ABF2-E0397C6F2147}"/>
                </a:ext>
              </a:extLst>
            </p:cNvPr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789;p64">
              <a:extLst>
                <a:ext uri="{FF2B5EF4-FFF2-40B4-BE49-F238E27FC236}">
                  <a16:creationId xmlns:a16="http://schemas.microsoft.com/office/drawing/2014/main" id="{1E898E19-A813-466E-B946-5B65EE908862}"/>
                </a:ext>
              </a:extLst>
            </p:cNvPr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790;p64">
              <a:extLst>
                <a:ext uri="{FF2B5EF4-FFF2-40B4-BE49-F238E27FC236}">
                  <a16:creationId xmlns:a16="http://schemas.microsoft.com/office/drawing/2014/main" id="{5B17384F-FE3D-419D-96E6-3FE98F6D9404}"/>
                </a:ext>
              </a:extLst>
            </p:cNvPr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791;p64">
              <a:extLst>
                <a:ext uri="{FF2B5EF4-FFF2-40B4-BE49-F238E27FC236}">
                  <a16:creationId xmlns:a16="http://schemas.microsoft.com/office/drawing/2014/main" id="{02043B40-0BA3-4BB7-AD92-443934FDA5D3}"/>
                </a:ext>
              </a:extLst>
            </p:cNvPr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3792;p64">
              <a:extLst>
                <a:ext uri="{FF2B5EF4-FFF2-40B4-BE49-F238E27FC236}">
                  <a16:creationId xmlns:a16="http://schemas.microsoft.com/office/drawing/2014/main" id="{D11952E8-0760-49A0-BAEA-FF159C0004EB}"/>
                </a:ext>
              </a:extLst>
            </p:cNvPr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3793;p64">
              <a:extLst>
                <a:ext uri="{FF2B5EF4-FFF2-40B4-BE49-F238E27FC236}">
                  <a16:creationId xmlns:a16="http://schemas.microsoft.com/office/drawing/2014/main" id="{DD9BDE65-2BEA-4FF4-A08D-30C0462381A0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3794;p64">
              <a:extLst>
                <a:ext uri="{FF2B5EF4-FFF2-40B4-BE49-F238E27FC236}">
                  <a16:creationId xmlns:a16="http://schemas.microsoft.com/office/drawing/2014/main" id="{E005785F-D4CA-4D09-B0FE-A8D7BA067981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3795;p64">
              <a:extLst>
                <a:ext uri="{FF2B5EF4-FFF2-40B4-BE49-F238E27FC236}">
                  <a16:creationId xmlns:a16="http://schemas.microsoft.com/office/drawing/2014/main" id="{7C4B9A11-8425-4FC5-B7C5-65FE5E592051}"/>
                </a:ext>
              </a:extLst>
            </p:cNvPr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3796;p64">
              <a:extLst>
                <a:ext uri="{FF2B5EF4-FFF2-40B4-BE49-F238E27FC236}">
                  <a16:creationId xmlns:a16="http://schemas.microsoft.com/office/drawing/2014/main" id="{A9415445-F9D1-4E69-B70E-E7C453B8191E}"/>
                </a:ext>
              </a:extLst>
            </p:cNvPr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3797;p64">
              <a:extLst>
                <a:ext uri="{FF2B5EF4-FFF2-40B4-BE49-F238E27FC236}">
                  <a16:creationId xmlns:a16="http://schemas.microsoft.com/office/drawing/2014/main" id="{EB7E7E1E-0918-4C76-B188-31AD89CC2876}"/>
                </a:ext>
              </a:extLst>
            </p:cNvPr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3798;p64">
              <a:extLst>
                <a:ext uri="{FF2B5EF4-FFF2-40B4-BE49-F238E27FC236}">
                  <a16:creationId xmlns:a16="http://schemas.microsoft.com/office/drawing/2014/main" id="{E272881F-18E4-4602-929B-9F44E75487D8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3799;p64">
              <a:extLst>
                <a:ext uri="{FF2B5EF4-FFF2-40B4-BE49-F238E27FC236}">
                  <a16:creationId xmlns:a16="http://schemas.microsoft.com/office/drawing/2014/main" id="{B4BF7CB5-3330-4A56-B281-93E4452B2D7C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3800;p64">
              <a:extLst>
                <a:ext uri="{FF2B5EF4-FFF2-40B4-BE49-F238E27FC236}">
                  <a16:creationId xmlns:a16="http://schemas.microsoft.com/office/drawing/2014/main" id="{B7147FBE-F5C7-4D27-8086-7D4A35D1E298}"/>
                </a:ext>
              </a:extLst>
            </p:cNvPr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3801;p64">
              <a:extLst>
                <a:ext uri="{FF2B5EF4-FFF2-40B4-BE49-F238E27FC236}">
                  <a16:creationId xmlns:a16="http://schemas.microsoft.com/office/drawing/2014/main" id="{7CD649FE-4AE1-4EB5-88BE-4A22ACD8FEBA}"/>
                </a:ext>
              </a:extLst>
            </p:cNvPr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3802;p64">
              <a:extLst>
                <a:ext uri="{FF2B5EF4-FFF2-40B4-BE49-F238E27FC236}">
                  <a16:creationId xmlns:a16="http://schemas.microsoft.com/office/drawing/2014/main" id="{FA8E0602-8F64-44D4-AE84-714BF07BD494}"/>
                </a:ext>
              </a:extLst>
            </p:cNvPr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3803;p64">
              <a:extLst>
                <a:ext uri="{FF2B5EF4-FFF2-40B4-BE49-F238E27FC236}">
                  <a16:creationId xmlns:a16="http://schemas.microsoft.com/office/drawing/2014/main" id="{D730E4EB-FEB0-4C62-B343-17E6CBA97E64}"/>
                </a:ext>
              </a:extLst>
            </p:cNvPr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3804;p64">
              <a:extLst>
                <a:ext uri="{FF2B5EF4-FFF2-40B4-BE49-F238E27FC236}">
                  <a16:creationId xmlns:a16="http://schemas.microsoft.com/office/drawing/2014/main" id="{493FD482-FF46-4CD5-BB3D-DC7732F47D56}"/>
                </a:ext>
              </a:extLst>
            </p:cNvPr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3805;p64">
              <a:extLst>
                <a:ext uri="{FF2B5EF4-FFF2-40B4-BE49-F238E27FC236}">
                  <a16:creationId xmlns:a16="http://schemas.microsoft.com/office/drawing/2014/main" id="{19116374-B981-44FA-AFFA-376AE5A811C8}"/>
                </a:ext>
              </a:extLst>
            </p:cNvPr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3806;p64">
              <a:extLst>
                <a:ext uri="{FF2B5EF4-FFF2-40B4-BE49-F238E27FC236}">
                  <a16:creationId xmlns:a16="http://schemas.microsoft.com/office/drawing/2014/main" id="{1BFC47D2-F6C4-417C-A89C-C82864D9322B}"/>
                </a:ext>
              </a:extLst>
            </p:cNvPr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3807;p64">
              <a:extLst>
                <a:ext uri="{FF2B5EF4-FFF2-40B4-BE49-F238E27FC236}">
                  <a16:creationId xmlns:a16="http://schemas.microsoft.com/office/drawing/2014/main" id="{492FEEDF-9C28-4FC7-8580-96FB0B3E7BAE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3808;p64">
              <a:extLst>
                <a:ext uri="{FF2B5EF4-FFF2-40B4-BE49-F238E27FC236}">
                  <a16:creationId xmlns:a16="http://schemas.microsoft.com/office/drawing/2014/main" id="{C471693F-B59B-454E-AC86-95FFE77276E5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3809;p64">
              <a:extLst>
                <a:ext uri="{FF2B5EF4-FFF2-40B4-BE49-F238E27FC236}">
                  <a16:creationId xmlns:a16="http://schemas.microsoft.com/office/drawing/2014/main" id="{3536C840-DEE1-4D5A-9D55-35F8B06CEA51}"/>
                </a:ext>
              </a:extLst>
            </p:cNvPr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3810;p64">
              <a:extLst>
                <a:ext uri="{FF2B5EF4-FFF2-40B4-BE49-F238E27FC236}">
                  <a16:creationId xmlns:a16="http://schemas.microsoft.com/office/drawing/2014/main" id="{046737A2-9BEE-43F2-B10D-A89A1DDDDF9A}"/>
                </a:ext>
              </a:extLst>
            </p:cNvPr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3811;p64">
              <a:extLst>
                <a:ext uri="{FF2B5EF4-FFF2-40B4-BE49-F238E27FC236}">
                  <a16:creationId xmlns:a16="http://schemas.microsoft.com/office/drawing/2014/main" id="{F6E7F209-3332-4BF0-9590-ABFAE8452192}"/>
                </a:ext>
              </a:extLst>
            </p:cNvPr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3812;p64">
              <a:extLst>
                <a:ext uri="{FF2B5EF4-FFF2-40B4-BE49-F238E27FC236}">
                  <a16:creationId xmlns:a16="http://schemas.microsoft.com/office/drawing/2014/main" id="{5D114A27-D3EB-4133-AB83-1122FF0CF249}"/>
                </a:ext>
              </a:extLst>
            </p:cNvPr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3813;p64">
              <a:extLst>
                <a:ext uri="{FF2B5EF4-FFF2-40B4-BE49-F238E27FC236}">
                  <a16:creationId xmlns:a16="http://schemas.microsoft.com/office/drawing/2014/main" id="{8C09737C-8BD6-475E-8978-C2A8403854BE}"/>
                </a:ext>
              </a:extLst>
            </p:cNvPr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3814;p64">
              <a:extLst>
                <a:ext uri="{FF2B5EF4-FFF2-40B4-BE49-F238E27FC236}">
                  <a16:creationId xmlns:a16="http://schemas.microsoft.com/office/drawing/2014/main" id="{FB3B8B94-E6CE-4696-8297-E0B64798D191}"/>
                </a:ext>
              </a:extLst>
            </p:cNvPr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3815;p64">
              <a:extLst>
                <a:ext uri="{FF2B5EF4-FFF2-40B4-BE49-F238E27FC236}">
                  <a16:creationId xmlns:a16="http://schemas.microsoft.com/office/drawing/2014/main" id="{5D0B52AA-551B-4EE5-80C6-4A2AAAEF2EFD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3816;p64">
              <a:extLst>
                <a:ext uri="{FF2B5EF4-FFF2-40B4-BE49-F238E27FC236}">
                  <a16:creationId xmlns:a16="http://schemas.microsoft.com/office/drawing/2014/main" id="{5C2E491A-3849-468E-A268-48D870062445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817;p64">
              <a:extLst>
                <a:ext uri="{FF2B5EF4-FFF2-40B4-BE49-F238E27FC236}">
                  <a16:creationId xmlns:a16="http://schemas.microsoft.com/office/drawing/2014/main" id="{27C9BB59-747B-4907-94E4-6705C570308B}"/>
                </a:ext>
              </a:extLst>
            </p:cNvPr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3818;p64">
              <a:extLst>
                <a:ext uri="{FF2B5EF4-FFF2-40B4-BE49-F238E27FC236}">
                  <a16:creationId xmlns:a16="http://schemas.microsoft.com/office/drawing/2014/main" id="{5409DC54-7B88-47F9-8D10-1C9D54176EB3}"/>
                </a:ext>
              </a:extLst>
            </p:cNvPr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3819;p64">
              <a:extLst>
                <a:ext uri="{FF2B5EF4-FFF2-40B4-BE49-F238E27FC236}">
                  <a16:creationId xmlns:a16="http://schemas.microsoft.com/office/drawing/2014/main" id="{D88065EB-B3E9-45C0-9B92-2B4B57C9422A}"/>
                </a:ext>
              </a:extLst>
            </p:cNvPr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3820;p64">
              <a:extLst>
                <a:ext uri="{FF2B5EF4-FFF2-40B4-BE49-F238E27FC236}">
                  <a16:creationId xmlns:a16="http://schemas.microsoft.com/office/drawing/2014/main" id="{F4E60964-5785-4AC2-92C8-67082855433B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3821;p64">
              <a:extLst>
                <a:ext uri="{FF2B5EF4-FFF2-40B4-BE49-F238E27FC236}">
                  <a16:creationId xmlns:a16="http://schemas.microsoft.com/office/drawing/2014/main" id="{D85A0B50-FFAD-4FEE-8A30-B3D5EC507D21}"/>
                </a:ext>
              </a:extLst>
            </p:cNvPr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3822;p64">
              <a:extLst>
                <a:ext uri="{FF2B5EF4-FFF2-40B4-BE49-F238E27FC236}">
                  <a16:creationId xmlns:a16="http://schemas.microsoft.com/office/drawing/2014/main" id="{745B1542-C7FD-484E-A97A-E291EE1974C6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3823;p64">
              <a:extLst>
                <a:ext uri="{FF2B5EF4-FFF2-40B4-BE49-F238E27FC236}">
                  <a16:creationId xmlns:a16="http://schemas.microsoft.com/office/drawing/2014/main" id="{215AAEAC-BAF5-477B-9023-FB2D98107795}"/>
                </a:ext>
              </a:extLst>
            </p:cNvPr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3824;p64">
              <a:extLst>
                <a:ext uri="{FF2B5EF4-FFF2-40B4-BE49-F238E27FC236}">
                  <a16:creationId xmlns:a16="http://schemas.microsoft.com/office/drawing/2014/main" id="{00002B88-8410-4FAB-9A83-C606D665E423}"/>
                </a:ext>
              </a:extLst>
            </p:cNvPr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3825;p64">
              <a:extLst>
                <a:ext uri="{FF2B5EF4-FFF2-40B4-BE49-F238E27FC236}">
                  <a16:creationId xmlns:a16="http://schemas.microsoft.com/office/drawing/2014/main" id="{37292E5C-02CF-4BC9-9470-364544BD3F21}"/>
                </a:ext>
              </a:extLst>
            </p:cNvPr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3826;p64">
              <a:extLst>
                <a:ext uri="{FF2B5EF4-FFF2-40B4-BE49-F238E27FC236}">
                  <a16:creationId xmlns:a16="http://schemas.microsoft.com/office/drawing/2014/main" id="{2B92DB74-D4E5-42E6-B9E1-8DE756729823}"/>
                </a:ext>
              </a:extLst>
            </p:cNvPr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3827;p64">
              <a:extLst>
                <a:ext uri="{FF2B5EF4-FFF2-40B4-BE49-F238E27FC236}">
                  <a16:creationId xmlns:a16="http://schemas.microsoft.com/office/drawing/2014/main" id="{D2132B15-F882-4F4E-9444-942F22C6F2DC}"/>
                </a:ext>
              </a:extLst>
            </p:cNvPr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3828;p64">
              <a:extLst>
                <a:ext uri="{FF2B5EF4-FFF2-40B4-BE49-F238E27FC236}">
                  <a16:creationId xmlns:a16="http://schemas.microsoft.com/office/drawing/2014/main" id="{6AE920D4-3171-4036-A866-8BEE73932D88}"/>
                </a:ext>
              </a:extLst>
            </p:cNvPr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3829;p64">
              <a:extLst>
                <a:ext uri="{FF2B5EF4-FFF2-40B4-BE49-F238E27FC236}">
                  <a16:creationId xmlns:a16="http://schemas.microsoft.com/office/drawing/2014/main" id="{C9415E58-5E4D-4F6D-84DE-C8565842FC7A}"/>
                </a:ext>
              </a:extLst>
            </p:cNvPr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3830;p64">
              <a:extLst>
                <a:ext uri="{FF2B5EF4-FFF2-40B4-BE49-F238E27FC236}">
                  <a16:creationId xmlns:a16="http://schemas.microsoft.com/office/drawing/2014/main" id="{EC0B76DB-2034-4CB1-B425-05EAB23A255C}"/>
                </a:ext>
              </a:extLst>
            </p:cNvPr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3831;p64">
              <a:extLst>
                <a:ext uri="{FF2B5EF4-FFF2-40B4-BE49-F238E27FC236}">
                  <a16:creationId xmlns:a16="http://schemas.microsoft.com/office/drawing/2014/main" id="{9B5896F0-E494-4572-954F-E16DD37BAE08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3832;p64">
              <a:extLst>
                <a:ext uri="{FF2B5EF4-FFF2-40B4-BE49-F238E27FC236}">
                  <a16:creationId xmlns:a16="http://schemas.microsoft.com/office/drawing/2014/main" id="{87CB53AF-F5D2-40E0-B09D-CCB641C977B8}"/>
                </a:ext>
              </a:extLst>
            </p:cNvPr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3833;p64">
              <a:extLst>
                <a:ext uri="{FF2B5EF4-FFF2-40B4-BE49-F238E27FC236}">
                  <a16:creationId xmlns:a16="http://schemas.microsoft.com/office/drawing/2014/main" id="{08DBBCC1-A1A9-4561-BD55-1936D4C42C17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3834;p64">
              <a:extLst>
                <a:ext uri="{FF2B5EF4-FFF2-40B4-BE49-F238E27FC236}">
                  <a16:creationId xmlns:a16="http://schemas.microsoft.com/office/drawing/2014/main" id="{3CD18FB4-DE60-496B-A985-458BA9258B23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3835;p64">
              <a:extLst>
                <a:ext uri="{FF2B5EF4-FFF2-40B4-BE49-F238E27FC236}">
                  <a16:creationId xmlns:a16="http://schemas.microsoft.com/office/drawing/2014/main" id="{EDBA402B-E67D-43E2-B9B0-A25DA9592BF6}"/>
                </a:ext>
              </a:extLst>
            </p:cNvPr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3836;p64">
              <a:extLst>
                <a:ext uri="{FF2B5EF4-FFF2-40B4-BE49-F238E27FC236}">
                  <a16:creationId xmlns:a16="http://schemas.microsoft.com/office/drawing/2014/main" id="{3C664E26-B7C8-4CDD-9E8D-04991D0BF80C}"/>
                </a:ext>
              </a:extLst>
            </p:cNvPr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3837;p64">
              <a:extLst>
                <a:ext uri="{FF2B5EF4-FFF2-40B4-BE49-F238E27FC236}">
                  <a16:creationId xmlns:a16="http://schemas.microsoft.com/office/drawing/2014/main" id="{7314791D-0D29-453C-907D-951599983E3E}"/>
                </a:ext>
              </a:extLst>
            </p:cNvPr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3838;p64">
              <a:extLst>
                <a:ext uri="{FF2B5EF4-FFF2-40B4-BE49-F238E27FC236}">
                  <a16:creationId xmlns:a16="http://schemas.microsoft.com/office/drawing/2014/main" id="{AFC809FD-E774-49E7-A82E-D10821A3C470}"/>
                </a:ext>
              </a:extLst>
            </p:cNvPr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3839;p64">
              <a:extLst>
                <a:ext uri="{FF2B5EF4-FFF2-40B4-BE49-F238E27FC236}">
                  <a16:creationId xmlns:a16="http://schemas.microsoft.com/office/drawing/2014/main" id="{5DA38FE7-91DC-47F0-AB41-4CE8258D2E28}"/>
                </a:ext>
              </a:extLst>
            </p:cNvPr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3840;p64">
              <a:extLst>
                <a:ext uri="{FF2B5EF4-FFF2-40B4-BE49-F238E27FC236}">
                  <a16:creationId xmlns:a16="http://schemas.microsoft.com/office/drawing/2014/main" id="{11128B42-71F5-47A6-96A4-C2A2417A3474}"/>
                </a:ext>
              </a:extLst>
            </p:cNvPr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3841;p64">
              <a:extLst>
                <a:ext uri="{FF2B5EF4-FFF2-40B4-BE49-F238E27FC236}">
                  <a16:creationId xmlns:a16="http://schemas.microsoft.com/office/drawing/2014/main" id="{A95D4A7B-57F6-4FAD-A80A-E22B512F8774}"/>
                </a:ext>
              </a:extLst>
            </p:cNvPr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3842;p64">
              <a:extLst>
                <a:ext uri="{FF2B5EF4-FFF2-40B4-BE49-F238E27FC236}">
                  <a16:creationId xmlns:a16="http://schemas.microsoft.com/office/drawing/2014/main" id="{2BA95870-A834-4951-B110-3839FA62F6BE}"/>
                </a:ext>
              </a:extLst>
            </p:cNvPr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3843;p64">
              <a:extLst>
                <a:ext uri="{FF2B5EF4-FFF2-40B4-BE49-F238E27FC236}">
                  <a16:creationId xmlns:a16="http://schemas.microsoft.com/office/drawing/2014/main" id="{7141EB2E-B469-4290-AFAA-BF7F34C200B1}"/>
                </a:ext>
              </a:extLst>
            </p:cNvPr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3844;p64">
              <a:extLst>
                <a:ext uri="{FF2B5EF4-FFF2-40B4-BE49-F238E27FC236}">
                  <a16:creationId xmlns:a16="http://schemas.microsoft.com/office/drawing/2014/main" id="{D98E32B6-FD32-4BD8-A1F0-7B495FD7DB26}"/>
                </a:ext>
              </a:extLst>
            </p:cNvPr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3845;p64">
              <a:extLst>
                <a:ext uri="{FF2B5EF4-FFF2-40B4-BE49-F238E27FC236}">
                  <a16:creationId xmlns:a16="http://schemas.microsoft.com/office/drawing/2014/main" id="{1015CB70-8143-41FD-95A6-93EA7D81092D}"/>
                </a:ext>
              </a:extLst>
            </p:cNvPr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3846;p64">
              <a:extLst>
                <a:ext uri="{FF2B5EF4-FFF2-40B4-BE49-F238E27FC236}">
                  <a16:creationId xmlns:a16="http://schemas.microsoft.com/office/drawing/2014/main" id="{FE372C27-0ECE-44B4-B1A0-D0546E40B12E}"/>
                </a:ext>
              </a:extLst>
            </p:cNvPr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3847;p64">
              <a:extLst>
                <a:ext uri="{FF2B5EF4-FFF2-40B4-BE49-F238E27FC236}">
                  <a16:creationId xmlns:a16="http://schemas.microsoft.com/office/drawing/2014/main" id="{BDC58417-107F-46F4-A948-244CD4BA74AE}"/>
                </a:ext>
              </a:extLst>
            </p:cNvPr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3848;p64">
              <a:extLst>
                <a:ext uri="{FF2B5EF4-FFF2-40B4-BE49-F238E27FC236}">
                  <a16:creationId xmlns:a16="http://schemas.microsoft.com/office/drawing/2014/main" id="{070C9E5F-6E0D-4CAA-B3FC-20BBF51EBA85}"/>
                </a:ext>
              </a:extLst>
            </p:cNvPr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3849;p64">
              <a:extLst>
                <a:ext uri="{FF2B5EF4-FFF2-40B4-BE49-F238E27FC236}">
                  <a16:creationId xmlns:a16="http://schemas.microsoft.com/office/drawing/2014/main" id="{200EF940-D1CB-41FD-BDD5-002A5222EF39}"/>
                </a:ext>
              </a:extLst>
            </p:cNvPr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3850;p64">
              <a:extLst>
                <a:ext uri="{FF2B5EF4-FFF2-40B4-BE49-F238E27FC236}">
                  <a16:creationId xmlns:a16="http://schemas.microsoft.com/office/drawing/2014/main" id="{067C5CDC-E9E1-40CF-8693-AED000DCE10E}"/>
                </a:ext>
              </a:extLst>
            </p:cNvPr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3851;p64">
              <a:extLst>
                <a:ext uri="{FF2B5EF4-FFF2-40B4-BE49-F238E27FC236}">
                  <a16:creationId xmlns:a16="http://schemas.microsoft.com/office/drawing/2014/main" id="{24D41866-4FCC-400E-9907-8B752E073814}"/>
                </a:ext>
              </a:extLst>
            </p:cNvPr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3852;p64">
              <a:extLst>
                <a:ext uri="{FF2B5EF4-FFF2-40B4-BE49-F238E27FC236}">
                  <a16:creationId xmlns:a16="http://schemas.microsoft.com/office/drawing/2014/main" id="{DB1C4855-8513-4D03-874C-5EB531A8EC65}"/>
                </a:ext>
              </a:extLst>
            </p:cNvPr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3853;p64">
              <a:extLst>
                <a:ext uri="{FF2B5EF4-FFF2-40B4-BE49-F238E27FC236}">
                  <a16:creationId xmlns:a16="http://schemas.microsoft.com/office/drawing/2014/main" id="{FF849B09-0C73-48C4-B235-A4B573D607CB}"/>
                </a:ext>
              </a:extLst>
            </p:cNvPr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3854;p64">
              <a:extLst>
                <a:ext uri="{FF2B5EF4-FFF2-40B4-BE49-F238E27FC236}">
                  <a16:creationId xmlns:a16="http://schemas.microsoft.com/office/drawing/2014/main" id="{5D6478C6-2421-4912-B44C-4C896109EB90}"/>
                </a:ext>
              </a:extLst>
            </p:cNvPr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3855;p64">
              <a:extLst>
                <a:ext uri="{FF2B5EF4-FFF2-40B4-BE49-F238E27FC236}">
                  <a16:creationId xmlns:a16="http://schemas.microsoft.com/office/drawing/2014/main" id="{237154B4-70C7-42FC-BF60-4E7FA9E34989}"/>
                </a:ext>
              </a:extLst>
            </p:cNvPr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3856;p64">
              <a:extLst>
                <a:ext uri="{FF2B5EF4-FFF2-40B4-BE49-F238E27FC236}">
                  <a16:creationId xmlns:a16="http://schemas.microsoft.com/office/drawing/2014/main" id="{B54211D7-7FAB-4BF3-84EC-FCF80949FD30}"/>
                </a:ext>
              </a:extLst>
            </p:cNvPr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3857;p64">
              <a:extLst>
                <a:ext uri="{FF2B5EF4-FFF2-40B4-BE49-F238E27FC236}">
                  <a16:creationId xmlns:a16="http://schemas.microsoft.com/office/drawing/2014/main" id="{83CEAE85-E346-4821-B169-B79FED7FD67E}"/>
                </a:ext>
              </a:extLst>
            </p:cNvPr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3858;p64">
              <a:extLst>
                <a:ext uri="{FF2B5EF4-FFF2-40B4-BE49-F238E27FC236}">
                  <a16:creationId xmlns:a16="http://schemas.microsoft.com/office/drawing/2014/main" id="{015FB61D-1EEE-4929-AA46-20D6E4BE10DE}"/>
                </a:ext>
              </a:extLst>
            </p:cNvPr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3859;p64">
              <a:extLst>
                <a:ext uri="{FF2B5EF4-FFF2-40B4-BE49-F238E27FC236}">
                  <a16:creationId xmlns:a16="http://schemas.microsoft.com/office/drawing/2014/main" id="{3A612312-7E13-471B-ACA2-CD2E5612EA89}"/>
                </a:ext>
              </a:extLst>
            </p:cNvPr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3860;p64">
              <a:extLst>
                <a:ext uri="{FF2B5EF4-FFF2-40B4-BE49-F238E27FC236}">
                  <a16:creationId xmlns:a16="http://schemas.microsoft.com/office/drawing/2014/main" id="{8F882C83-2070-4D18-8A73-67CE0BED32C1}"/>
                </a:ext>
              </a:extLst>
            </p:cNvPr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3861;p64">
              <a:extLst>
                <a:ext uri="{FF2B5EF4-FFF2-40B4-BE49-F238E27FC236}">
                  <a16:creationId xmlns:a16="http://schemas.microsoft.com/office/drawing/2014/main" id="{C2E6E62A-5839-496E-8944-F69DE6691EF1}"/>
                </a:ext>
              </a:extLst>
            </p:cNvPr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3AF8B273-593A-449E-8874-B62ECF16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326" y="1196198"/>
            <a:ext cx="7322400" cy="3262200"/>
          </a:xfrm>
        </p:spPr>
        <p:txBody>
          <a:bodyPr/>
          <a:lstStyle/>
          <a:p>
            <a:r>
              <a:rPr lang="en-US" dirty="0"/>
              <a:t>The issue Network intrusion detection is an important and sensitive issue when it comes to the privacy of organizations and individuals, especially when transmitting important and sensitive information.</a:t>
            </a:r>
            <a:endParaRPr lang="ar-SA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0FA8AEEB-6F4B-494E-8738-86817976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04" y="139268"/>
            <a:ext cx="6084000" cy="539700"/>
          </a:xfrm>
        </p:spPr>
        <p:txBody>
          <a:bodyPr/>
          <a:lstStyle/>
          <a:p>
            <a:br>
              <a:rPr lang="en-US" dirty="0">
                <a:cs typeface="+mj-cs"/>
              </a:rPr>
            </a:br>
            <a:r>
              <a:rPr lang="ar-SA" dirty="0">
                <a:cs typeface="+mj-cs"/>
              </a:rPr>
              <a:t>introduction</a:t>
            </a:r>
            <a:br>
              <a:rPr lang="ar-SA" dirty="0"/>
            </a:br>
            <a:br>
              <a:rPr lang="en-US" dirty="0">
                <a:cs typeface="+mj-cs"/>
              </a:rPr>
            </a:br>
            <a:endParaRPr lang="ar-SA" dirty="0">
              <a:cs typeface="+mj-cs"/>
            </a:endParaRPr>
          </a:p>
        </p:txBody>
      </p:sp>
      <p:grpSp>
        <p:nvGrpSpPr>
          <p:cNvPr id="4" name="Google Shape;332;p32">
            <a:extLst>
              <a:ext uri="{FF2B5EF4-FFF2-40B4-BE49-F238E27FC236}">
                <a16:creationId xmlns:a16="http://schemas.microsoft.com/office/drawing/2014/main" id="{A1E3A95D-67C2-40E2-827E-7D8346F8F103}"/>
              </a:ext>
            </a:extLst>
          </p:cNvPr>
          <p:cNvGrpSpPr/>
          <p:nvPr/>
        </p:nvGrpSpPr>
        <p:grpSpPr>
          <a:xfrm>
            <a:off x="5358809" y="2006010"/>
            <a:ext cx="3354057" cy="2552790"/>
            <a:chOff x="4749388" y="610304"/>
            <a:chExt cx="3694120" cy="4125705"/>
          </a:xfrm>
        </p:grpSpPr>
        <p:grpSp>
          <p:nvGrpSpPr>
            <p:cNvPr id="5" name="Google Shape;333;p32">
              <a:extLst>
                <a:ext uri="{FF2B5EF4-FFF2-40B4-BE49-F238E27FC236}">
                  <a16:creationId xmlns:a16="http://schemas.microsoft.com/office/drawing/2014/main" id="{1322A3D9-661C-4DB9-B761-13C5BC403F23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00" name="Google Shape;334;p32">
                <a:extLst>
                  <a:ext uri="{FF2B5EF4-FFF2-40B4-BE49-F238E27FC236}">
                    <a16:creationId xmlns:a16="http://schemas.microsoft.com/office/drawing/2014/main" id="{0EB0FD66-DEA9-4E40-B048-522CA6D37032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35;p32">
                <a:extLst>
                  <a:ext uri="{FF2B5EF4-FFF2-40B4-BE49-F238E27FC236}">
                    <a16:creationId xmlns:a16="http://schemas.microsoft.com/office/drawing/2014/main" id="{EA5E486B-AF80-4B12-BAAA-C0EBFBDFE661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36;p32">
                <a:extLst>
                  <a:ext uri="{FF2B5EF4-FFF2-40B4-BE49-F238E27FC236}">
                    <a16:creationId xmlns:a16="http://schemas.microsoft.com/office/drawing/2014/main" id="{C73C7D7E-02B0-4282-A199-3647EBA64817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37;p32">
                <a:extLst>
                  <a:ext uri="{FF2B5EF4-FFF2-40B4-BE49-F238E27FC236}">
                    <a16:creationId xmlns:a16="http://schemas.microsoft.com/office/drawing/2014/main" id="{062D9767-2989-4B3A-9600-497BEFD2F777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38;p32">
                <a:extLst>
                  <a:ext uri="{FF2B5EF4-FFF2-40B4-BE49-F238E27FC236}">
                    <a16:creationId xmlns:a16="http://schemas.microsoft.com/office/drawing/2014/main" id="{08299AC2-13D2-46AB-84E7-A452FFC3BE97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39;p32">
                <a:extLst>
                  <a:ext uri="{FF2B5EF4-FFF2-40B4-BE49-F238E27FC236}">
                    <a16:creationId xmlns:a16="http://schemas.microsoft.com/office/drawing/2014/main" id="{DDC248C1-63CF-4C84-8B4A-47899179E9FB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0;p32">
                <a:extLst>
                  <a:ext uri="{FF2B5EF4-FFF2-40B4-BE49-F238E27FC236}">
                    <a16:creationId xmlns:a16="http://schemas.microsoft.com/office/drawing/2014/main" id="{2F0F4E40-82D9-47DB-99CE-35D9000DD29E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1;p32">
                <a:extLst>
                  <a:ext uri="{FF2B5EF4-FFF2-40B4-BE49-F238E27FC236}">
                    <a16:creationId xmlns:a16="http://schemas.microsoft.com/office/drawing/2014/main" id="{B136B983-BDCC-439E-B9E6-D40B630F0769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2;p32">
                <a:extLst>
                  <a:ext uri="{FF2B5EF4-FFF2-40B4-BE49-F238E27FC236}">
                    <a16:creationId xmlns:a16="http://schemas.microsoft.com/office/drawing/2014/main" id="{26AA7BF4-007C-4247-BADD-CA4C9C783190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3;p32">
                <a:extLst>
                  <a:ext uri="{FF2B5EF4-FFF2-40B4-BE49-F238E27FC236}">
                    <a16:creationId xmlns:a16="http://schemas.microsoft.com/office/drawing/2014/main" id="{54BA1176-AA80-4E02-9FB9-475BE9238F58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4;p32">
                <a:extLst>
                  <a:ext uri="{FF2B5EF4-FFF2-40B4-BE49-F238E27FC236}">
                    <a16:creationId xmlns:a16="http://schemas.microsoft.com/office/drawing/2014/main" id="{80F2FC9C-2A6A-443E-92FD-C837C1B718BC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5;p32">
                <a:extLst>
                  <a:ext uri="{FF2B5EF4-FFF2-40B4-BE49-F238E27FC236}">
                    <a16:creationId xmlns:a16="http://schemas.microsoft.com/office/drawing/2014/main" id="{8EDA480B-E144-4F05-98C3-AF7B441DD7EB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6;p32">
                <a:extLst>
                  <a:ext uri="{FF2B5EF4-FFF2-40B4-BE49-F238E27FC236}">
                    <a16:creationId xmlns:a16="http://schemas.microsoft.com/office/drawing/2014/main" id="{16FAC094-3AB7-45E2-98B6-5E0DBF2294B7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7;p32">
                <a:extLst>
                  <a:ext uri="{FF2B5EF4-FFF2-40B4-BE49-F238E27FC236}">
                    <a16:creationId xmlns:a16="http://schemas.microsoft.com/office/drawing/2014/main" id="{04D6AF91-5A48-40A7-BBFA-03A11539D4F3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8;p32">
                <a:extLst>
                  <a:ext uri="{FF2B5EF4-FFF2-40B4-BE49-F238E27FC236}">
                    <a16:creationId xmlns:a16="http://schemas.microsoft.com/office/drawing/2014/main" id="{87A3694E-E6CF-40CE-8779-59D1754F6464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9;p32">
                <a:extLst>
                  <a:ext uri="{FF2B5EF4-FFF2-40B4-BE49-F238E27FC236}">
                    <a16:creationId xmlns:a16="http://schemas.microsoft.com/office/drawing/2014/main" id="{9FD231E7-D7A3-4B13-972C-ED9C990FFE92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50;p32">
                <a:extLst>
                  <a:ext uri="{FF2B5EF4-FFF2-40B4-BE49-F238E27FC236}">
                    <a16:creationId xmlns:a16="http://schemas.microsoft.com/office/drawing/2014/main" id="{35D8594F-6775-4FF0-A486-AFFF585F5E9E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51;p32">
                <a:extLst>
                  <a:ext uri="{FF2B5EF4-FFF2-40B4-BE49-F238E27FC236}">
                    <a16:creationId xmlns:a16="http://schemas.microsoft.com/office/drawing/2014/main" id="{718D3882-FA60-4CD9-A307-2F25C3B989A6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2;p32">
                <a:extLst>
                  <a:ext uri="{FF2B5EF4-FFF2-40B4-BE49-F238E27FC236}">
                    <a16:creationId xmlns:a16="http://schemas.microsoft.com/office/drawing/2014/main" id="{301FC426-F743-496F-987A-5D61CF512C46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53;p32">
                <a:extLst>
                  <a:ext uri="{FF2B5EF4-FFF2-40B4-BE49-F238E27FC236}">
                    <a16:creationId xmlns:a16="http://schemas.microsoft.com/office/drawing/2014/main" id="{D1175B8A-B79B-4BE1-93C4-CBAAE405688E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54;p32">
                <a:extLst>
                  <a:ext uri="{FF2B5EF4-FFF2-40B4-BE49-F238E27FC236}">
                    <a16:creationId xmlns:a16="http://schemas.microsoft.com/office/drawing/2014/main" id="{068FA9A9-FB97-4394-8567-EEF7B76BBCF1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55;p32">
                <a:extLst>
                  <a:ext uri="{FF2B5EF4-FFF2-40B4-BE49-F238E27FC236}">
                    <a16:creationId xmlns:a16="http://schemas.microsoft.com/office/drawing/2014/main" id="{E73B3CB9-C9B3-4551-8E92-48F5F763EF2A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56;p32">
                <a:extLst>
                  <a:ext uri="{FF2B5EF4-FFF2-40B4-BE49-F238E27FC236}">
                    <a16:creationId xmlns:a16="http://schemas.microsoft.com/office/drawing/2014/main" id="{FD60F154-401B-4B69-ACDE-A8460591D8E6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57;p32">
                <a:extLst>
                  <a:ext uri="{FF2B5EF4-FFF2-40B4-BE49-F238E27FC236}">
                    <a16:creationId xmlns:a16="http://schemas.microsoft.com/office/drawing/2014/main" id="{F0FB3E4C-5D9D-4F59-932B-B77E9B8EB0E2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58;p32">
                <a:extLst>
                  <a:ext uri="{FF2B5EF4-FFF2-40B4-BE49-F238E27FC236}">
                    <a16:creationId xmlns:a16="http://schemas.microsoft.com/office/drawing/2014/main" id="{6D0FCAA7-8C12-4754-B97A-6B6A6A6011CB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59;p32">
                <a:extLst>
                  <a:ext uri="{FF2B5EF4-FFF2-40B4-BE49-F238E27FC236}">
                    <a16:creationId xmlns:a16="http://schemas.microsoft.com/office/drawing/2014/main" id="{34131494-FB1A-41F2-849E-94E92D1DE84E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60;p32">
                <a:extLst>
                  <a:ext uri="{FF2B5EF4-FFF2-40B4-BE49-F238E27FC236}">
                    <a16:creationId xmlns:a16="http://schemas.microsoft.com/office/drawing/2014/main" id="{5BCE5C1D-E68D-40A9-A7D4-4ED0D23511EB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61;p32">
                <a:extLst>
                  <a:ext uri="{FF2B5EF4-FFF2-40B4-BE49-F238E27FC236}">
                    <a16:creationId xmlns:a16="http://schemas.microsoft.com/office/drawing/2014/main" id="{C915E3BC-D05F-41BA-98B1-4EBF67665C02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62;p32">
                <a:extLst>
                  <a:ext uri="{FF2B5EF4-FFF2-40B4-BE49-F238E27FC236}">
                    <a16:creationId xmlns:a16="http://schemas.microsoft.com/office/drawing/2014/main" id="{36DD183F-9DC9-4452-BDB8-41D53990BBA1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63;p32">
                <a:extLst>
                  <a:ext uri="{FF2B5EF4-FFF2-40B4-BE49-F238E27FC236}">
                    <a16:creationId xmlns:a16="http://schemas.microsoft.com/office/drawing/2014/main" id="{CD2E2DD5-DA05-451A-B095-F83B3AC81D6D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64;p32">
                <a:extLst>
                  <a:ext uri="{FF2B5EF4-FFF2-40B4-BE49-F238E27FC236}">
                    <a16:creationId xmlns:a16="http://schemas.microsoft.com/office/drawing/2014/main" id="{F8B7CAC0-4B4A-4BFC-89A3-3DF90243BDA5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65;p32">
                <a:extLst>
                  <a:ext uri="{FF2B5EF4-FFF2-40B4-BE49-F238E27FC236}">
                    <a16:creationId xmlns:a16="http://schemas.microsoft.com/office/drawing/2014/main" id="{0633E5A1-714E-4BD6-B492-A6E3CD584D03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66;p32">
                <a:extLst>
                  <a:ext uri="{FF2B5EF4-FFF2-40B4-BE49-F238E27FC236}">
                    <a16:creationId xmlns:a16="http://schemas.microsoft.com/office/drawing/2014/main" id="{5DFD79F7-D352-4E39-AA1B-80BCDBC88898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67;p32">
                <a:extLst>
                  <a:ext uri="{FF2B5EF4-FFF2-40B4-BE49-F238E27FC236}">
                    <a16:creationId xmlns:a16="http://schemas.microsoft.com/office/drawing/2014/main" id="{BBD2355F-5DEC-4D6A-86FB-DB6ADE0C4542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68;p32">
                <a:extLst>
                  <a:ext uri="{FF2B5EF4-FFF2-40B4-BE49-F238E27FC236}">
                    <a16:creationId xmlns:a16="http://schemas.microsoft.com/office/drawing/2014/main" id="{21721B7A-0340-44D7-97C4-D45FBAA104CD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69;p32">
                <a:extLst>
                  <a:ext uri="{FF2B5EF4-FFF2-40B4-BE49-F238E27FC236}">
                    <a16:creationId xmlns:a16="http://schemas.microsoft.com/office/drawing/2014/main" id="{F10665BD-6873-44B6-8242-14F8E49B8B80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70;p32">
                <a:extLst>
                  <a:ext uri="{FF2B5EF4-FFF2-40B4-BE49-F238E27FC236}">
                    <a16:creationId xmlns:a16="http://schemas.microsoft.com/office/drawing/2014/main" id="{3EC69E64-748C-450C-87DF-C2BD3CBBAC77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71;p32">
                <a:extLst>
                  <a:ext uri="{FF2B5EF4-FFF2-40B4-BE49-F238E27FC236}">
                    <a16:creationId xmlns:a16="http://schemas.microsoft.com/office/drawing/2014/main" id="{BA20275B-0A8E-43B2-BC6E-042A6764AFB2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72;p32">
                <a:extLst>
                  <a:ext uri="{FF2B5EF4-FFF2-40B4-BE49-F238E27FC236}">
                    <a16:creationId xmlns:a16="http://schemas.microsoft.com/office/drawing/2014/main" id="{EFC232CA-69F2-466F-8B47-C9A657C25AD8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73;p32">
                <a:extLst>
                  <a:ext uri="{FF2B5EF4-FFF2-40B4-BE49-F238E27FC236}">
                    <a16:creationId xmlns:a16="http://schemas.microsoft.com/office/drawing/2014/main" id="{C0219A81-73A2-4536-89CD-DFF69882642E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74;p32">
                <a:extLst>
                  <a:ext uri="{FF2B5EF4-FFF2-40B4-BE49-F238E27FC236}">
                    <a16:creationId xmlns:a16="http://schemas.microsoft.com/office/drawing/2014/main" id="{4A208F5F-ED98-45C2-AE99-3E98852FC678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75;p32">
                <a:extLst>
                  <a:ext uri="{FF2B5EF4-FFF2-40B4-BE49-F238E27FC236}">
                    <a16:creationId xmlns:a16="http://schemas.microsoft.com/office/drawing/2014/main" id="{6162ABB6-B188-4BA4-874C-4A6FAE780C71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76;p32">
                <a:extLst>
                  <a:ext uri="{FF2B5EF4-FFF2-40B4-BE49-F238E27FC236}">
                    <a16:creationId xmlns:a16="http://schemas.microsoft.com/office/drawing/2014/main" id="{B1D02859-EA41-41A6-9A16-6C6070D1E150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77;p32">
                <a:extLst>
                  <a:ext uri="{FF2B5EF4-FFF2-40B4-BE49-F238E27FC236}">
                    <a16:creationId xmlns:a16="http://schemas.microsoft.com/office/drawing/2014/main" id="{95D394F3-67E1-4129-9CD2-FC4383D53306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78;p32">
                <a:extLst>
                  <a:ext uri="{FF2B5EF4-FFF2-40B4-BE49-F238E27FC236}">
                    <a16:creationId xmlns:a16="http://schemas.microsoft.com/office/drawing/2014/main" id="{14C865A0-4738-4EF9-ADC6-03BDD9FC86E8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79;p32">
                <a:extLst>
                  <a:ext uri="{FF2B5EF4-FFF2-40B4-BE49-F238E27FC236}">
                    <a16:creationId xmlns:a16="http://schemas.microsoft.com/office/drawing/2014/main" id="{A785A365-46CB-4616-85D8-9B4C151ED126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80;p32">
                <a:extLst>
                  <a:ext uri="{FF2B5EF4-FFF2-40B4-BE49-F238E27FC236}">
                    <a16:creationId xmlns:a16="http://schemas.microsoft.com/office/drawing/2014/main" id="{C5362D69-3D72-4960-BE27-DB9F73A71E82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81;p32">
                <a:extLst>
                  <a:ext uri="{FF2B5EF4-FFF2-40B4-BE49-F238E27FC236}">
                    <a16:creationId xmlns:a16="http://schemas.microsoft.com/office/drawing/2014/main" id="{5EE81C77-0E3D-410A-A0BF-F7EB336EEB7B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82;p32">
                <a:extLst>
                  <a:ext uri="{FF2B5EF4-FFF2-40B4-BE49-F238E27FC236}">
                    <a16:creationId xmlns:a16="http://schemas.microsoft.com/office/drawing/2014/main" id="{93364E8D-4730-4162-AED4-B1A8D06D42D1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83;p32">
                <a:extLst>
                  <a:ext uri="{FF2B5EF4-FFF2-40B4-BE49-F238E27FC236}">
                    <a16:creationId xmlns:a16="http://schemas.microsoft.com/office/drawing/2014/main" id="{1B8BC28D-B97C-4476-8815-0CEB74B55EB2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84;p32">
                <a:extLst>
                  <a:ext uri="{FF2B5EF4-FFF2-40B4-BE49-F238E27FC236}">
                    <a16:creationId xmlns:a16="http://schemas.microsoft.com/office/drawing/2014/main" id="{6A9E91EA-394B-4148-AA74-366B5843BDD1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85;p32">
                <a:extLst>
                  <a:ext uri="{FF2B5EF4-FFF2-40B4-BE49-F238E27FC236}">
                    <a16:creationId xmlns:a16="http://schemas.microsoft.com/office/drawing/2014/main" id="{38526E5D-8B05-488E-9F25-F5595949BBC9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86;p32">
                <a:extLst>
                  <a:ext uri="{FF2B5EF4-FFF2-40B4-BE49-F238E27FC236}">
                    <a16:creationId xmlns:a16="http://schemas.microsoft.com/office/drawing/2014/main" id="{F5946C17-1C3B-443C-8D92-9B35C4A94EE0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87;p32">
                <a:extLst>
                  <a:ext uri="{FF2B5EF4-FFF2-40B4-BE49-F238E27FC236}">
                    <a16:creationId xmlns:a16="http://schemas.microsoft.com/office/drawing/2014/main" id="{23E5A88E-A4CD-4294-9200-D9AEA44FA207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88;p32">
                <a:extLst>
                  <a:ext uri="{FF2B5EF4-FFF2-40B4-BE49-F238E27FC236}">
                    <a16:creationId xmlns:a16="http://schemas.microsoft.com/office/drawing/2014/main" id="{77D4341E-F389-4921-ADA0-0EF6D2EB377D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89;p32">
                <a:extLst>
                  <a:ext uri="{FF2B5EF4-FFF2-40B4-BE49-F238E27FC236}">
                    <a16:creationId xmlns:a16="http://schemas.microsoft.com/office/drawing/2014/main" id="{A0103622-D7AE-4FC8-B8B9-23E93C531575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90;p32">
                <a:extLst>
                  <a:ext uri="{FF2B5EF4-FFF2-40B4-BE49-F238E27FC236}">
                    <a16:creationId xmlns:a16="http://schemas.microsoft.com/office/drawing/2014/main" id="{84A6414D-9B07-44F3-835A-CC6419D3AA1F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91;p32">
                <a:extLst>
                  <a:ext uri="{FF2B5EF4-FFF2-40B4-BE49-F238E27FC236}">
                    <a16:creationId xmlns:a16="http://schemas.microsoft.com/office/drawing/2014/main" id="{E3468921-B797-4BFB-9C16-1B3F18F3EE57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92;p32">
                <a:extLst>
                  <a:ext uri="{FF2B5EF4-FFF2-40B4-BE49-F238E27FC236}">
                    <a16:creationId xmlns:a16="http://schemas.microsoft.com/office/drawing/2014/main" id="{3FFD88A0-3E70-4209-9085-991386143BBF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93;p32">
                <a:extLst>
                  <a:ext uri="{FF2B5EF4-FFF2-40B4-BE49-F238E27FC236}">
                    <a16:creationId xmlns:a16="http://schemas.microsoft.com/office/drawing/2014/main" id="{60C4E8E0-7DD7-4EA1-AC23-77D9D75E508E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94;p32">
                <a:extLst>
                  <a:ext uri="{FF2B5EF4-FFF2-40B4-BE49-F238E27FC236}">
                    <a16:creationId xmlns:a16="http://schemas.microsoft.com/office/drawing/2014/main" id="{CD4CC7C0-278B-4C39-9621-970A9C6BF914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95;p32">
                <a:extLst>
                  <a:ext uri="{FF2B5EF4-FFF2-40B4-BE49-F238E27FC236}">
                    <a16:creationId xmlns:a16="http://schemas.microsoft.com/office/drawing/2014/main" id="{5E217BF8-469C-451B-BBCF-3204F8095847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96;p32">
                <a:extLst>
                  <a:ext uri="{FF2B5EF4-FFF2-40B4-BE49-F238E27FC236}">
                    <a16:creationId xmlns:a16="http://schemas.microsoft.com/office/drawing/2014/main" id="{6D185B79-FD6A-4241-97B0-B0714D14667F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97;p32">
                <a:extLst>
                  <a:ext uri="{FF2B5EF4-FFF2-40B4-BE49-F238E27FC236}">
                    <a16:creationId xmlns:a16="http://schemas.microsoft.com/office/drawing/2014/main" id="{B428AC6A-9E17-42B7-AD14-C0D730B8BF1E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98;p32">
                <a:extLst>
                  <a:ext uri="{FF2B5EF4-FFF2-40B4-BE49-F238E27FC236}">
                    <a16:creationId xmlns:a16="http://schemas.microsoft.com/office/drawing/2014/main" id="{3BAD835B-4EC5-4406-BDD2-2DB197DF2CDE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99;p32">
                <a:extLst>
                  <a:ext uri="{FF2B5EF4-FFF2-40B4-BE49-F238E27FC236}">
                    <a16:creationId xmlns:a16="http://schemas.microsoft.com/office/drawing/2014/main" id="{BA452CB0-950A-4375-B2D9-5ED5818D1457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00;p32">
                <a:extLst>
                  <a:ext uri="{FF2B5EF4-FFF2-40B4-BE49-F238E27FC236}">
                    <a16:creationId xmlns:a16="http://schemas.microsoft.com/office/drawing/2014/main" id="{82338C45-77C4-4273-BD41-5135B70FA725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01;p32">
                <a:extLst>
                  <a:ext uri="{FF2B5EF4-FFF2-40B4-BE49-F238E27FC236}">
                    <a16:creationId xmlns:a16="http://schemas.microsoft.com/office/drawing/2014/main" id="{F835D254-AE10-4D86-A1C9-2FCEA9ACBC6A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02;p32">
                <a:extLst>
                  <a:ext uri="{FF2B5EF4-FFF2-40B4-BE49-F238E27FC236}">
                    <a16:creationId xmlns:a16="http://schemas.microsoft.com/office/drawing/2014/main" id="{4B6EC4F5-3397-42CB-A418-20C97F170062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03;p32">
                <a:extLst>
                  <a:ext uri="{FF2B5EF4-FFF2-40B4-BE49-F238E27FC236}">
                    <a16:creationId xmlns:a16="http://schemas.microsoft.com/office/drawing/2014/main" id="{EF611E8C-F2C0-4099-B0B9-591E376F9A01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04;p32">
                <a:extLst>
                  <a:ext uri="{FF2B5EF4-FFF2-40B4-BE49-F238E27FC236}">
                    <a16:creationId xmlns:a16="http://schemas.microsoft.com/office/drawing/2014/main" id="{68B52257-05F6-4C07-9562-0F6991F6F677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05;p32">
                <a:extLst>
                  <a:ext uri="{FF2B5EF4-FFF2-40B4-BE49-F238E27FC236}">
                    <a16:creationId xmlns:a16="http://schemas.microsoft.com/office/drawing/2014/main" id="{ED1CA237-B080-482D-A7BE-3162BAAFDD8E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06;p32">
                <a:extLst>
                  <a:ext uri="{FF2B5EF4-FFF2-40B4-BE49-F238E27FC236}">
                    <a16:creationId xmlns:a16="http://schemas.microsoft.com/office/drawing/2014/main" id="{34A1CF1B-7A7C-4760-94F6-DBF78A6E960F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07;p32">
                <a:extLst>
                  <a:ext uri="{FF2B5EF4-FFF2-40B4-BE49-F238E27FC236}">
                    <a16:creationId xmlns:a16="http://schemas.microsoft.com/office/drawing/2014/main" id="{D8A4ADD3-0E05-4560-9517-491C6D630838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08;p32">
                <a:extLst>
                  <a:ext uri="{FF2B5EF4-FFF2-40B4-BE49-F238E27FC236}">
                    <a16:creationId xmlns:a16="http://schemas.microsoft.com/office/drawing/2014/main" id="{9C222672-9C7E-45FB-9E08-84604AEE5DA9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09;p32">
                <a:extLst>
                  <a:ext uri="{FF2B5EF4-FFF2-40B4-BE49-F238E27FC236}">
                    <a16:creationId xmlns:a16="http://schemas.microsoft.com/office/drawing/2014/main" id="{AA05A0C8-3866-4551-A062-8582B7104637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10;p32">
                <a:extLst>
                  <a:ext uri="{FF2B5EF4-FFF2-40B4-BE49-F238E27FC236}">
                    <a16:creationId xmlns:a16="http://schemas.microsoft.com/office/drawing/2014/main" id="{40E3B1AA-5468-4FBA-AD4D-F377A3BAD7E9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11;p32">
                <a:extLst>
                  <a:ext uri="{FF2B5EF4-FFF2-40B4-BE49-F238E27FC236}">
                    <a16:creationId xmlns:a16="http://schemas.microsoft.com/office/drawing/2014/main" id="{ABA70AE7-ED04-450F-BFD8-03B09ADF03EE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12;p32">
                <a:extLst>
                  <a:ext uri="{FF2B5EF4-FFF2-40B4-BE49-F238E27FC236}">
                    <a16:creationId xmlns:a16="http://schemas.microsoft.com/office/drawing/2014/main" id="{62A0930D-7791-4E63-8FFD-B6FD658B2B17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13;p32">
                <a:extLst>
                  <a:ext uri="{FF2B5EF4-FFF2-40B4-BE49-F238E27FC236}">
                    <a16:creationId xmlns:a16="http://schemas.microsoft.com/office/drawing/2014/main" id="{DC306B18-FC23-4951-927F-8FE333810C3C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14;p32">
                <a:extLst>
                  <a:ext uri="{FF2B5EF4-FFF2-40B4-BE49-F238E27FC236}">
                    <a16:creationId xmlns:a16="http://schemas.microsoft.com/office/drawing/2014/main" id="{3966D7E1-C0F5-4EFC-B874-62E474F3FA66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15;p32">
                <a:extLst>
                  <a:ext uri="{FF2B5EF4-FFF2-40B4-BE49-F238E27FC236}">
                    <a16:creationId xmlns:a16="http://schemas.microsoft.com/office/drawing/2014/main" id="{C4C8AB69-71E0-4665-B3EA-41EAC52BB15C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16;p32">
                <a:extLst>
                  <a:ext uri="{FF2B5EF4-FFF2-40B4-BE49-F238E27FC236}">
                    <a16:creationId xmlns:a16="http://schemas.microsoft.com/office/drawing/2014/main" id="{223F081B-D43C-41EF-B0D1-2674DF9A82F3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17;p32">
                <a:extLst>
                  <a:ext uri="{FF2B5EF4-FFF2-40B4-BE49-F238E27FC236}">
                    <a16:creationId xmlns:a16="http://schemas.microsoft.com/office/drawing/2014/main" id="{00EFA2A9-9A7C-41EE-976A-32BB2B7046BA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18;p32">
                <a:extLst>
                  <a:ext uri="{FF2B5EF4-FFF2-40B4-BE49-F238E27FC236}">
                    <a16:creationId xmlns:a16="http://schemas.microsoft.com/office/drawing/2014/main" id="{29722E96-6C93-4DDB-8A50-969D79D12405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19;p32">
                <a:extLst>
                  <a:ext uri="{FF2B5EF4-FFF2-40B4-BE49-F238E27FC236}">
                    <a16:creationId xmlns:a16="http://schemas.microsoft.com/office/drawing/2014/main" id="{582400FF-347F-44DC-8F6D-DFB717EF1434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20;p32">
                <a:extLst>
                  <a:ext uri="{FF2B5EF4-FFF2-40B4-BE49-F238E27FC236}">
                    <a16:creationId xmlns:a16="http://schemas.microsoft.com/office/drawing/2014/main" id="{823B2D46-18E8-4B1B-ABBE-7BCC97D6FE84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21;p32">
              <a:extLst>
                <a:ext uri="{FF2B5EF4-FFF2-40B4-BE49-F238E27FC236}">
                  <a16:creationId xmlns:a16="http://schemas.microsoft.com/office/drawing/2014/main" id="{B603BC57-9609-4CE0-A632-5D3C9E7E5A83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7" name="Google Shape;422;p32">
                <a:extLst>
                  <a:ext uri="{FF2B5EF4-FFF2-40B4-BE49-F238E27FC236}">
                    <a16:creationId xmlns:a16="http://schemas.microsoft.com/office/drawing/2014/main" id="{64493815-627D-40F3-832C-D3A3DCBB9167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70" name="Google Shape;423;p32">
                  <a:extLst>
                    <a:ext uri="{FF2B5EF4-FFF2-40B4-BE49-F238E27FC236}">
                      <a16:creationId xmlns:a16="http://schemas.microsoft.com/office/drawing/2014/main" id="{EA01EBAB-D75A-4312-94CA-6966055F3CB7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424;p32">
                  <a:extLst>
                    <a:ext uri="{FF2B5EF4-FFF2-40B4-BE49-F238E27FC236}">
                      <a16:creationId xmlns:a16="http://schemas.microsoft.com/office/drawing/2014/main" id="{AAE8E5C5-C7E5-4DB0-8434-731B5054687A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425;p32">
                  <a:extLst>
                    <a:ext uri="{FF2B5EF4-FFF2-40B4-BE49-F238E27FC236}">
                      <a16:creationId xmlns:a16="http://schemas.microsoft.com/office/drawing/2014/main" id="{8ECE32DE-DFB2-4311-9C3B-5ADE059A1BD4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26;p32">
                  <a:extLst>
                    <a:ext uri="{FF2B5EF4-FFF2-40B4-BE49-F238E27FC236}">
                      <a16:creationId xmlns:a16="http://schemas.microsoft.com/office/drawing/2014/main" id="{CA808B19-63B5-4D95-9F88-72EBFA99848E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27;p32">
                  <a:extLst>
                    <a:ext uri="{FF2B5EF4-FFF2-40B4-BE49-F238E27FC236}">
                      <a16:creationId xmlns:a16="http://schemas.microsoft.com/office/drawing/2014/main" id="{0B2417AF-2629-4877-92E3-1BC6E0940D20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28;p32">
                  <a:extLst>
                    <a:ext uri="{FF2B5EF4-FFF2-40B4-BE49-F238E27FC236}">
                      <a16:creationId xmlns:a16="http://schemas.microsoft.com/office/drawing/2014/main" id="{08E4C901-F1E3-441A-A66B-5DD7AD2019F8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29;p32">
                  <a:extLst>
                    <a:ext uri="{FF2B5EF4-FFF2-40B4-BE49-F238E27FC236}">
                      <a16:creationId xmlns:a16="http://schemas.microsoft.com/office/drawing/2014/main" id="{F0C74786-4158-4F4D-8019-D940B849F714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30;p32">
                  <a:extLst>
                    <a:ext uri="{FF2B5EF4-FFF2-40B4-BE49-F238E27FC236}">
                      <a16:creationId xmlns:a16="http://schemas.microsoft.com/office/drawing/2014/main" id="{DE7880F4-ED50-4A0E-A27C-DE6C5B283CC9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31;p32">
                  <a:extLst>
                    <a:ext uri="{FF2B5EF4-FFF2-40B4-BE49-F238E27FC236}">
                      <a16:creationId xmlns:a16="http://schemas.microsoft.com/office/drawing/2014/main" id="{BA1A5FFE-BD7E-4EAC-9317-4CFA45408C48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32;p32">
                  <a:extLst>
                    <a:ext uri="{FF2B5EF4-FFF2-40B4-BE49-F238E27FC236}">
                      <a16:creationId xmlns:a16="http://schemas.microsoft.com/office/drawing/2014/main" id="{45D96184-8292-4691-9C93-7A9A918DC2F0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433;p32">
                  <a:extLst>
                    <a:ext uri="{FF2B5EF4-FFF2-40B4-BE49-F238E27FC236}">
                      <a16:creationId xmlns:a16="http://schemas.microsoft.com/office/drawing/2014/main" id="{78ADB3AD-0420-4E16-9315-EFB3D5334DB9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434;p32">
                  <a:extLst>
                    <a:ext uri="{FF2B5EF4-FFF2-40B4-BE49-F238E27FC236}">
                      <a16:creationId xmlns:a16="http://schemas.microsoft.com/office/drawing/2014/main" id="{E5CA4162-EC22-49C8-8015-E87AA388C031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435;p32">
                  <a:extLst>
                    <a:ext uri="{FF2B5EF4-FFF2-40B4-BE49-F238E27FC236}">
                      <a16:creationId xmlns:a16="http://schemas.microsoft.com/office/drawing/2014/main" id="{D0CC9A6F-0259-4EA7-83C5-893F56F3AF7C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36;p32">
                  <a:extLst>
                    <a:ext uri="{FF2B5EF4-FFF2-40B4-BE49-F238E27FC236}">
                      <a16:creationId xmlns:a16="http://schemas.microsoft.com/office/drawing/2014/main" id="{E5015139-DD55-46B2-BD1F-09937011D2C1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37;p32">
                  <a:extLst>
                    <a:ext uri="{FF2B5EF4-FFF2-40B4-BE49-F238E27FC236}">
                      <a16:creationId xmlns:a16="http://schemas.microsoft.com/office/drawing/2014/main" id="{A4808021-DF11-47D3-825B-1FDC2C7C5585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38;p32">
                  <a:extLst>
                    <a:ext uri="{FF2B5EF4-FFF2-40B4-BE49-F238E27FC236}">
                      <a16:creationId xmlns:a16="http://schemas.microsoft.com/office/drawing/2014/main" id="{AC590837-D2BC-45EF-B3E8-B0D874D4A81F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39;p32">
                  <a:extLst>
                    <a:ext uri="{FF2B5EF4-FFF2-40B4-BE49-F238E27FC236}">
                      <a16:creationId xmlns:a16="http://schemas.microsoft.com/office/drawing/2014/main" id="{8FB642D5-0471-44C2-9F6B-C490A7E93224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40;p32">
                  <a:extLst>
                    <a:ext uri="{FF2B5EF4-FFF2-40B4-BE49-F238E27FC236}">
                      <a16:creationId xmlns:a16="http://schemas.microsoft.com/office/drawing/2014/main" id="{9C54D98F-F732-442B-9B7C-2C1A609C1A5F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41;p32">
                  <a:extLst>
                    <a:ext uri="{FF2B5EF4-FFF2-40B4-BE49-F238E27FC236}">
                      <a16:creationId xmlns:a16="http://schemas.microsoft.com/office/drawing/2014/main" id="{124F370B-C2AC-4868-A9CB-DC73D4D3D736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42;p32">
                  <a:extLst>
                    <a:ext uri="{FF2B5EF4-FFF2-40B4-BE49-F238E27FC236}">
                      <a16:creationId xmlns:a16="http://schemas.microsoft.com/office/drawing/2014/main" id="{8B139C58-C001-4012-BD3D-E801798DE88D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43;p32">
                  <a:extLst>
                    <a:ext uri="{FF2B5EF4-FFF2-40B4-BE49-F238E27FC236}">
                      <a16:creationId xmlns:a16="http://schemas.microsoft.com/office/drawing/2014/main" id="{1D78B5AF-2FE4-47A2-BFDD-36A100D6B873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44;p32">
                  <a:extLst>
                    <a:ext uri="{FF2B5EF4-FFF2-40B4-BE49-F238E27FC236}">
                      <a16:creationId xmlns:a16="http://schemas.microsoft.com/office/drawing/2014/main" id="{B04F73D3-09A1-4FB5-B946-256D886502F1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45;p32">
                  <a:extLst>
                    <a:ext uri="{FF2B5EF4-FFF2-40B4-BE49-F238E27FC236}">
                      <a16:creationId xmlns:a16="http://schemas.microsoft.com/office/drawing/2014/main" id="{83917328-59CE-4E61-AFB6-D7A002EA361E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46;p32">
                  <a:extLst>
                    <a:ext uri="{FF2B5EF4-FFF2-40B4-BE49-F238E27FC236}">
                      <a16:creationId xmlns:a16="http://schemas.microsoft.com/office/drawing/2014/main" id="{CD6FA9E0-7DA9-4A03-AA04-9C5AF3E1111C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447;p32">
                  <a:extLst>
                    <a:ext uri="{FF2B5EF4-FFF2-40B4-BE49-F238E27FC236}">
                      <a16:creationId xmlns:a16="http://schemas.microsoft.com/office/drawing/2014/main" id="{C41B5BE2-DCCB-42A8-AE32-0D4B6C829CED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48;p32">
                  <a:extLst>
                    <a:ext uri="{FF2B5EF4-FFF2-40B4-BE49-F238E27FC236}">
                      <a16:creationId xmlns:a16="http://schemas.microsoft.com/office/drawing/2014/main" id="{F82AC7C0-9BCA-47DC-B864-E6EF4EFB7542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449;p32">
                  <a:extLst>
                    <a:ext uri="{FF2B5EF4-FFF2-40B4-BE49-F238E27FC236}">
                      <a16:creationId xmlns:a16="http://schemas.microsoft.com/office/drawing/2014/main" id="{F7A1DD5A-F72B-47FD-BEB5-4063F99085C3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50;p32">
                  <a:extLst>
                    <a:ext uri="{FF2B5EF4-FFF2-40B4-BE49-F238E27FC236}">
                      <a16:creationId xmlns:a16="http://schemas.microsoft.com/office/drawing/2014/main" id="{F6E8918B-03EF-481A-849A-1A542FA54A79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51;p32">
                  <a:extLst>
                    <a:ext uri="{FF2B5EF4-FFF2-40B4-BE49-F238E27FC236}">
                      <a16:creationId xmlns:a16="http://schemas.microsoft.com/office/drawing/2014/main" id="{8CF9C980-1B21-4C9B-8D0F-97C3B5A4BC19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52;p32">
                  <a:extLst>
                    <a:ext uri="{FF2B5EF4-FFF2-40B4-BE49-F238E27FC236}">
                      <a16:creationId xmlns:a16="http://schemas.microsoft.com/office/drawing/2014/main" id="{DA0B8A6F-D624-4D6C-B1FA-2516184C542C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453;p32">
                <a:extLst>
                  <a:ext uri="{FF2B5EF4-FFF2-40B4-BE49-F238E27FC236}">
                    <a16:creationId xmlns:a16="http://schemas.microsoft.com/office/drawing/2014/main" id="{603BF413-9AC9-44C7-A68F-73342975B3F8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" name="Google Shape;454;p32">
                <a:extLst>
                  <a:ext uri="{FF2B5EF4-FFF2-40B4-BE49-F238E27FC236}">
                    <a16:creationId xmlns:a16="http://schemas.microsoft.com/office/drawing/2014/main" id="{46E596C0-32E0-4EBD-8931-D3B74D8C8976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57" name="Google Shape;455;p32">
                  <a:extLst>
                    <a:ext uri="{FF2B5EF4-FFF2-40B4-BE49-F238E27FC236}">
                      <a16:creationId xmlns:a16="http://schemas.microsoft.com/office/drawing/2014/main" id="{1D983B23-0513-4123-95A7-F5B3550D4EC2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56;p32">
                  <a:extLst>
                    <a:ext uri="{FF2B5EF4-FFF2-40B4-BE49-F238E27FC236}">
                      <a16:creationId xmlns:a16="http://schemas.microsoft.com/office/drawing/2014/main" id="{622C67BC-E363-4C00-8A94-76599AA2BD9C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57;p32">
                  <a:extLst>
                    <a:ext uri="{FF2B5EF4-FFF2-40B4-BE49-F238E27FC236}">
                      <a16:creationId xmlns:a16="http://schemas.microsoft.com/office/drawing/2014/main" id="{7882B02A-4A27-4104-964E-9364F34DCAD9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58;p32">
                  <a:extLst>
                    <a:ext uri="{FF2B5EF4-FFF2-40B4-BE49-F238E27FC236}">
                      <a16:creationId xmlns:a16="http://schemas.microsoft.com/office/drawing/2014/main" id="{9221D269-ACCF-47E7-916B-C7A2B9B00001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59;p32">
                  <a:extLst>
                    <a:ext uri="{FF2B5EF4-FFF2-40B4-BE49-F238E27FC236}">
                      <a16:creationId xmlns:a16="http://schemas.microsoft.com/office/drawing/2014/main" id="{F644D8EB-C669-4B52-8A86-70280C38F48F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60;p32">
                  <a:extLst>
                    <a:ext uri="{FF2B5EF4-FFF2-40B4-BE49-F238E27FC236}">
                      <a16:creationId xmlns:a16="http://schemas.microsoft.com/office/drawing/2014/main" id="{CA155CF7-5160-4AAD-A8AC-5D7B09440CC6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61;p32">
                  <a:extLst>
                    <a:ext uri="{FF2B5EF4-FFF2-40B4-BE49-F238E27FC236}">
                      <a16:creationId xmlns:a16="http://schemas.microsoft.com/office/drawing/2014/main" id="{CA8B347A-FF57-461C-ABB0-1536B4339F4B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62;p32">
                  <a:extLst>
                    <a:ext uri="{FF2B5EF4-FFF2-40B4-BE49-F238E27FC236}">
                      <a16:creationId xmlns:a16="http://schemas.microsoft.com/office/drawing/2014/main" id="{5F6A94FA-0C8A-4BAB-96F5-E502AB72A8AE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63;p32">
                  <a:extLst>
                    <a:ext uri="{FF2B5EF4-FFF2-40B4-BE49-F238E27FC236}">
                      <a16:creationId xmlns:a16="http://schemas.microsoft.com/office/drawing/2014/main" id="{67A3BB1B-159F-41D3-9FDE-162E03829331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64;p32">
                  <a:extLst>
                    <a:ext uri="{FF2B5EF4-FFF2-40B4-BE49-F238E27FC236}">
                      <a16:creationId xmlns:a16="http://schemas.microsoft.com/office/drawing/2014/main" id="{0D22F3C7-38E2-4766-8E63-B4AF2C46106B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65;p32">
                  <a:extLst>
                    <a:ext uri="{FF2B5EF4-FFF2-40B4-BE49-F238E27FC236}">
                      <a16:creationId xmlns:a16="http://schemas.microsoft.com/office/drawing/2014/main" id="{B9AC23CE-742B-4897-83E2-0D97F8F6E7C8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66;p32">
                  <a:extLst>
                    <a:ext uri="{FF2B5EF4-FFF2-40B4-BE49-F238E27FC236}">
                      <a16:creationId xmlns:a16="http://schemas.microsoft.com/office/drawing/2014/main" id="{3D47FB83-D224-4C2C-90FB-6B4CEEBF4062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67;p32">
                  <a:extLst>
                    <a:ext uri="{FF2B5EF4-FFF2-40B4-BE49-F238E27FC236}">
                      <a16:creationId xmlns:a16="http://schemas.microsoft.com/office/drawing/2014/main" id="{24392F4B-1498-428D-A201-CA5FAAD4ECF7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468;p32">
                <a:extLst>
                  <a:ext uri="{FF2B5EF4-FFF2-40B4-BE49-F238E27FC236}">
                    <a16:creationId xmlns:a16="http://schemas.microsoft.com/office/drawing/2014/main" id="{67E062B1-6856-4631-91DC-0E07632CFE25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5" name="Google Shape;469;p32">
                  <a:extLst>
                    <a:ext uri="{FF2B5EF4-FFF2-40B4-BE49-F238E27FC236}">
                      <a16:creationId xmlns:a16="http://schemas.microsoft.com/office/drawing/2014/main" id="{217F30F3-1DC2-46DF-A3D8-0979B6EF0451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70;p32">
                  <a:extLst>
                    <a:ext uri="{FF2B5EF4-FFF2-40B4-BE49-F238E27FC236}">
                      <a16:creationId xmlns:a16="http://schemas.microsoft.com/office/drawing/2014/main" id="{8A6EE297-6554-4A0C-8E69-101694335458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1;p32">
                  <a:extLst>
                    <a:ext uri="{FF2B5EF4-FFF2-40B4-BE49-F238E27FC236}">
                      <a16:creationId xmlns:a16="http://schemas.microsoft.com/office/drawing/2014/main" id="{3C70BF14-CECB-4AF1-98CF-C181ACFF746A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72;p32">
                  <a:extLst>
                    <a:ext uri="{FF2B5EF4-FFF2-40B4-BE49-F238E27FC236}">
                      <a16:creationId xmlns:a16="http://schemas.microsoft.com/office/drawing/2014/main" id="{11057896-9756-4B1C-975E-ECBEDB68C16A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73;p32">
                  <a:extLst>
                    <a:ext uri="{FF2B5EF4-FFF2-40B4-BE49-F238E27FC236}">
                      <a16:creationId xmlns:a16="http://schemas.microsoft.com/office/drawing/2014/main" id="{2DE1C0D9-D3A0-4CFA-BA0A-A34A40734821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4;p32">
                  <a:extLst>
                    <a:ext uri="{FF2B5EF4-FFF2-40B4-BE49-F238E27FC236}">
                      <a16:creationId xmlns:a16="http://schemas.microsoft.com/office/drawing/2014/main" id="{7659C06D-60FE-41E3-A80C-60A213C66B9B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5;p32">
                  <a:extLst>
                    <a:ext uri="{FF2B5EF4-FFF2-40B4-BE49-F238E27FC236}">
                      <a16:creationId xmlns:a16="http://schemas.microsoft.com/office/drawing/2014/main" id="{40CA45C5-D439-4A5D-A039-D0D37945714D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6;p32">
                  <a:extLst>
                    <a:ext uri="{FF2B5EF4-FFF2-40B4-BE49-F238E27FC236}">
                      <a16:creationId xmlns:a16="http://schemas.microsoft.com/office/drawing/2014/main" id="{75D1B85B-E69E-4461-86EF-35F26C3D40B4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77;p32">
                  <a:extLst>
                    <a:ext uri="{FF2B5EF4-FFF2-40B4-BE49-F238E27FC236}">
                      <a16:creationId xmlns:a16="http://schemas.microsoft.com/office/drawing/2014/main" id="{ECC3663E-B1B7-42CB-90F4-75C22CC49A50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8;p32">
                  <a:extLst>
                    <a:ext uri="{FF2B5EF4-FFF2-40B4-BE49-F238E27FC236}">
                      <a16:creationId xmlns:a16="http://schemas.microsoft.com/office/drawing/2014/main" id="{10E8560C-A23E-482A-A384-544B26617A0A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9;p32">
                  <a:extLst>
                    <a:ext uri="{FF2B5EF4-FFF2-40B4-BE49-F238E27FC236}">
                      <a16:creationId xmlns:a16="http://schemas.microsoft.com/office/drawing/2014/main" id="{04DDF1D4-1C4C-41A5-BD81-D238E8C14F1B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80;p32">
                  <a:extLst>
                    <a:ext uri="{FF2B5EF4-FFF2-40B4-BE49-F238E27FC236}">
                      <a16:creationId xmlns:a16="http://schemas.microsoft.com/office/drawing/2014/main" id="{AF5FF84C-4DFE-40C5-A49C-78E92F9ED1C2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" name="Google Shape;481;p32">
                <a:extLst>
                  <a:ext uri="{FF2B5EF4-FFF2-40B4-BE49-F238E27FC236}">
                    <a16:creationId xmlns:a16="http://schemas.microsoft.com/office/drawing/2014/main" id="{9E7A1857-D66D-44FB-92F4-EF1E6FECF0D6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2" name="Google Shape;482;p32">
                  <a:extLst>
                    <a:ext uri="{FF2B5EF4-FFF2-40B4-BE49-F238E27FC236}">
                      <a16:creationId xmlns:a16="http://schemas.microsoft.com/office/drawing/2014/main" id="{A56E89F2-6710-48C0-8B7D-D090130DA974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483;p32">
                  <a:extLst>
                    <a:ext uri="{FF2B5EF4-FFF2-40B4-BE49-F238E27FC236}">
                      <a16:creationId xmlns:a16="http://schemas.microsoft.com/office/drawing/2014/main" id="{FD8A4809-80B9-41A2-B371-EDF3C5B52D58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484;p32">
                  <a:extLst>
                    <a:ext uri="{FF2B5EF4-FFF2-40B4-BE49-F238E27FC236}">
                      <a16:creationId xmlns:a16="http://schemas.microsoft.com/office/drawing/2014/main" id="{AD58E67F-9C6C-44C7-8A6E-54EA365A6666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85;p32">
                  <a:extLst>
                    <a:ext uri="{FF2B5EF4-FFF2-40B4-BE49-F238E27FC236}">
                      <a16:creationId xmlns:a16="http://schemas.microsoft.com/office/drawing/2014/main" id="{6F04B77E-D763-4670-B841-7534E63AF3BE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86;p32">
                  <a:extLst>
                    <a:ext uri="{FF2B5EF4-FFF2-40B4-BE49-F238E27FC236}">
                      <a16:creationId xmlns:a16="http://schemas.microsoft.com/office/drawing/2014/main" id="{9741676A-5466-44AF-B388-9D07A2641BA3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7;p32">
                  <a:extLst>
                    <a:ext uri="{FF2B5EF4-FFF2-40B4-BE49-F238E27FC236}">
                      <a16:creationId xmlns:a16="http://schemas.microsoft.com/office/drawing/2014/main" id="{F1AAFDF8-ADC5-4A1E-8AD6-61A71E91610E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8;p32">
                  <a:extLst>
                    <a:ext uri="{FF2B5EF4-FFF2-40B4-BE49-F238E27FC236}">
                      <a16:creationId xmlns:a16="http://schemas.microsoft.com/office/drawing/2014/main" id="{575C2E6D-B980-4053-A9AB-A20AB9F6F584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89;p32">
                  <a:extLst>
                    <a:ext uri="{FF2B5EF4-FFF2-40B4-BE49-F238E27FC236}">
                      <a16:creationId xmlns:a16="http://schemas.microsoft.com/office/drawing/2014/main" id="{7FABCAA6-248D-4479-BB2E-C98785F6FC85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90;p32">
                  <a:extLst>
                    <a:ext uri="{FF2B5EF4-FFF2-40B4-BE49-F238E27FC236}">
                      <a16:creationId xmlns:a16="http://schemas.microsoft.com/office/drawing/2014/main" id="{6FE60210-54D8-4E6A-9524-66AF9B8C4257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91;p32">
                  <a:extLst>
                    <a:ext uri="{FF2B5EF4-FFF2-40B4-BE49-F238E27FC236}">
                      <a16:creationId xmlns:a16="http://schemas.microsoft.com/office/drawing/2014/main" id="{DBFC0885-B7D3-40CA-9E61-DBA7B23F30D9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92;p32">
                  <a:extLst>
                    <a:ext uri="{FF2B5EF4-FFF2-40B4-BE49-F238E27FC236}">
                      <a16:creationId xmlns:a16="http://schemas.microsoft.com/office/drawing/2014/main" id="{84DB7C4D-9C6D-4E9D-B55C-7D28382F7DC7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93;p32">
                  <a:extLst>
                    <a:ext uri="{FF2B5EF4-FFF2-40B4-BE49-F238E27FC236}">
                      <a16:creationId xmlns:a16="http://schemas.microsoft.com/office/drawing/2014/main" id="{0925C655-3604-4E1B-8CCB-80110E219CA9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94;p32">
                  <a:extLst>
                    <a:ext uri="{FF2B5EF4-FFF2-40B4-BE49-F238E27FC236}">
                      <a16:creationId xmlns:a16="http://schemas.microsoft.com/office/drawing/2014/main" id="{D015525F-5C1E-4F07-AE02-D7C13266A25B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95;p32">
                  <a:extLst>
                    <a:ext uri="{FF2B5EF4-FFF2-40B4-BE49-F238E27FC236}">
                      <a16:creationId xmlns:a16="http://schemas.microsoft.com/office/drawing/2014/main" id="{C574B241-D525-44BD-B870-5CDD07F50FE0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96;p32">
                  <a:extLst>
                    <a:ext uri="{FF2B5EF4-FFF2-40B4-BE49-F238E27FC236}">
                      <a16:creationId xmlns:a16="http://schemas.microsoft.com/office/drawing/2014/main" id="{6A998A96-A67D-4126-9E45-5AA50D544C53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7;p32">
                  <a:extLst>
                    <a:ext uri="{FF2B5EF4-FFF2-40B4-BE49-F238E27FC236}">
                      <a16:creationId xmlns:a16="http://schemas.microsoft.com/office/drawing/2014/main" id="{4B3A6A79-651F-42CB-8B2B-D026596ACF7F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8;p32">
                  <a:extLst>
                    <a:ext uri="{FF2B5EF4-FFF2-40B4-BE49-F238E27FC236}">
                      <a16:creationId xmlns:a16="http://schemas.microsoft.com/office/drawing/2014/main" id="{6479EF14-8117-4821-A553-C9BAACDBAE0F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99;p32">
                  <a:extLst>
                    <a:ext uri="{FF2B5EF4-FFF2-40B4-BE49-F238E27FC236}">
                      <a16:creationId xmlns:a16="http://schemas.microsoft.com/office/drawing/2014/main" id="{979CF44D-F2D9-4167-8A83-2DB796F42DFA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00;p32">
                  <a:extLst>
                    <a:ext uri="{FF2B5EF4-FFF2-40B4-BE49-F238E27FC236}">
                      <a16:creationId xmlns:a16="http://schemas.microsoft.com/office/drawing/2014/main" id="{D33AFDAF-6A88-4A8E-BD37-817A4C0B457D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01;p32">
                  <a:extLst>
                    <a:ext uri="{FF2B5EF4-FFF2-40B4-BE49-F238E27FC236}">
                      <a16:creationId xmlns:a16="http://schemas.microsoft.com/office/drawing/2014/main" id="{6D0305D7-25A6-4854-8A90-733F54D5823D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02;p32">
                  <a:extLst>
                    <a:ext uri="{FF2B5EF4-FFF2-40B4-BE49-F238E27FC236}">
                      <a16:creationId xmlns:a16="http://schemas.microsoft.com/office/drawing/2014/main" id="{1038EB2B-493C-4A9C-95CF-DA18DB6D54FC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03;p32">
                  <a:extLst>
                    <a:ext uri="{FF2B5EF4-FFF2-40B4-BE49-F238E27FC236}">
                      <a16:creationId xmlns:a16="http://schemas.microsoft.com/office/drawing/2014/main" id="{A3E79356-5864-42B7-BBB1-53C2A5BC4D95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04;p32">
                  <a:extLst>
                    <a:ext uri="{FF2B5EF4-FFF2-40B4-BE49-F238E27FC236}">
                      <a16:creationId xmlns:a16="http://schemas.microsoft.com/office/drawing/2014/main" id="{43F6CAAD-9E40-4D97-BE20-E26653CE08E6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05;p32">
                  <a:extLst>
                    <a:ext uri="{FF2B5EF4-FFF2-40B4-BE49-F238E27FC236}">
                      <a16:creationId xmlns:a16="http://schemas.microsoft.com/office/drawing/2014/main" id="{76945B55-5103-490A-9DE5-E83B1997B53A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06;p32">
                  <a:extLst>
                    <a:ext uri="{FF2B5EF4-FFF2-40B4-BE49-F238E27FC236}">
                      <a16:creationId xmlns:a16="http://schemas.microsoft.com/office/drawing/2014/main" id="{64C1FAE5-85F3-4C61-A8F6-A65D7C14A056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07;p32">
                  <a:extLst>
                    <a:ext uri="{FF2B5EF4-FFF2-40B4-BE49-F238E27FC236}">
                      <a16:creationId xmlns:a16="http://schemas.microsoft.com/office/drawing/2014/main" id="{039DF6FF-DED2-4CBA-8A41-E32C1B31A716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08;p32">
                  <a:extLst>
                    <a:ext uri="{FF2B5EF4-FFF2-40B4-BE49-F238E27FC236}">
                      <a16:creationId xmlns:a16="http://schemas.microsoft.com/office/drawing/2014/main" id="{AC187621-141D-473E-974C-7BA4F31CC6DF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09;p32">
                  <a:extLst>
                    <a:ext uri="{FF2B5EF4-FFF2-40B4-BE49-F238E27FC236}">
                      <a16:creationId xmlns:a16="http://schemas.microsoft.com/office/drawing/2014/main" id="{C7DCEF5B-02D5-4DA0-9AE8-46B7C6B5972B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10;p32">
                  <a:extLst>
                    <a:ext uri="{FF2B5EF4-FFF2-40B4-BE49-F238E27FC236}">
                      <a16:creationId xmlns:a16="http://schemas.microsoft.com/office/drawing/2014/main" id="{F8DACB1C-FE49-49DB-B901-E377E3C8EC7B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11;p32">
                  <a:extLst>
                    <a:ext uri="{FF2B5EF4-FFF2-40B4-BE49-F238E27FC236}">
                      <a16:creationId xmlns:a16="http://schemas.microsoft.com/office/drawing/2014/main" id="{2C44252E-1F44-4D99-AA3F-943B8BB75DA4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2;p32">
                  <a:extLst>
                    <a:ext uri="{FF2B5EF4-FFF2-40B4-BE49-F238E27FC236}">
                      <a16:creationId xmlns:a16="http://schemas.microsoft.com/office/drawing/2014/main" id="{E3F5A073-308A-4308-B36B-449E9F2F1DA5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3;p32">
                  <a:extLst>
                    <a:ext uri="{FF2B5EF4-FFF2-40B4-BE49-F238E27FC236}">
                      <a16:creationId xmlns:a16="http://schemas.microsoft.com/office/drawing/2014/main" id="{639A0636-D9BD-402D-836E-722F8D55ED7D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4;p32">
                  <a:extLst>
                    <a:ext uri="{FF2B5EF4-FFF2-40B4-BE49-F238E27FC236}">
                      <a16:creationId xmlns:a16="http://schemas.microsoft.com/office/drawing/2014/main" id="{80FCF52C-EF86-4B27-ADD8-1D2064F48165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268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>
                <a:cs typeface="+mj-cs"/>
              </a:rPr>
              <a:t>Methodology</a:t>
            </a:r>
            <a:endParaRPr dirty="0">
              <a:cs typeface="+mj-cs"/>
            </a:endParaRPr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22178" y="1002052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1"/>
          <p:cNvSpPr txBox="1">
            <a:spLocks noGrp="1"/>
          </p:cNvSpPr>
          <p:nvPr>
            <p:ph type="body" idx="4294967295"/>
          </p:nvPr>
        </p:nvSpPr>
        <p:spPr>
          <a:xfrm>
            <a:off x="693123" y="1515168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en-US" sz="1400" dirty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Choose dataset</a:t>
            </a:r>
            <a:endParaRPr sz="1400" dirty="0"/>
          </a:p>
        </p:txBody>
      </p: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 1 </a:t>
            </a:r>
            <a:endParaRPr sz="1800" dirty="0"/>
          </a:p>
        </p:txBody>
      </p:sp>
      <p:sp>
        <p:nvSpPr>
          <p:cNvPr id="1455" name="Google Shape;1455;p41"/>
          <p:cNvSpPr txBox="1">
            <a:spLocks noGrp="1"/>
          </p:cNvSpPr>
          <p:nvPr>
            <p:ph type="body" idx="4294967295"/>
          </p:nvPr>
        </p:nvSpPr>
        <p:spPr>
          <a:xfrm>
            <a:off x="274910" y="3362668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EDA</a:t>
            </a:r>
            <a:endParaRPr sz="1400" dirty="0"/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137035" y="297213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 2 </a:t>
            </a:r>
            <a:endParaRPr sz="1800" dirty="0"/>
          </a:p>
        </p:txBody>
      </p:sp>
      <p:sp>
        <p:nvSpPr>
          <p:cNvPr id="1457" name="Google Shape;1457;p41"/>
          <p:cNvSpPr txBox="1">
            <a:spLocks noGrp="1"/>
          </p:cNvSpPr>
          <p:nvPr>
            <p:ph type="body" idx="4294967295"/>
          </p:nvPr>
        </p:nvSpPr>
        <p:spPr>
          <a:xfrm>
            <a:off x="7236685" y="1916822"/>
            <a:ext cx="1808396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Build classification Model</a:t>
            </a:r>
            <a:endParaRPr sz="1400" dirty="0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7420324" y="1510600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 3 </a:t>
            </a:r>
            <a:br>
              <a:rPr lang="en-US" sz="1800" dirty="0"/>
            </a:br>
            <a:endParaRPr sz="1800" dirty="0"/>
          </a:p>
        </p:txBody>
      </p:sp>
      <p:cxnSp>
        <p:nvCxnSpPr>
          <p:cNvPr id="1462" name="Google Shape;1462;p41"/>
          <p:cNvCxnSpPr>
            <a:cxnSpLocks/>
            <a:stCxn id="1454" idx="3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cxnSpLocks/>
          </p:cNvCxnSpPr>
          <p:nvPr/>
        </p:nvCxnSpPr>
        <p:spPr>
          <a:xfrm>
            <a:off x="2016600" y="3182939"/>
            <a:ext cx="1291239" cy="1566223"/>
          </a:xfrm>
          <a:prstGeom prst="bentConnector4">
            <a:avLst>
              <a:gd name="adj1" fmla="val 33533"/>
              <a:gd name="adj2" fmla="val 11459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cxnSpLocks/>
          </p:cNvCxnSpPr>
          <p:nvPr/>
        </p:nvCxnSpPr>
        <p:spPr>
          <a:xfrm flipH="1">
            <a:off x="5842106" y="1780450"/>
            <a:ext cx="1486200" cy="556800"/>
          </a:xfrm>
          <a:prstGeom prst="bentConnector4">
            <a:avLst>
              <a:gd name="adj1" fmla="val 35690"/>
              <a:gd name="adj2" fmla="val 9991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1464;p41">
            <a:extLst>
              <a:ext uri="{FF2B5EF4-FFF2-40B4-BE49-F238E27FC236}">
                <a16:creationId xmlns:a16="http://schemas.microsoft.com/office/drawing/2014/main" id="{66427C47-82B7-46BD-A98E-0439D0128153}"/>
              </a:ext>
            </a:extLst>
          </p:cNvPr>
          <p:cNvCxnSpPr>
            <a:cxnSpLocks/>
          </p:cNvCxnSpPr>
          <p:nvPr/>
        </p:nvCxnSpPr>
        <p:spPr>
          <a:xfrm flipH="1">
            <a:off x="6548930" y="3172487"/>
            <a:ext cx="1486200" cy="556800"/>
          </a:xfrm>
          <a:prstGeom prst="bentConnector4">
            <a:avLst>
              <a:gd name="adj1" fmla="val 35690"/>
              <a:gd name="adj2" fmla="val 9991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9" name="Google Shape;1457;p41">
            <a:extLst>
              <a:ext uri="{FF2B5EF4-FFF2-40B4-BE49-F238E27FC236}">
                <a16:creationId xmlns:a16="http://schemas.microsoft.com/office/drawing/2014/main" id="{C9900D27-2F88-408B-9532-207A4815EE4E}"/>
              </a:ext>
            </a:extLst>
          </p:cNvPr>
          <p:cNvSpPr txBox="1">
            <a:spLocks/>
          </p:cNvSpPr>
          <p:nvPr/>
        </p:nvSpPr>
        <p:spPr>
          <a:xfrm>
            <a:off x="7467667" y="3466731"/>
            <a:ext cx="1808396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sz="1400" dirty="0"/>
              <a:t>Predication</a:t>
            </a:r>
          </a:p>
        </p:txBody>
      </p:sp>
      <p:sp>
        <p:nvSpPr>
          <p:cNvPr id="100" name="Google Shape;1458;p41">
            <a:extLst>
              <a:ext uri="{FF2B5EF4-FFF2-40B4-BE49-F238E27FC236}">
                <a16:creationId xmlns:a16="http://schemas.microsoft.com/office/drawing/2014/main" id="{480B3F95-1CC1-4A3A-8789-6AA2D504D2CF}"/>
              </a:ext>
            </a:extLst>
          </p:cNvPr>
          <p:cNvSpPr txBox="1">
            <a:spLocks/>
          </p:cNvSpPr>
          <p:nvPr/>
        </p:nvSpPr>
        <p:spPr>
          <a:xfrm>
            <a:off x="8087696" y="2939042"/>
            <a:ext cx="180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/>
              <a:t>Step 4 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69503" y="8610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Numbers of Rows $ Columns?</a:t>
            </a:r>
          </a:p>
          <a:p>
            <a:pPr marL="0" indent="0"/>
            <a:r>
              <a:rPr lang="en-US" sz="1400" dirty="0"/>
              <a:t>25192 Rows  42 Columns  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3075703" y="36422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lt2"/>
                </a:solidFill>
              </a:rPr>
              <a:t>DATA DESCRIPTION</a:t>
            </a:r>
            <a:br>
              <a:rPr lang="en-US" dirty="0">
                <a:solidFill>
                  <a:schemeClr val="lt2"/>
                </a:solidFill>
              </a:rPr>
            </a:b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Collected the data </a:t>
            </a:r>
            <a:r>
              <a:rPr lang="en-US">
                <a:solidFill>
                  <a:schemeClr val="lt2"/>
                </a:solidFill>
              </a:rPr>
              <a:t>from Kaggle 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1835404" y="3612308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check </a:t>
            </a:r>
            <a:r>
              <a:rPr lang="en-US" dirty="0">
                <a:solidFill>
                  <a:srgbClr val="32485F"/>
                </a:solidFill>
                <a:latin typeface="Montserrat" panose="00000500000000000000" pitchFamily="2" charset="0"/>
              </a:rPr>
              <a:t>Null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2485F"/>
                </a:solidFill>
                <a:latin typeface="Montserrat" panose="00000500000000000000" pitchFamily="2" charset="0"/>
              </a:rPr>
              <a:t>   Value</a:t>
            </a:r>
            <a:endParaRPr lang="en-US" b="0" i="0" dirty="0">
              <a:solidFill>
                <a:srgbClr val="32485F"/>
              </a:solidFill>
              <a:effectLst/>
              <a:latin typeface="Montserrat" panose="00000500000000000000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81003" y="808002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check for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 duplicates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81003" y="2232479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2485F"/>
                </a:solidFill>
                <a:latin typeface="Montserrat" panose="00000500000000000000" pitchFamily="2" charset="0"/>
              </a:rPr>
              <a:t>Dummy Variables $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Label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>
            <a:cxnSpLocks/>
          </p:cNvCxnSpPr>
          <p:nvPr/>
        </p:nvCxnSpPr>
        <p:spPr>
          <a:xfrm>
            <a:off x="3459126" y="1864289"/>
            <a:ext cx="478262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>
            <a:cxnSpLocks/>
          </p:cNvCxnSpPr>
          <p:nvPr/>
        </p:nvCxnSpPr>
        <p:spPr>
          <a:xfrm>
            <a:off x="3459126" y="3295675"/>
            <a:ext cx="478262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" name="Google Shape;319;p31">
            <a:extLst>
              <a:ext uri="{FF2B5EF4-FFF2-40B4-BE49-F238E27FC236}">
                <a16:creationId xmlns:a16="http://schemas.microsoft.com/office/drawing/2014/main" id="{9B30CDF2-B605-4855-A9F9-4F1FB727648E}"/>
              </a:ext>
            </a:extLst>
          </p:cNvPr>
          <p:cNvSpPr txBox="1">
            <a:spLocks/>
          </p:cNvSpPr>
          <p:nvPr/>
        </p:nvSpPr>
        <p:spPr>
          <a:xfrm>
            <a:off x="5944046" y="37687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>
                <a:solidFill>
                  <a:srgbClr val="32485F"/>
                </a:solidFill>
                <a:latin typeface="Montserrat" panose="00000500000000000000" pitchFamily="2" charset="0"/>
              </a:rPr>
              <a:t>Balanced Dataset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" name="Google Shape;1644;p43"/>
          <p:cNvGraphicFramePr/>
          <p:nvPr>
            <p:extLst>
              <p:ext uri="{D42A27DB-BD31-4B8C-83A1-F6EECF244321}">
                <p14:modId xmlns:p14="http://schemas.microsoft.com/office/powerpoint/2010/main" val="1848953239"/>
              </p:ext>
            </p:extLst>
          </p:nvPr>
        </p:nvGraphicFramePr>
        <p:xfrm>
          <a:off x="141764" y="916416"/>
          <a:ext cx="8619461" cy="4227084"/>
        </p:xfrm>
        <a:graphic>
          <a:graphicData uri="http://schemas.openxmlformats.org/drawingml/2006/table">
            <a:tbl>
              <a:tblPr>
                <a:noFill/>
                <a:tableStyleId>{83FDAA39-C799-49F9-B978-AB838CF5EA4B}</a:tableStyleId>
              </a:tblPr>
              <a:tblGrid>
                <a:gridCol w="188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810">
                  <a:extLst>
                    <a:ext uri="{9D8B030D-6E8A-4147-A177-3AD203B41FA5}">
                      <a16:colId xmlns:a16="http://schemas.microsoft.com/office/drawing/2014/main" val="3287811609"/>
                    </a:ext>
                  </a:extLst>
                </a:gridCol>
                <a:gridCol w="1319487">
                  <a:extLst>
                    <a:ext uri="{9D8B030D-6E8A-4147-A177-3AD203B41FA5}">
                      <a16:colId xmlns:a16="http://schemas.microsoft.com/office/drawing/2014/main" val="441388003"/>
                    </a:ext>
                  </a:extLst>
                </a:gridCol>
                <a:gridCol w="942395">
                  <a:extLst>
                    <a:ext uri="{9D8B030D-6E8A-4147-A177-3AD203B41FA5}">
                      <a16:colId xmlns:a16="http://schemas.microsoft.com/office/drawing/2014/main" val="1975531415"/>
                    </a:ext>
                  </a:extLst>
                </a:gridCol>
                <a:gridCol w="942395">
                  <a:extLst>
                    <a:ext uri="{9D8B030D-6E8A-4147-A177-3AD203B41FA5}">
                      <a16:colId xmlns:a16="http://schemas.microsoft.com/office/drawing/2014/main" val="408893597"/>
                    </a:ext>
                  </a:extLst>
                </a:gridCol>
              </a:tblGrid>
              <a:tr h="4472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+mn-lt"/>
                          <a:ea typeface="Viga"/>
                          <a:cs typeface="Viga"/>
                          <a:sym typeface="Viga"/>
                        </a:rPr>
                        <a:t>Model</a:t>
                      </a:r>
                      <a:endParaRPr sz="1800" dirty="0">
                        <a:solidFill>
                          <a:schemeClr val="lt2"/>
                        </a:solidFill>
                        <a:latin typeface="+mn-lt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+mn-lt"/>
                          <a:ea typeface="Viga"/>
                          <a:cs typeface="Viga"/>
                          <a:sym typeface="Viga"/>
                        </a:rPr>
                        <a:t>Training</a:t>
                      </a:r>
                      <a:endParaRPr sz="1800" dirty="0">
                        <a:solidFill>
                          <a:schemeClr val="lt2"/>
                        </a:solidFill>
                        <a:latin typeface="+mn-lt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+mn-lt"/>
                          <a:ea typeface="Viga"/>
                          <a:cs typeface="Viga"/>
                          <a:sym typeface="Viga"/>
                        </a:rPr>
                        <a:t>testing</a:t>
                      </a:r>
                      <a:endParaRPr sz="1800" dirty="0">
                        <a:solidFill>
                          <a:schemeClr val="lt2"/>
                        </a:solidFill>
                        <a:latin typeface="+mn-lt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accuracy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f1_score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Recall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precision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+mj-cs"/>
                          <a:sym typeface="Arial"/>
                        </a:rPr>
                        <a:t>Logistic Regression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+mj-cs"/>
                          <a:sym typeface="DM Sans"/>
                        </a:rPr>
                        <a:t>KNN</a:t>
                      </a:r>
                      <a:endParaRPr b="1"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+mj-c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+mj-cs"/>
                          <a:sym typeface="Arial"/>
                        </a:rPr>
                        <a:t>DecisionTreeClassifier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tx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tx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tx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tx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tx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tx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+mj-cs"/>
                          <a:sym typeface="Arial"/>
                        </a:rPr>
                        <a:t>Random forest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10602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XG-Boost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i="0" u="none" strike="noStrike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19840"/>
                  </a:ext>
                </a:extLst>
              </a:tr>
            </a:tbl>
          </a:graphicData>
        </a:graphic>
      </p:graphicFrame>
      <p:sp>
        <p:nvSpPr>
          <p:cNvPr id="3" name="مستطيل 2">
            <a:extLst>
              <a:ext uri="{FF2B5EF4-FFF2-40B4-BE49-F238E27FC236}">
                <a16:creationId xmlns:a16="http://schemas.microsoft.com/office/drawing/2014/main" id="{7BA643E3-6950-452D-91E5-A5F0BBCDCE64}"/>
              </a:ext>
            </a:extLst>
          </p:cNvPr>
          <p:cNvSpPr/>
          <p:nvPr/>
        </p:nvSpPr>
        <p:spPr>
          <a:xfrm>
            <a:off x="141764" y="4334638"/>
            <a:ext cx="8619461" cy="808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Google Shape;1906;p47">
            <a:extLst>
              <a:ext uri="{FF2B5EF4-FFF2-40B4-BE49-F238E27FC236}">
                <a16:creationId xmlns:a16="http://schemas.microsoft.com/office/drawing/2014/main" id="{AF87E1CF-3914-4157-8C8E-030679141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737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dirty="0"/>
            </a:br>
            <a:r>
              <a:rPr lang="en-US" dirty="0">
                <a:cs typeface="+mj-cs"/>
              </a:rPr>
              <a:t>Experiment</a:t>
            </a:r>
            <a:r>
              <a:rPr lang="ar-SA" sz="2400" dirty="0">
                <a:cs typeface="+mj-cs"/>
              </a:rPr>
              <a:t> </a:t>
            </a:r>
            <a:br>
              <a:rPr lang="ar-SA" sz="2400" dirty="0">
                <a:cs typeface="+mj-cs"/>
              </a:rPr>
            </a:b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644;p43">
            <a:extLst>
              <a:ext uri="{FF2B5EF4-FFF2-40B4-BE49-F238E27FC236}">
                <a16:creationId xmlns:a16="http://schemas.microsoft.com/office/drawing/2014/main" id="{F947450D-8B87-4E45-8B09-D3EA443BF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494691"/>
              </p:ext>
            </p:extLst>
          </p:nvPr>
        </p:nvGraphicFramePr>
        <p:xfrm>
          <a:off x="170121" y="1675929"/>
          <a:ext cx="8705549" cy="2925960"/>
        </p:xfrm>
        <a:graphic>
          <a:graphicData uri="http://schemas.openxmlformats.org/drawingml/2006/table">
            <a:tbl>
              <a:tblPr>
                <a:noFill/>
                <a:tableStyleId>{83FDAA39-C799-49F9-B978-AB838CF5EA4B}</a:tableStyleId>
              </a:tblPr>
              <a:tblGrid>
                <a:gridCol w="233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230">
                  <a:extLst>
                    <a:ext uri="{9D8B030D-6E8A-4147-A177-3AD203B41FA5}">
                      <a16:colId xmlns:a16="http://schemas.microsoft.com/office/drawing/2014/main" val="3287811609"/>
                    </a:ext>
                  </a:extLst>
                </a:gridCol>
                <a:gridCol w="1103547">
                  <a:extLst>
                    <a:ext uri="{9D8B030D-6E8A-4147-A177-3AD203B41FA5}">
                      <a16:colId xmlns:a16="http://schemas.microsoft.com/office/drawing/2014/main" val="441388003"/>
                    </a:ext>
                  </a:extLst>
                </a:gridCol>
                <a:gridCol w="1240465">
                  <a:extLst>
                    <a:ext uri="{9D8B030D-6E8A-4147-A177-3AD203B41FA5}">
                      <a16:colId xmlns:a16="http://schemas.microsoft.com/office/drawing/2014/main" val="3066929726"/>
                    </a:ext>
                  </a:extLst>
                </a:gridCol>
                <a:gridCol w="921488">
                  <a:extLst>
                    <a:ext uri="{9D8B030D-6E8A-4147-A177-3AD203B41FA5}">
                      <a16:colId xmlns:a16="http://schemas.microsoft.com/office/drawing/2014/main" val="3292852447"/>
                    </a:ext>
                  </a:extLst>
                </a:gridCol>
              </a:tblGrid>
              <a:tr h="2771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+mn-lt"/>
                          <a:ea typeface="Viga"/>
                          <a:cs typeface="Viga"/>
                          <a:sym typeface="Viga"/>
                        </a:rPr>
                        <a:t>Model</a:t>
                      </a: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+mn-lt"/>
                          <a:ea typeface="Viga"/>
                          <a:cs typeface="Viga"/>
                          <a:sym typeface="Viga"/>
                        </a:rPr>
                        <a:t>Training</a:t>
                      </a:r>
                      <a:endParaRPr sz="1800" dirty="0">
                        <a:solidFill>
                          <a:schemeClr val="lt2"/>
                        </a:solidFill>
                        <a:latin typeface="+mn-lt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+mn-lt"/>
                          <a:ea typeface="Viga"/>
                          <a:cs typeface="+mj-cs"/>
                          <a:sym typeface="Viga"/>
                        </a:rPr>
                        <a:t>Testing</a:t>
                      </a:r>
                      <a:endParaRPr sz="1800" dirty="0">
                        <a:solidFill>
                          <a:schemeClr val="lt2"/>
                        </a:solidFill>
                        <a:latin typeface="+mn-lt"/>
                        <a:ea typeface="Viga"/>
                        <a:cs typeface="+mj-cs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+mn-lt"/>
                          <a:cs typeface="+mj-cs"/>
                        </a:rPr>
                        <a:t>accuracy</a:t>
                      </a:r>
                      <a:endParaRPr sz="1800" dirty="0">
                        <a:solidFill>
                          <a:schemeClr val="lt2"/>
                        </a:solidFill>
                        <a:latin typeface="+mn-lt"/>
                        <a:ea typeface="Viga"/>
                        <a:cs typeface="+mj-cs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cs typeface="+mj-cs"/>
                        </a:rPr>
                        <a:t>f1_score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+mj-cs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cs typeface="+mj-cs"/>
                        </a:rPr>
                        <a:t>Precision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+mj-cs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Recall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Grid Search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RandomForestClassifier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Grid Search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KNN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Grid Search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Logistic Regression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1906;p47">
            <a:extLst>
              <a:ext uri="{FF2B5EF4-FFF2-40B4-BE49-F238E27FC236}">
                <a16:creationId xmlns:a16="http://schemas.microsoft.com/office/drawing/2014/main" id="{FD126390-4066-40CA-999D-C3400668A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737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dirty="0"/>
            </a:br>
            <a:r>
              <a:rPr lang="en-US" dirty="0">
                <a:cs typeface="+mj-cs"/>
              </a:rPr>
              <a:t>Experiment</a:t>
            </a:r>
            <a:r>
              <a:rPr lang="ar-SA" sz="2400" dirty="0">
                <a:cs typeface="+mj-cs"/>
              </a:rPr>
              <a:t> </a:t>
            </a:r>
            <a:br>
              <a:rPr lang="ar-SA" sz="2400" dirty="0">
                <a:cs typeface="+mj-cs"/>
              </a:rPr>
            </a:b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05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06;p47">
            <a:extLst>
              <a:ext uri="{FF2B5EF4-FFF2-40B4-BE49-F238E27FC236}">
                <a16:creationId xmlns:a16="http://schemas.microsoft.com/office/drawing/2014/main" id="{B42DD9BA-CF9B-45FB-A270-6E74995B2BC4}"/>
              </a:ext>
            </a:extLst>
          </p:cNvPr>
          <p:cNvSpPr txBox="1">
            <a:spLocks/>
          </p:cNvSpPr>
          <p:nvPr/>
        </p:nvSpPr>
        <p:spPr>
          <a:xfrm>
            <a:off x="704597" y="29564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US" dirty="0"/>
            </a:br>
            <a:br>
              <a:rPr lang="en-US" sz="2400" dirty="0">
                <a:cs typeface="+mj-cs"/>
              </a:rPr>
            </a:br>
            <a:r>
              <a:rPr lang="en-US" dirty="0"/>
              <a:t> </a:t>
            </a:r>
          </a:p>
        </p:txBody>
      </p:sp>
      <p:sp>
        <p:nvSpPr>
          <p:cNvPr id="10" name="Google Shape;1929;p48">
            <a:extLst>
              <a:ext uri="{FF2B5EF4-FFF2-40B4-BE49-F238E27FC236}">
                <a16:creationId xmlns:a16="http://schemas.microsoft.com/office/drawing/2014/main" id="{F3DB6EF8-B5B5-42AE-AA3D-E70C6FA8704A}"/>
              </a:ext>
            </a:extLst>
          </p:cNvPr>
          <p:cNvSpPr txBox="1">
            <a:spLocks/>
          </p:cNvSpPr>
          <p:nvPr/>
        </p:nvSpPr>
        <p:spPr>
          <a:xfrm>
            <a:off x="534475" y="29242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cs typeface="+mj-cs"/>
              </a:rPr>
              <a:t>Precision and Recall Curves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519A26F7-8CC7-48F0-8394-E172C730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74" y="1467216"/>
            <a:ext cx="385816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1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06;p47">
            <a:extLst>
              <a:ext uri="{FF2B5EF4-FFF2-40B4-BE49-F238E27FC236}">
                <a16:creationId xmlns:a16="http://schemas.microsoft.com/office/drawing/2014/main" id="{990CF737-2011-4075-A33B-769C0636BB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597" y="29564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dirty="0"/>
            </a:br>
            <a:r>
              <a:rPr lang="ar-SA" sz="2400" dirty="0">
                <a:cs typeface="+mj-cs"/>
              </a:rPr>
              <a:t>Confusion Matrix </a:t>
            </a:r>
            <a:br>
              <a:rPr lang="ar-SA" sz="2400" dirty="0">
                <a:cs typeface="+mj-cs"/>
              </a:rPr>
            </a:br>
            <a:r>
              <a:rPr lang="en-US" dirty="0"/>
              <a:t> 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72854D4D-D8EB-4EFF-B3D8-E3457333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33" y="1400076"/>
            <a:ext cx="6135981" cy="32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0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2;p63">
            <a:extLst>
              <a:ext uri="{FF2B5EF4-FFF2-40B4-BE49-F238E27FC236}">
                <a16:creationId xmlns:a16="http://schemas.microsoft.com/office/drawing/2014/main" id="{0F14A55D-33FF-409B-95C5-8D02F9C2F8D6}"/>
              </a:ext>
            </a:extLst>
          </p:cNvPr>
          <p:cNvSpPr txBox="1">
            <a:spLocks/>
          </p:cNvSpPr>
          <p:nvPr/>
        </p:nvSpPr>
        <p:spPr>
          <a:xfrm>
            <a:off x="543559" y="0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THANKS!</a:t>
            </a:r>
            <a:endParaRPr lang="en-US" dirty="0"/>
          </a:p>
        </p:txBody>
      </p:sp>
      <p:sp>
        <p:nvSpPr>
          <p:cNvPr id="5" name="Google Shape;3013;p63">
            <a:extLst>
              <a:ext uri="{FF2B5EF4-FFF2-40B4-BE49-F238E27FC236}">
                <a16:creationId xmlns:a16="http://schemas.microsoft.com/office/drawing/2014/main" id="{EEC37CE8-E688-45CF-80C1-EEDE0F7499CE}"/>
              </a:ext>
            </a:extLst>
          </p:cNvPr>
          <p:cNvSpPr txBox="1">
            <a:spLocks/>
          </p:cNvSpPr>
          <p:nvPr/>
        </p:nvSpPr>
        <p:spPr>
          <a:xfrm>
            <a:off x="543559" y="1671900"/>
            <a:ext cx="37428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 you have any questions?</a:t>
            </a:r>
          </a:p>
          <a:p>
            <a:pPr marL="0" indent="0"/>
            <a:endParaRPr lang="en-US" dirty="0"/>
          </a:p>
        </p:txBody>
      </p:sp>
      <p:grpSp>
        <p:nvGrpSpPr>
          <p:cNvPr id="6" name="Google Shape;3014;p63">
            <a:extLst>
              <a:ext uri="{FF2B5EF4-FFF2-40B4-BE49-F238E27FC236}">
                <a16:creationId xmlns:a16="http://schemas.microsoft.com/office/drawing/2014/main" id="{907A752A-B9B1-4138-8C86-CC9CA4475A18}"/>
              </a:ext>
            </a:extLst>
          </p:cNvPr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7" name="Google Shape;3015;p63">
              <a:extLst>
                <a:ext uri="{FF2B5EF4-FFF2-40B4-BE49-F238E27FC236}">
                  <a16:creationId xmlns:a16="http://schemas.microsoft.com/office/drawing/2014/main" id="{A7F7F19B-43FC-41AC-81DD-64CC082B3888}"/>
                </a:ext>
              </a:extLst>
            </p:cNvPr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6;p63">
              <a:extLst>
                <a:ext uri="{FF2B5EF4-FFF2-40B4-BE49-F238E27FC236}">
                  <a16:creationId xmlns:a16="http://schemas.microsoft.com/office/drawing/2014/main" id="{37C8A7EB-8BCF-4893-8053-05D1426DB51C}"/>
                </a:ext>
              </a:extLst>
            </p:cNvPr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7;p63">
              <a:extLst>
                <a:ext uri="{FF2B5EF4-FFF2-40B4-BE49-F238E27FC236}">
                  <a16:creationId xmlns:a16="http://schemas.microsoft.com/office/drawing/2014/main" id="{83D2C644-0FA4-44FB-81E1-85C685999FCA}"/>
                </a:ext>
              </a:extLst>
            </p:cNvPr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8;p63">
              <a:extLst>
                <a:ext uri="{FF2B5EF4-FFF2-40B4-BE49-F238E27FC236}">
                  <a16:creationId xmlns:a16="http://schemas.microsoft.com/office/drawing/2014/main" id="{F418FF37-3057-476E-A938-5D75C50AC3B8}"/>
                </a:ext>
              </a:extLst>
            </p:cNvPr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9;p63">
              <a:extLst>
                <a:ext uri="{FF2B5EF4-FFF2-40B4-BE49-F238E27FC236}">
                  <a16:creationId xmlns:a16="http://schemas.microsoft.com/office/drawing/2014/main" id="{DB93B105-2B95-4DEC-BA43-867928A4CD66}"/>
                </a:ext>
              </a:extLst>
            </p:cNvPr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20;p63">
              <a:extLst>
                <a:ext uri="{FF2B5EF4-FFF2-40B4-BE49-F238E27FC236}">
                  <a16:creationId xmlns:a16="http://schemas.microsoft.com/office/drawing/2014/main" id="{EFFFA831-AB3C-427B-B74F-3779BA6B0D0B}"/>
                </a:ext>
              </a:extLst>
            </p:cNvPr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1;p63">
              <a:extLst>
                <a:ext uri="{FF2B5EF4-FFF2-40B4-BE49-F238E27FC236}">
                  <a16:creationId xmlns:a16="http://schemas.microsoft.com/office/drawing/2014/main" id="{C80D0D52-7E32-4694-A426-3C85712C3025}"/>
                </a:ext>
              </a:extLst>
            </p:cNvPr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2;p63">
              <a:extLst>
                <a:ext uri="{FF2B5EF4-FFF2-40B4-BE49-F238E27FC236}">
                  <a16:creationId xmlns:a16="http://schemas.microsoft.com/office/drawing/2014/main" id="{91391C15-119D-49D3-97E8-852C63E89217}"/>
                </a:ext>
              </a:extLst>
            </p:cNvPr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3;p63">
              <a:extLst>
                <a:ext uri="{FF2B5EF4-FFF2-40B4-BE49-F238E27FC236}">
                  <a16:creationId xmlns:a16="http://schemas.microsoft.com/office/drawing/2014/main" id="{F53AF0EF-8B86-4789-96DB-F2FC476A0789}"/>
                </a:ext>
              </a:extLst>
            </p:cNvPr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4;p63">
              <a:extLst>
                <a:ext uri="{FF2B5EF4-FFF2-40B4-BE49-F238E27FC236}">
                  <a16:creationId xmlns:a16="http://schemas.microsoft.com/office/drawing/2014/main" id="{730D1BF9-D755-4687-82A9-D5ACAA678B4A}"/>
                </a:ext>
              </a:extLst>
            </p:cNvPr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5;p63">
              <a:extLst>
                <a:ext uri="{FF2B5EF4-FFF2-40B4-BE49-F238E27FC236}">
                  <a16:creationId xmlns:a16="http://schemas.microsoft.com/office/drawing/2014/main" id="{06C4076C-8B26-4F03-864C-BC849E7F53C0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6;p63">
              <a:extLst>
                <a:ext uri="{FF2B5EF4-FFF2-40B4-BE49-F238E27FC236}">
                  <a16:creationId xmlns:a16="http://schemas.microsoft.com/office/drawing/2014/main" id="{2D1F0CE1-277A-4184-98AA-D1283807610D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7;p63">
              <a:extLst>
                <a:ext uri="{FF2B5EF4-FFF2-40B4-BE49-F238E27FC236}">
                  <a16:creationId xmlns:a16="http://schemas.microsoft.com/office/drawing/2014/main" id="{276142FE-CC07-4305-943A-B086F112E900}"/>
                </a:ext>
              </a:extLst>
            </p:cNvPr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8;p63">
              <a:extLst>
                <a:ext uri="{FF2B5EF4-FFF2-40B4-BE49-F238E27FC236}">
                  <a16:creationId xmlns:a16="http://schemas.microsoft.com/office/drawing/2014/main" id="{DACE4551-850A-45B9-B348-99D7E1873E50}"/>
                </a:ext>
              </a:extLst>
            </p:cNvPr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9;p63">
              <a:extLst>
                <a:ext uri="{FF2B5EF4-FFF2-40B4-BE49-F238E27FC236}">
                  <a16:creationId xmlns:a16="http://schemas.microsoft.com/office/drawing/2014/main" id="{3832BBF4-B312-4411-9521-92A998DDE1D1}"/>
                </a:ext>
              </a:extLst>
            </p:cNvPr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0;p63">
              <a:extLst>
                <a:ext uri="{FF2B5EF4-FFF2-40B4-BE49-F238E27FC236}">
                  <a16:creationId xmlns:a16="http://schemas.microsoft.com/office/drawing/2014/main" id="{4EB6F2C4-0710-4658-827C-0E2EFB823476}"/>
                </a:ext>
              </a:extLst>
            </p:cNvPr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1;p63">
              <a:extLst>
                <a:ext uri="{FF2B5EF4-FFF2-40B4-BE49-F238E27FC236}">
                  <a16:creationId xmlns:a16="http://schemas.microsoft.com/office/drawing/2014/main" id="{B88A39B7-C94A-4E04-8A1A-395E9AD5E3F3}"/>
                </a:ext>
              </a:extLst>
            </p:cNvPr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2;p63">
              <a:extLst>
                <a:ext uri="{FF2B5EF4-FFF2-40B4-BE49-F238E27FC236}">
                  <a16:creationId xmlns:a16="http://schemas.microsoft.com/office/drawing/2014/main" id="{9D00CAE9-90C5-442D-977C-21EED4F01DB3}"/>
                </a:ext>
              </a:extLst>
            </p:cNvPr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3;p63">
              <a:extLst>
                <a:ext uri="{FF2B5EF4-FFF2-40B4-BE49-F238E27FC236}">
                  <a16:creationId xmlns:a16="http://schemas.microsoft.com/office/drawing/2014/main" id="{410E1F8A-F767-4F2E-A9D2-51A6CCEA073A}"/>
                </a:ext>
              </a:extLst>
            </p:cNvPr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4;p63">
              <a:extLst>
                <a:ext uri="{FF2B5EF4-FFF2-40B4-BE49-F238E27FC236}">
                  <a16:creationId xmlns:a16="http://schemas.microsoft.com/office/drawing/2014/main" id="{1EE2BB6C-9AC8-4608-A06B-8E829035E248}"/>
                </a:ext>
              </a:extLst>
            </p:cNvPr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5;p63">
              <a:extLst>
                <a:ext uri="{FF2B5EF4-FFF2-40B4-BE49-F238E27FC236}">
                  <a16:creationId xmlns:a16="http://schemas.microsoft.com/office/drawing/2014/main" id="{C4C9331F-DA59-4A85-A39C-D1DA0628CC62}"/>
                </a:ext>
              </a:extLst>
            </p:cNvPr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6;p63">
              <a:extLst>
                <a:ext uri="{FF2B5EF4-FFF2-40B4-BE49-F238E27FC236}">
                  <a16:creationId xmlns:a16="http://schemas.microsoft.com/office/drawing/2014/main" id="{8798BB16-D94E-4B73-8E35-49DAD9386612}"/>
                </a:ext>
              </a:extLst>
            </p:cNvPr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7;p63">
              <a:extLst>
                <a:ext uri="{FF2B5EF4-FFF2-40B4-BE49-F238E27FC236}">
                  <a16:creationId xmlns:a16="http://schemas.microsoft.com/office/drawing/2014/main" id="{64963EB1-5B52-498E-8F62-5D907C83B01C}"/>
                </a:ext>
              </a:extLst>
            </p:cNvPr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8;p63">
              <a:extLst>
                <a:ext uri="{FF2B5EF4-FFF2-40B4-BE49-F238E27FC236}">
                  <a16:creationId xmlns:a16="http://schemas.microsoft.com/office/drawing/2014/main" id="{C1A55143-0EFE-453D-895B-46E4001D2A27}"/>
                </a:ext>
              </a:extLst>
            </p:cNvPr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9;p63">
              <a:extLst>
                <a:ext uri="{FF2B5EF4-FFF2-40B4-BE49-F238E27FC236}">
                  <a16:creationId xmlns:a16="http://schemas.microsoft.com/office/drawing/2014/main" id="{F9282E63-7766-422A-BB12-A2291A69E692}"/>
                </a:ext>
              </a:extLst>
            </p:cNvPr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40;p63">
              <a:extLst>
                <a:ext uri="{FF2B5EF4-FFF2-40B4-BE49-F238E27FC236}">
                  <a16:creationId xmlns:a16="http://schemas.microsoft.com/office/drawing/2014/main" id="{834396BE-8648-484E-83AC-EC4BE6CB254B}"/>
                </a:ext>
              </a:extLst>
            </p:cNvPr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41;p63">
              <a:extLst>
                <a:ext uri="{FF2B5EF4-FFF2-40B4-BE49-F238E27FC236}">
                  <a16:creationId xmlns:a16="http://schemas.microsoft.com/office/drawing/2014/main" id="{FE3B1F34-9E90-4B27-91F3-50BF49115940}"/>
                </a:ext>
              </a:extLst>
            </p:cNvPr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2;p63">
              <a:extLst>
                <a:ext uri="{FF2B5EF4-FFF2-40B4-BE49-F238E27FC236}">
                  <a16:creationId xmlns:a16="http://schemas.microsoft.com/office/drawing/2014/main" id="{5CF3D336-3413-4478-A3E9-DDB6AA763378}"/>
                </a:ext>
              </a:extLst>
            </p:cNvPr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3;p63">
              <a:extLst>
                <a:ext uri="{FF2B5EF4-FFF2-40B4-BE49-F238E27FC236}">
                  <a16:creationId xmlns:a16="http://schemas.microsoft.com/office/drawing/2014/main" id="{16EBC739-756D-4C29-BBA0-40E8DDC29410}"/>
                </a:ext>
              </a:extLst>
            </p:cNvPr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4;p63">
              <a:extLst>
                <a:ext uri="{FF2B5EF4-FFF2-40B4-BE49-F238E27FC236}">
                  <a16:creationId xmlns:a16="http://schemas.microsoft.com/office/drawing/2014/main" id="{AA25F08B-DD6E-414E-AA91-C72FCAF839D9}"/>
                </a:ext>
              </a:extLst>
            </p:cNvPr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5;p63">
              <a:extLst>
                <a:ext uri="{FF2B5EF4-FFF2-40B4-BE49-F238E27FC236}">
                  <a16:creationId xmlns:a16="http://schemas.microsoft.com/office/drawing/2014/main" id="{84D69B1F-B742-4B4B-A0BC-C4648D8EE104}"/>
                </a:ext>
              </a:extLst>
            </p:cNvPr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6;p63">
              <a:extLst>
                <a:ext uri="{FF2B5EF4-FFF2-40B4-BE49-F238E27FC236}">
                  <a16:creationId xmlns:a16="http://schemas.microsoft.com/office/drawing/2014/main" id="{44E23A17-0FEF-483E-ADA5-1BDC918A065B}"/>
                </a:ext>
              </a:extLst>
            </p:cNvPr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7;p63">
              <a:extLst>
                <a:ext uri="{FF2B5EF4-FFF2-40B4-BE49-F238E27FC236}">
                  <a16:creationId xmlns:a16="http://schemas.microsoft.com/office/drawing/2014/main" id="{328CD472-8C02-4158-93A5-7EF13BECEFD4}"/>
                </a:ext>
              </a:extLst>
            </p:cNvPr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8;p63">
              <a:extLst>
                <a:ext uri="{FF2B5EF4-FFF2-40B4-BE49-F238E27FC236}">
                  <a16:creationId xmlns:a16="http://schemas.microsoft.com/office/drawing/2014/main" id="{74466553-107E-46D2-997F-B407235BF834}"/>
                </a:ext>
              </a:extLst>
            </p:cNvPr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9;p63">
              <a:extLst>
                <a:ext uri="{FF2B5EF4-FFF2-40B4-BE49-F238E27FC236}">
                  <a16:creationId xmlns:a16="http://schemas.microsoft.com/office/drawing/2014/main" id="{8C287D29-D7B7-4B6F-A583-E8F9188ED54F}"/>
                </a:ext>
              </a:extLst>
            </p:cNvPr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50;p63">
              <a:extLst>
                <a:ext uri="{FF2B5EF4-FFF2-40B4-BE49-F238E27FC236}">
                  <a16:creationId xmlns:a16="http://schemas.microsoft.com/office/drawing/2014/main" id="{B8D06208-EC3F-4ABA-8DB6-50BD10A13982}"/>
                </a:ext>
              </a:extLst>
            </p:cNvPr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1;p63">
              <a:extLst>
                <a:ext uri="{FF2B5EF4-FFF2-40B4-BE49-F238E27FC236}">
                  <a16:creationId xmlns:a16="http://schemas.microsoft.com/office/drawing/2014/main" id="{87CDD922-1AA5-498F-8F6E-9DA9C573DDE9}"/>
                </a:ext>
              </a:extLst>
            </p:cNvPr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2;p63">
              <a:extLst>
                <a:ext uri="{FF2B5EF4-FFF2-40B4-BE49-F238E27FC236}">
                  <a16:creationId xmlns:a16="http://schemas.microsoft.com/office/drawing/2014/main" id="{9B299462-D889-44A1-A3CF-3CE96663048B}"/>
                </a:ext>
              </a:extLst>
            </p:cNvPr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3;p63">
              <a:extLst>
                <a:ext uri="{FF2B5EF4-FFF2-40B4-BE49-F238E27FC236}">
                  <a16:creationId xmlns:a16="http://schemas.microsoft.com/office/drawing/2014/main" id="{24B3DFCA-D9B7-4B3D-8022-8A2CB3F61727}"/>
                </a:ext>
              </a:extLst>
            </p:cNvPr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4;p63">
              <a:extLst>
                <a:ext uri="{FF2B5EF4-FFF2-40B4-BE49-F238E27FC236}">
                  <a16:creationId xmlns:a16="http://schemas.microsoft.com/office/drawing/2014/main" id="{CA5A0FC1-01C5-482B-8EC3-90FAC947D74E}"/>
                </a:ext>
              </a:extLst>
            </p:cNvPr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5;p63">
              <a:extLst>
                <a:ext uri="{FF2B5EF4-FFF2-40B4-BE49-F238E27FC236}">
                  <a16:creationId xmlns:a16="http://schemas.microsoft.com/office/drawing/2014/main" id="{0D480FA1-965E-4B0B-BBC2-18D7A15CA32C}"/>
                </a:ext>
              </a:extLst>
            </p:cNvPr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6;p63">
              <a:extLst>
                <a:ext uri="{FF2B5EF4-FFF2-40B4-BE49-F238E27FC236}">
                  <a16:creationId xmlns:a16="http://schemas.microsoft.com/office/drawing/2014/main" id="{7D1BE23C-1FEA-46E5-A679-67050164AFC8}"/>
                </a:ext>
              </a:extLst>
            </p:cNvPr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7;p63">
              <a:extLst>
                <a:ext uri="{FF2B5EF4-FFF2-40B4-BE49-F238E27FC236}">
                  <a16:creationId xmlns:a16="http://schemas.microsoft.com/office/drawing/2014/main" id="{6C20A0AE-900C-4144-9D38-310C1503F943}"/>
                </a:ext>
              </a:extLst>
            </p:cNvPr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8;p63">
              <a:extLst>
                <a:ext uri="{FF2B5EF4-FFF2-40B4-BE49-F238E27FC236}">
                  <a16:creationId xmlns:a16="http://schemas.microsoft.com/office/drawing/2014/main" id="{906C6491-C6E7-43DE-AE49-DD362B6189A9}"/>
                </a:ext>
              </a:extLst>
            </p:cNvPr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9;p63">
              <a:extLst>
                <a:ext uri="{FF2B5EF4-FFF2-40B4-BE49-F238E27FC236}">
                  <a16:creationId xmlns:a16="http://schemas.microsoft.com/office/drawing/2014/main" id="{B95FB3B3-9BC0-4D37-A69A-AC3985E55956}"/>
                </a:ext>
              </a:extLst>
            </p:cNvPr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60;p63">
              <a:extLst>
                <a:ext uri="{FF2B5EF4-FFF2-40B4-BE49-F238E27FC236}">
                  <a16:creationId xmlns:a16="http://schemas.microsoft.com/office/drawing/2014/main" id="{B92240AD-4E6B-4F8A-9F0F-18F140A4957B}"/>
                </a:ext>
              </a:extLst>
            </p:cNvPr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1;p63">
              <a:extLst>
                <a:ext uri="{FF2B5EF4-FFF2-40B4-BE49-F238E27FC236}">
                  <a16:creationId xmlns:a16="http://schemas.microsoft.com/office/drawing/2014/main" id="{A58177FA-85A1-471E-8279-076162E65B04}"/>
                </a:ext>
              </a:extLst>
            </p:cNvPr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2;p63">
              <a:extLst>
                <a:ext uri="{FF2B5EF4-FFF2-40B4-BE49-F238E27FC236}">
                  <a16:creationId xmlns:a16="http://schemas.microsoft.com/office/drawing/2014/main" id="{774DA4EA-7132-49D8-9B4A-AA464669A3D3}"/>
                </a:ext>
              </a:extLst>
            </p:cNvPr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3;p63">
              <a:extLst>
                <a:ext uri="{FF2B5EF4-FFF2-40B4-BE49-F238E27FC236}">
                  <a16:creationId xmlns:a16="http://schemas.microsoft.com/office/drawing/2014/main" id="{092F19D8-F72B-46C8-B8F8-AC4311EE904C}"/>
                </a:ext>
              </a:extLst>
            </p:cNvPr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4643714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213</Words>
  <Application>Microsoft Office PowerPoint</Application>
  <PresentationFormat>عرض على الشاشة (16:9)</PresentationFormat>
  <Paragraphs>112</Paragraphs>
  <Slides>9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4" baseType="lpstr">
      <vt:lpstr>Arial</vt:lpstr>
      <vt:lpstr>Viga</vt:lpstr>
      <vt:lpstr>Montserrat</vt:lpstr>
      <vt:lpstr>DM Sans</vt:lpstr>
      <vt:lpstr>Cyber Security Business Plan</vt:lpstr>
      <vt:lpstr>Network Intrusion detection</vt:lpstr>
      <vt:lpstr> introduction  </vt:lpstr>
      <vt:lpstr> Methodology</vt:lpstr>
      <vt:lpstr>01</vt:lpstr>
      <vt:lpstr> Experiment   </vt:lpstr>
      <vt:lpstr> Experiment   </vt:lpstr>
      <vt:lpstr>عرض تقديمي في PowerPoint</vt:lpstr>
      <vt:lpstr> Confusion Matrix   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شهد</dc:creator>
  <cp:lastModifiedBy> </cp:lastModifiedBy>
  <cp:revision>39</cp:revision>
  <dcterms:modified xsi:type="dcterms:W3CDTF">2021-12-20T07:55:38Z</dcterms:modified>
</cp:coreProperties>
</file>