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59" r:id="rId4"/>
    <p:sldId id="257" r:id="rId5"/>
    <p:sldId id="313" r:id="rId6"/>
    <p:sldId id="273" r:id="rId7"/>
    <p:sldId id="311" r:id="rId8"/>
    <p:sldId id="270" r:id="rId9"/>
    <p:sldId id="316" r:id="rId10"/>
    <p:sldId id="317" r:id="rId11"/>
    <p:sldId id="318" r:id="rId12"/>
    <p:sldId id="315" r:id="rId13"/>
  </p:sldIdLst>
  <p:sldSz cx="9144000" cy="5143500" type="screen16x9"/>
  <p:notesSz cx="6858000" cy="9144000"/>
  <p:embeddedFontLst>
    <p:embeddedFont>
      <p:font typeface="DM Sans" panose="020B0604020202020204" charset="0"/>
      <p:regular r:id="rId15"/>
      <p:bold r:id="rId16"/>
      <p:italic r:id="rId17"/>
      <p:boldItalic r:id="rId18"/>
    </p:embeddedFont>
    <p:embeddedFont>
      <p:font typeface="Open Sans Light" panose="020B0306030504020204" pitchFamily="34" charset="0"/>
      <p:regular r:id="rId19"/>
      <p:italic r:id="rId20"/>
    </p:embeddedFont>
    <p:embeddedFont>
      <p:font typeface="Secular One" panose="00000500000000000000" pitchFamily="2" charset="-79"/>
      <p:regular r:id="rId21"/>
    </p:embeddedFont>
    <p:embeddedFont>
      <p:font typeface="Vig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A6ACE3-6DBA-4DC4-88B1-B9DEB01C8A2A}">
  <a:tblStyle styleId="{B8A6ACE3-6DBA-4DC4-88B1-B9DEB01C8A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466" y="-12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6bdca54fc3_0_26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6bdca54fc3_0_26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6bdca54fc3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6bdca54fc3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59" r:id="rId6"/>
    <p:sldLayoutId id="214748366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6153702" y="247084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5141147" y="2688656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    By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Shahad </a:t>
            </a:r>
            <a:r>
              <a:rPr lang="en-US" dirty="0" err="1">
                <a:solidFill>
                  <a:schemeClr val="lt2"/>
                </a:solidFill>
              </a:rPr>
              <a:t>Alomayrah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36" name="Google Shape;3560;p64">
            <a:extLst>
              <a:ext uri="{FF2B5EF4-FFF2-40B4-BE49-F238E27FC236}">
                <a16:creationId xmlns:a16="http://schemas.microsoft.com/office/drawing/2014/main" id="{34FFE55A-46F4-4793-9748-2300F9FF930B}"/>
              </a:ext>
            </a:extLst>
          </p:cNvPr>
          <p:cNvGrpSpPr/>
          <p:nvPr/>
        </p:nvGrpSpPr>
        <p:grpSpPr>
          <a:xfrm>
            <a:off x="897306" y="1265227"/>
            <a:ext cx="2661197" cy="2177198"/>
            <a:chOff x="449250" y="238125"/>
            <a:chExt cx="6401725" cy="5237425"/>
          </a:xfrm>
        </p:grpSpPr>
        <p:sp>
          <p:nvSpPr>
            <p:cNvPr id="137" name="Google Shape;3561;p64">
              <a:extLst>
                <a:ext uri="{FF2B5EF4-FFF2-40B4-BE49-F238E27FC236}">
                  <a16:creationId xmlns:a16="http://schemas.microsoft.com/office/drawing/2014/main" id="{95EB5080-76B1-402F-887C-BC58D6654B67}"/>
                </a:ext>
              </a:extLst>
            </p:cNvPr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562;p64">
              <a:extLst>
                <a:ext uri="{FF2B5EF4-FFF2-40B4-BE49-F238E27FC236}">
                  <a16:creationId xmlns:a16="http://schemas.microsoft.com/office/drawing/2014/main" id="{D9D2B34D-F3CE-4FE0-A9D5-F99B74A21412}"/>
                </a:ext>
              </a:extLst>
            </p:cNvPr>
            <p:cNvSpPr/>
            <p:nvPr/>
          </p:nvSpPr>
          <p:spPr>
            <a:xfrm>
              <a:off x="654175" y="1408900"/>
              <a:ext cx="2934500" cy="1237575"/>
            </a:xfrm>
            <a:custGeom>
              <a:avLst/>
              <a:gdLst/>
              <a:ahLst/>
              <a:cxnLst/>
              <a:rect l="l" t="t" r="r" b="b"/>
              <a:pathLst>
                <a:path w="117380" h="49503" extrusionOk="0">
                  <a:moveTo>
                    <a:pt x="117379" y="0"/>
                  </a:moveTo>
                  <a:lnTo>
                    <a:pt x="819" y="28131"/>
                  </a:lnTo>
                  <a:lnTo>
                    <a:pt x="819" y="28131"/>
                  </a:lnTo>
                  <a:cubicBezTo>
                    <a:pt x="0" y="34609"/>
                    <a:pt x="1478" y="41924"/>
                    <a:pt x="5269" y="49502"/>
                  </a:cubicBezTo>
                  <a:lnTo>
                    <a:pt x="5269" y="49502"/>
                  </a:lnTo>
                  <a:lnTo>
                    <a:pt x="117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563;p64">
              <a:extLst>
                <a:ext uri="{FF2B5EF4-FFF2-40B4-BE49-F238E27FC236}">
                  <a16:creationId xmlns:a16="http://schemas.microsoft.com/office/drawing/2014/main" id="{E84452BF-D793-4956-889C-BAB5221A75C8}"/>
                </a:ext>
              </a:extLst>
            </p:cNvPr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564;p64">
              <a:extLst>
                <a:ext uri="{FF2B5EF4-FFF2-40B4-BE49-F238E27FC236}">
                  <a16:creationId xmlns:a16="http://schemas.microsoft.com/office/drawing/2014/main" id="{AB113F2F-E003-4693-8865-0EA352471C9D}"/>
                </a:ext>
              </a:extLst>
            </p:cNvPr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565;p64">
              <a:extLst>
                <a:ext uri="{FF2B5EF4-FFF2-40B4-BE49-F238E27FC236}">
                  <a16:creationId xmlns:a16="http://schemas.microsoft.com/office/drawing/2014/main" id="{FC49BA10-17E4-4526-8CCC-86B4419AC114}"/>
                </a:ext>
              </a:extLst>
            </p:cNvPr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566;p64">
              <a:extLst>
                <a:ext uri="{FF2B5EF4-FFF2-40B4-BE49-F238E27FC236}">
                  <a16:creationId xmlns:a16="http://schemas.microsoft.com/office/drawing/2014/main" id="{9BBCF4F5-8BD3-4D91-BCA9-E94A2AB3DE25}"/>
                </a:ext>
              </a:extLst>
            </p:cNvPr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567;p64">
              <a:extLst>
                <a:ext uri="{FF2B5EF4-FFF2-40B4-BE49-F238E27FC236}">
                  <a16:creationId xmlns:a16="http://schemas.microsoft.com/office/drawing/2014/main" id="{7FAF250C-131D-4E1F-A8E7-7E1A523C5CEF}"/>
                </a:ext>
              </a:extLst>
            </p:cNvPr>
            <p:cNvSpPr/>
            <p:nvPr/>
          </p:nvSpPr>
          <p:spPr>
            <a:xfrm>
              <a:off x="964550" y="1474650"/>
              <a:ext cx="2664100" cy="1922400"/>
            </a:xfrm>
            <a:custGeom>
              <a:avLst/>
              <a:gdLst/>
              <a:ahLst/>
              <a:cxnLst/>
              <a:rect l="l" t="t" r="r" b="b"/>
              <a:pathLst>
                <a:path w="106564" h="76896" extrusionOk="0">
                  <a:moveTo>
                    <a:pt x="106564" y="0"/>
                  </a:moveTo>
                  <a:lnTo>
                    <a:pt x="1" y="58023"/>
                  </a:lnTo>
                  <a:cubicBezTo>
                    <a:pt x="5061" y="64558"/>
                    <a:pt x="8458" y="70854"/>
                    <a:pt x="11006" y="76896"/>
                  </a:cubicBezTo>
                  <a:lnTo>
                    <a:pt x="1065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568;p64">
              <a:extLst>
                <a:ext uri="{FF2B5EF4-FFF2-40B4-BE49-F238E27FC236}">
                  <a16:creationId xmlns:a16="http://schemas.microsoft.com/office/drawing/2014/main" id="{6D3D2EB0-647A-4B7B-BC76-9E8D84602F18}"/>
                </a:ext>
              </a:extLst>
            </p:cNvPr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569;p64">
              <a:extLst>
                <a:ext uri="{FF2B5EF4-FFF2-40B4-BE49-F238E27FC236}">
                  <a16:creationId xmlns:a16="http://schemas.microsoft.com/office/drawing/2014/main" id="{BA4300F0-089F-4980-8073-06CA4E48C720}"/>
                </a:ext>
              </a:extLst>
            </p:cNvPr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570;p64">
              <a:extLst>
                <a:ext uri="{FF2B5EF4-FFF2-40B4-BE49-F238E27FC236}">
                  <a16:creationId xmlns:a16="http://schemas.microsoft.com/office/drawing/2014/main" id="{3D951DF3-054E-4C2A-A428-0F36FB490AE7}"/>
                </a:ext>
              </a:extLst>
            </p:cNvPr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571;p64">
              <a:extLst>
                <a:ext uri="{FF2B5EF4-FFF2-40B4-BE49-F238E27FC236}">
                  <a16:creationId xmlns:a16="http://schemas.microsoft.com/office/drawing/2014/main" id="{42C9CA03-0D96-4975-84A4-FE8B6FAE6113}"/>
                </a:ext>
              </a:extLst>
            </p:cNvPr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572;p64">
              <a:extLst>
                <a:ext uri="{FF2B5EF4-FFF2-40B4-BE49-F238E27FC236}">
                  <a16:creationId xmlns:a16="http://schemas.microsoft.com/office/drawing/2014/main" id="{CEE9E1C6-BBAB-43A5-A0A0-72882287C30F}"/>
                </a:ext>
              </a:extLst>
            </p:cNvPr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573;p64">
              <a:extLst>
                <a:ext uri="{FF2B5EF4-FFF2-40B4-BE49-F238E27FC236}">
                  <a16:creationId xmlns:a16="http://schemas.microsoft.com/office/drawing/2014/main" id="{3F70D625-C8F8-4BBE-A0E1-011E2B52B8FF}"/>
                </a:ext>
              </a:extLst>
            </p:cNvPr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574;p64">
              <a:extLst>
                <a:ext uri="{FF2B5EF4-FFF2-40B4-BE49-F238E27FC236}">
                  <a16:creationId xmlns:a16="http://schemas.microsoft.com/office/drawing/2014/main" id="{D667908D-6A66-43B7-AFDD-7508C970B1E0}"/>
                </a:ext>
              </a:extLst>
            </p:cNvPr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575;p64">
              <a:extLst>
                <a:ext uri="{FF2B5EF4-FFF2-40B4-BE49-F238E27FC236}">
                  <a16:creationId xmlns:a16="http://schemas.microsoft.com/office/drawing/2014/main" id="{CEB284B3-1C01-4707-9B0D-DCF256E5CE8D}"/>
                </a:ext>
              </a:extLst>
            </p:cNvPr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576;p64">
              <a:extLst>
                <a:ext uri="{FF2B5EF4-FFF2-40B4-BE49-F238E27FC236}">
                  <a16:creationId xmlns:a16="http://schemas.microsoft.com/office/drawing/2014/main" id="{63E06C33-C424-4A3C-8C39-6D92675166FC}"/>
                </a:ext>
              </a:extLst>
            </p:cNvPr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577;p64">
              <a:extLst>
                <a:ext uri="{FF2B5EF4-FFF2-40B4-BE49-F238E27FC236}">
                  <a16:creationId xmlns:a16="http://schemas.microsoft.com/office/drawing/2014/main" id="{A9941505-7C30-4ACA-AB66-9F9315944B8B}"/>
                </a:ext>
              </a:extLst>
            </p:cNvPr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578;p64">
              <a:extLst>
                <a:ext uri="{FF2B5EF4-FFF2-40B4-BE49-F238E27FC236}">
                  <a16:creationId xmlns:a16="http://schemas.microsoft.com/office/drawing/2014/main" id="{AED53E01-D0E9-44AB-8863-5D99E7A18EE0}"/>
                </a:ext>
              </a:extLst>
            </p:cNvPr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579;p64">
              <a:extLst>
                <a:ext uri="{FF2B5EF4-FFF2-40B4-BE49-F238E27FC236}">
                  <a16:creationId xmlns:a16="http://schemas.microsoft.com/office/drawing/2014/main" id="{B0C04EF0-FDF7-49FA-BAB9-46AC55488245}"/>
                </a:ext>
              </a:extLst>
            </p:cNvPr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580;p64">
              <a:extLst>
                <a:ext uri="{FF2B5EF4-FFF2-40B4-BE49-F238E27FC236}">
                  <a16:creationId xmlns:a16="http://schemas.microsoft.com/office/drawing/2014/main" id="{5BAE643D-3C11-4B5E-ABB6-BB2E6CB0B399}"/>
                </a:ext>
              </a:extLst>
            </p:cNvPr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581;p64">
              <a:extLst>
                <a:ext uri="{FF2B5EF4-FFF2-40B4-BE49-F238E27FC236}">
                  <a16:creationId xmlns:a16="http://schemas.microsoft.com/office/drawing/2014/main" id="{F3632EA9-0A84-431F-BCD7-9BEBFF39469A}"/>
                </a:ext>
              </a:extLst>
            </p:cNvPr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582;p64">
              <a:extLst>
                <a:ext uri="{FF2B5EF4-FFF2-40B4-BE49-F238E27FC236}">
                  <a16:creationId xmlns:a16="http://schemas.microsoft.com/office/drawing/2014/main" id="{5C234F4B-9F4D-4947-A0BE-B83871C30EE4}"/>
                </a:ext>
              </a:extLst>
            </p:cNvPr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583;p64">
              <a:extLst>
                <a:ext uri="{FF2B5EF4-FFF2-40B4-BE49-F238E27FC236}">
                  <a16:creationId xmlns:a16="http://schemas.microsoft.com/office/drawing/2014/main" id="{4611128A-8CA0-498F-8CF6-1344B25151CD}"/>
                </a:ext>
              </a:extLst>
            </p:cNvPr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584;p64">
              <a:extLst>
                <a:ext uri="{FF2B5EF4-FFF2-40B4-BE49-F238E27FC236}">
                  <a16:creationId xmlns:a16="http://schemas.microsoft.com/office/drawing/2014/main" id="{D0BA6DA7-055C-4F71-9036-F62C7116A0FB}"/>
                </a:ext>
              </a:extLst>
            </p:cNvPr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585;p64">
              <a:extLst>
                <a:ext uri="{FF2B5EF4-FFF2-40B4-BE49-F238E27FC236}">
                  <a16:creationId xmlns:a16="http://schemas.microsoft.com/office/drawing/2014/main" id="{E6B34561-3BE4-4977-ABC5-2DABCB610A92}"/>
                </a:ext>
              </a:extLst>
            </p:cNvPr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3586;p64">
              <a:extLst>
                <a:ext uri="{FF2B5EF4-FFF2-40B4-BE49-F238E27FC236}">
                  <a16:creationId xmlns:a16="http://schemas.microsoft.com/office/drawing/2014/main" id="{BDC97B1C-4368-41D1-8B78-088171A74E35}"/>
                </a:ext>
              </a:extLst>
            </p:cNvPr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3587;p64">
              <a:extLst>
                <a:ext uri="{FF2B5EF4-FFF2-40B4-BE49-F238E27FC236}">
                  <a16:creationId xmlns:a16="http://schemas.microsoft.com/office/drawing/2014/main" id="{ECC6D6CF-4480-4972-9036-4D7B47984F2D}"/>
                </a:ext>
              </a:extLst>
            </p:cNvPr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3588;p64">
              <a:extLst>
                <a:ext uri="{FF2B5EF4-FFF2-40B4-BE49-F238E27FC236}">
                  <a16:creationId xmlns:a16="http://schemas.microsoft.com/office/drawing/2014/main" id="{E5D7641C-64A8-4871-95CE-E5ED789FE34C}"/>
                </a:ext>
              </a:extLst>
            </p:cNvPr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3589;p64">
              <a:extLst>
                <a:ext uri="{FF2B5EF4-FFF2-40B4-BE49-F238E27FC236}">
                  <a16:creationId xmlns:a16="http://schemas.microsoft.com/office/drawing/2014/main" id="{A3FDF8A6-1EFC-4369-AA94-3F38964E6B80}"/>
                </a:ext>
              </a:extLst>
            </p:cNvPr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590;p64">
              <a:extLst>
                <a:ext uri="{FF2B5EF4-FFF2-40B4-BE49-F238E27FC236}">
                  <a16:creationId xmlns:a16="http://schemas.microsoft.com/office/drawing/2014/main" id="{8CA439D0-1E37-46F9-AD7A-3275FDB6AD72}"/>
                </a:ext>
              </a:extLst>
            </p:cNvPr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591;p64">
              <a:extLst>
                <a:ext uri="{FF2B5EF4-FFF2-40B4-BE49-F238E27FC236}">
                  <a16:creationId xmlns:a16="http://schemas.microsoft.com/office/drawing/2014/main" id="{71D638D0-128F-4E21-A18F-6C3D23A5EE38}"/>
                </a:ext>
              </a:extLst>
            </p:cNvPr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592;p64">
              <a:extLst>
                <a:ext uri="{FF2B5EF4-FFF2-40B4-BE49-F238E27FC236}">
                  <a16:creationId xmlns:a16="http://schemas.microsoft.com/office/drawing/2014/main" id="{BA4594C0-73BF-4D12-AE78-ABD9CB132756}"/>
                </a:ext>
              </a:extLst>
            </p:cNvPr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593;p64">
              <a:extLst>
                <a:ext uri="{FF2B5EF4-FFF2-40B4-BE49-F238E27FC236}">
                  <a16:creationId xmlns:a16="http://schemas.microsoft.com/office/drawing/2014/main" id="{0305157B-242C-4C10-B722-AB4775CFD791}"/>
                </a:ext>
              </a:extLst>
            </p:cNvPr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594;p64">
              <a:extLst>
                <a:ext uri="{FF2B5EF4-FFF2-40B4-BE49-F238E27FC236}">
                  <a16:creationId xmlns:a16="http://schemas.microsoft.com/office/drawing/2014/main" id="{3282EC44-83CC-47E3-9B77-6A3BD9FEF3E1}"/>
                </a:ext>
              </a:extLst>
            </p:cNvPr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595;p64">
              <a:extLst>
                <a:ext uri="{FF2B5EF4-FFF2-40B4-BE49-F238E27FC236}">
                  <a16:creationId xmlns:a16="http://schemas.microsoft.com/office/drawing/2014/main" id="{A3D183BE-7EE1-49BA-989E-67C726F828D3}"/>
                </a:ext>
              </a:extLst>
            </p:cNvPr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596;p64">
              <a:extLst>
                <a:ext uri="{FF2B5EF4-FFF2-40B4-BE49-F238E27FC236}">
                  <a16:creationId xmlns:a16="http://schemas.microsoft.com/office/drawing/2014/main" id="{D5AC9C12-B1BA-41E1-818A-EA2A80136A41}"/>
                </a:ext>
              </a:extLst>
            </p:cNvPr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597;p64">
              <a:extLst>
                <a:ext uri="{FF2B5EF4-FFF2-40B4-BE49-F238E27FC236}">
                  <a16:creationId xmlns:a16="http://schemas.microsoft.com/office/drawing/2014/main" id="{8ADF50C4-B2AE-474F-AA74-C4BA9463A2BC}"/>
                </a:ext>
              </a:extLst>
            </p:cNvPr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598;p64">
              <a:extLst>
                <a:ext uri="{FF2B5EF4-FFF2-40B4-BE49-F238E27FC236}">
                  <a16:creationId xmlns:a16="http://schemas.microsoft.com/office/drawing/2014/main" id="{7F2557DE-2AC0-4A36-89D7-72BC2473580B}"/>
                </a:ext>
              </a:extLst>
            </p:cNvPr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599;p64">
              <a:extLst>
                <a:ext uri="{FF2B5EF4-FFF2-40B4-BE49-F238E27FC236}">
                  <a16:creationId xmlns:a16="http://schemas.microsoft.com/office/drawing/2014/main" id="{66865A82-F8E5-40CF-BB20-04C52A271813}"/>
                </a:ext>
              </a:extLst>
            </p:cNvPr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600;p64">
              <a:extLst>
                <a:ext uri="{FF2B5EF4-FFF2-40B4-BE49-F238E27FC236}">
                  <a16:creationId xmlns:a16="http://schemas.microsoft.com/office/drawing/2014/main" id="{0625040B-87FD-4047-A140-6950A6D10374}"/>
                </a:ext>
              </a:extLst>
            </p:cNvPr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601;p64">
              <a:extLst>
                <a:ext uri="{FF2B5EF4-FFF2-40B4-BE49-F238E27FC236}">
                  <a16:creationId xmlns:a16="http://schemas.microsoft.com/office/drawing/2014/main" id="{411A06CB-4B2C-48CF-BE1B-863EBD0EB79E}"/>
                </a:ext>
              </a:extLst>
            </p:cNvPr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602;p64">
              <a:extLst>
                <a:ext uri="{FF2B5EF4-FFF2-40B4-BE49-F238E27FC236}">
                  <a16:creationId xmlns:a16="http://schemas.microsoft.com/office/drawing/2014/main" id="{CF411CDB-BE55-4834-B01C-3D3F7972379F}"/>
                </a:ext>
              </a:extLst>
            </p:cNvPr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603;p64">
              <a:extLst>
                <a:ext uri="{FF2B5EF4-FFF2-40B4-BE49-F238E27FC236}">
                  <a16:creationId xmlns:a16="http://schemas.microsoft.com/office/drawing/2014/main" id="{E5696711-49BC-4000-AF69-D0AA9E77D80D}"/>
                </a:ext>
              </a:extLst>
            </p:cNvPr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604;p64">
              <a:extLst>
                <a:ext uri="{FF2B5EF4-FFF2-40B4-BE49-F238E27FC236}">
                  <a16:creationId xmlns:a16="http://schemas.microsoft.com/office/drawing/2014/main" id="{E1EE7467-3B6E-4749-B08F-BE17DA1DE31B}"/>
                </a:ext>
              </a:extLst>
            </p:cNvPr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605;p64">
              <a:extLst>
                <a:ext uri="{FF2B5EF4-FFF2-40B4-BE49-F238E27FC236}">
                  <a16:creationId xmlns:a16="http://schemas.microsoft.com/office/drawing/2014/main" id="{13BE698B-E17D-4BA8-BE94-FA1CE320C3D8}"/>
                </a:ext>
              </a:extLst>
            </p:cNvPr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606;p64">
              <a:extLst>
                <a:ext uri="{FF2B5EF4-FFF2-40B4-BE49-F238E27FC236}">
                  <a16:creationId xmlns:a16="http://schemas.microsoft.com/office/drawing/2014/main" id="{77B7EF28-9E96-47C2-BA8E-815AABA9CD31}"/>
                </a:ext>
              </a:extLst>
            </p:cNvPr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607;p64">
              <a:extLst>
                <a:ext uri="{FF2B5EF4-FFF2-40B4-BE49-F238E27FC236}">
                  <a16:creationId xmlns:a16="http://schemas.microsoft.com/office/drawing/2014/main" id="{2FB8A05C-F622-4335-81A6-B69106E772D3}"/>
                </a:ext>
              </a:extLst>
            </p:cNvPr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608;p64">
              <a:extLst>
                <a:ext uri="{FF2B5EF4-FFF2-40B4-BE49-F238E27FC236}">
                  <a16:creationId xmlns:a16="http://schemas.microsoft.com/office/drawing/2014/main" id="{119FB015-F8DF-4034-B4B5-71850EF9C3DE}"/>
                </a:ext>
              </a:extLst>
            </p:cNvPr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609;p64">
              <a:extLst>
                <a:ext uri="{FF2B5EF4-FFF2-40B4-BE49-F238E27FC236}">
                  <a16:creationId xmlns:a16="http://schemas.microsoft.com/office/drawing/2014/main" id="{7005EA73-298D-460F-98B1-5313DB87645C}"/>
                </a:ext>
              </a:extLst>
            </p:cNvPr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10;p64">
              <a:extLst>
                <a:ext uri="{FF2B5EF4-FFF2-40B4-BE49-F238E27FC236}">
                  <a16:creationId xmlns:a16="http://schemas.microsoft.com/office/drawing/2014/main" id="{36897C22-A6E9-496A-95DB-523D906A9190}"/>
                </a:ext>
              </a:extLst>
            </p:cNvPr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11;p64">
              <a:extLst>
                <a:ext uri="{FF2B5EF4-FFF2-40B4-BE49-F238E27FC236}">
                  <a16:creationId xmlns:a16="http://schemas.microsoft.com/office/drawing/2014/main" id="{81A5D16B-CF4C-4CD9-B88A-28783228F1B1}"/>
                </a:ext>
              </a:extLst>
            </p:cNvPr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12;p64">
              <a:extLst>
                <a:ext uri="{FF2B5EF4-FFF2-40B4-BE49-F238E27FC236}">
                  <a16:creationId xmlns:a16="http://schemas.microsoft.com/office/drawing/2014/main" id="{4C16C1BE-828B-4B56-9C6D-975A3C3F22FF}"/>
                </a:ext>
              </a:extLst>
            </p:cNvPr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13;p64">
              <a:extLst>
                <a:ext uri="{FF2B5EF4-FFF2-40B4-BE49-F238E27FC236}">
                  <a16:creationId xmlns:a16="http://schemas.microsoft.com/office/drawing/2014/main" id="{A816621D-7E78-4021-B21B-CA4406BD1F8F}"/>
                </a:ext>
              </a:extLst>
            </p:cNvPr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14;p64">
              <a:extLst>
                <a:ext uri="{FF2B5EF4-FFF2-40B4-BE49-F238E27FC236}">
                  <a16:creationId xmlns:a16="http://schemas.microsoft.com/office/drawing/2014/main" id="{10DFA740-0091-4FA4-9954-0FE38B18A3A1}"/>
                </a:ext>
              </a:extLst>
            </p:cNvPr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15;p64">
              <a:extLst>
                <a:ext uri="{FF2B5EF4-FFF2-40B4-BE49-F238E27FC236}">
                  <a16:creationId xmlns:a16="http://schemas.microsoft.com/office/drawing/2014/main" id="{114C05DC-852E-47F7-916E-52625776F3B1}"/>
                </a:ext>
              </a:extLst>
            </p:cNvPr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16;p64">
              <a:extLst>
                <a:ext uri="{FF2B5EF4-FFF2-40B4-BE49-F238E27FC236}">
                  <a16:creationId xmlns:a16="http://schemas.microsoft.com/office/drawing/2014/main" id="{7EF1EA5B-860B-4DB7-84BF-72F173821772}"/>
                </a:ext>
              </a:extLst>
            </p:cNvPr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17;p64">
              <a:extLst>
                <a:ext uri="{FF2B5EF4-FFF2-40B4-BE49-F238E27FC236}">
                  <a16:creationId xmlns:a16="http://schemas.microsoft.com/office/drawing/2014/main" id="{99EC0C0B-B019-4852-9C06-1CFA58ED0318}"/>
                </a:ext>
              </a:extLst>
            </p:cNvPr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618;p64">
              <a:extLst>
                <a:ext uri="{FF2B5EF4-FFF2-40B4-BE49-F238E27FC236}">
                  <a16:creationId xmlns:a16="http://schemas.microsoft.com/office/drawing/2014/main" id="{6156C232-BC7A-4BF9-BB65-80E0E7989DD0}"/>
                </a:ext>
              </a:extLst>
            </p:cNvPr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619;p64">
              <a:extLst>
                <a:ext uri="{FF2B5EF4-FFF2-40B4-BE49-F238E27FC236}">
                  <a16:creationId xmlns:a16="http://schemas.microsoft.com/office/drawing/2014/main" id="{60A22E3B-FA5D-46DC-B4A3-B50E0503281A}"/>
                </a:ext>
              </a:extLst>
            </p:cNvPr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620;p64">
              <a:extLst>
                <a:ext uri="{FF2B5EF4-FFF2-40B4-BE49-F238E27FC236}">
                  <a16:creationId xmlns:a16="http://schemas.microsoft.com/office/drawing/2014/main" id="{413BE5CD-219B-48F5-B5D3-AF77F5EFDD1D}"/>
                </a:ext>
              </a:extLst>
            </p:cNvPr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621;p64">
              <a:extLst>
                <a:ext uri="{FF2B5EF4-FFF2-40B4-BE49-F238E27FC236}">
                  <a16:creationId xmlns:a16="http://schemas.microsoft.com/office/drawing/2014/main" id="{1D416CEA-70E0-457F-BA0D-04E4A54FB6BB}"/>
                </a:ext>
              </a:extLst>
            </p:cNvPr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622;p64">
              <a:extLst>
                <a:ext uri="{FF2B5EF4-FFF2-40B4-BE49-F238E27FC236}">
                  <a16:creationId xmlns:a16="http://schemas.microsoft.com/office/drawing/2014/main" id="{A40940AC-E99D-4542-95E6-845D2C0FDA71}"/>
                </a:ext>
              </a:extLst>
            </p:cNvPr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623;p64">
              <a:extLst>
                <a:ext uri="{FF2B5EF4-FFF2-40B4-BE49-F238E27FC236}">
                  <a16:creationId xmlns:a16="http://schemas.microsoft.com/office/drawing/2014/main" id="{29C32F77-F540-45CB-BCF8-7EAC613F007F}"/>
                </a:ext>
              </a:extLst>
            </p:cNvPr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624;p64">
              <a:extLst>
                <a:ext uri="{FF2B5EF4-FFF2-40B4-BE49-F238E27FC236}">
                  <a16:creationId xmlns:a16="http://schemas.microsoft.com/office/drawing/2014/main" id="{CA10A561-3B58-4506-9383-89A626B13347}"/>
                </a:ext>
              </a:extLst>
            </p:cNvPr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625;p64">
              <a:extLst>
                <a:ext uri="{FF2B5EF4-FFF2-40B4-BE49-F238E27FC236}">
                  <a16:creationId xmlns:a16="http://schemas.microsoft.com/office/drawing/2014/main" id="{E7C78575-3E78-465F-9B8F-EA83BAE15996}"/>
                </a:ext>
              </a:extLst>
            </p:cNvPr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626;p64">
              <a:extLst>
                <a:ext uri="{FF2B5EF4-FFF2-40B4-BE49-F238E27FC236}">
                  <a16:creationId xmlns:a16="http://schemas.microsoft.com/office/drawing/2014/main" id="{A99AAFBD-E9EB-40A3-A4F5-4700D162C714}"/>
                </a:ext>
              </a:extLst>
            </p:cNvPr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627;p64">
              <a:extLst>
                <a:ext uri="{FF2B5EF4-FFF2-40B4-BE49-F238E27FC236}">
                  <a16:creationId xmlns:a16="http://schemas.microsoft.com/office/drawing/2014/main" id="{EC95E079-14E9-4490-9441-C634DE887B52}"/>
                </a:ext>
              </a:extLst>
            </p:cNvPr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628;p64">
              <a:extLst>
                <a:ext uri="{FF2B5EF4-FFF2-40B4-BE49-F238E27FC236}">
                  <a16:creationId xmlns:a16="http://schemas.microsoft.com/office/drawing/2014/main" id="{D1C5A25D-931D-48C4-9153-07E88E89A0C0}"/>
                </a:ext>
              </a:extLst>
            </p:cNvPr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629;p64">
              <a:extLst>
                <a:ext uri="{FF2B5EF4-FFF2-40B4-BE49-F238E27FC236}">
                  <a16:creationId xmlns:a16="http://schemas.microsoft.com/office/drawing/2014/main" id="{E180F5C7-A44A-4F04-AF5C-5123F41A1C2B}"/>
                </a:ext>
              </a:extLst>
            </p:cNvPr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630;p64">
              <a:extLst>
                <a:ext uri="{FF2B5EF4-FFF2-40B4-BE49-F238E27FC236}">
                  <a16:creationId xmlns:a16="http://schemas.microsoft.com/office/drawing/2014/main" id="{34665AA6-C0C6-48A5-86DB-94377F6191FF}"/>
                </a:ext>
              </a:extLst>
            </p:cNvPr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631;p64">
              <a:extLst>
                <a:ext uri="{FF2B5EF4-FFF2-40B4-BE49-F238E27FC236}">
                  <a16:creationId xmlns:a16="http://schemas.microsoft.com/office/drawing/2014/main" id="{3154AEF8-5678-4FA9-938D-D8B7100C66D7}"/>
                </a:ext>
              </a:extLst>
            </p:cNvPr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632;p64">
              <a:extLst>
                <a:ext uri="{FF2B5EF4-FFF2-40B4-BE49-F238E27FC236}">
                  <a16:creationId xmlns:a16="http://schemas.microsoft.com/office/drawing/2014/main" id="{47B7E5E7-BF95-4280-8567-6917BB38C931}"/>
                </a:ext>
              </a:extLst>
            </p:cNvPr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633;p64">
              <a:extLst>
                <a:ext uri="{FF2B5EF4-FFF2-40B4-BE49-F238E27FC236}">
                  <a16:creationId xmlns:a16="http://schemas.microsoft.com/office/drawing/2014/main" id="{0E2C6B29-9FD6-4F05-AE3D-9B1BD81A3F4B}"/>
                </a:ext>
              </a:extLst>
            </p:cNvPr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634;p64">
              <a:extLst>
                <a:ext uri="{FF2B5EF4-FFF2-40B4-BE49-F238E27FC236}">
                  <a16:creationId xmlns:a16="http://schemas.microsoft.com/office/drawing/2014/main" id="{A552D12E-8135-4C74-AF36-6811D97BBCC5}"/>
                </a:ext>
              </a:extLst>
            </p:cNvPr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635;p64">
              <a:extLst>
                <a:ext uri="{FF2B5EF4-FFF2-40B4-BE49-F238E27FC236}">
                  <a16:creationId xmlns:a16="http://schemas.microsoft.com/office/drawing/2014/main" id="{B0F86796-7F81-4C7C-9D31-E60B5B95B2CE}"/>
                </a:ext>
              </a:extLst>
            </p:cNvPr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636;p64">
              <a:extLst>
                <a:ext uri="{FF2B5EF4-FFF2-40B4-BE49-F238E27FC236}">
                  <a16:creationId xmlns:a16="http://schemas.microsoft.com/office/drawing/2014/main" id="{E605B500-2878-48B1-BF98-975CF81259BA}"/>
                </a:ext>
              </a:extLst>
            </p:cNvPr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637;p64">
              <a:extLst>
                <a:ext uri="{FF2B5EF4-FFF2-40B4-BE49-F238E27FC236}">
                  <a16:creationId xmlns:a16="http://schemas.microsoft.com/office/drawing/2014/main" id="{9FC12581-A66D-40DD-AE36-0C31F706E767}"/>
                </a:ext>
              </a:extLst>
            </p:cNvPr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638;p64">
              <a:extLst>
                <a:ext uri="{FF2B5EF4-FFF2-40B4-BE49-F238E27FC236}">
                  <a16:creationId xmlns:a16="http://schemas.microsoft.com/office/drawing/2014/main" id="{15A056F1-A119-4B16-832C-3C4C717C388D}"/>
                </a:ext>
              </a:extLst>
            </p:cNvPr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639;p64">
              <a:extLst>
                <a:ext uri="{FF2B5EF4-FFF2-40B4-BE49-F238E27FC236}">
                  <a16:creationId xmlns:a16="http://schemas.microsoft.com/office/drawing/2014/main" id="{C38FFC8F-C6B5-49BC-9036-82498F562803}"/>
                </a:ext>
              </a:extLst>
            </p:cNvPr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640;p64">
              <a:extLst>
                <a:ext uri="{FF2B5EF4-FFF2-40B4-BE49-F238E27FC236}">
                  <a16:creationId xmlns:a16="http://schemas.microsoft.com/office/drawing/2014/main" id="{136C5DFC-74B9-4AD5-ABF1-3AF93AAAB9AD}"/>
                </a:ext>
              </a:extLst>
            </p:cNvPr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641;p64">
              <a:extLst>
                <a:ext uri="{FF2B5EF4-FFF2-40B4-BE49-F238E27FC236}">
                  <a16:creationId xmlns:a16="http://schemas.microsoft.com/office/drawing/2014/main" id="{D673087B-E2A7-4A14-AA5B-F213138BE4C4}"/>
                </a:ext>
              </a:extLst>
            </p:cNvPr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642;p64">
              <a:extLst>
                <a:ext uri="{FF2B5EF4-FFF2-40B4-BE49-F238E27FC236}">
                  <a16:creationId xmlns:a16="http://schemas.microsoft.com/office/drawing/2014/main" id="{7CAEDCC1-1F90-4857-BC13-7963B90EDF62}"/>
                </a:ext>
              </a:extLst>
            </p:cNvPr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643;p64">
              <a:extLst>
                <a:ext uri="{FF2B5EF4-FFF2-40B4-BE49-F238E27FC236}">
                  <a16:creationId xmlns:a16="http://schemas.microsoft.com/office/drawing/2014/main" id="{4C1770BB-7072-43BC-A617-A2C8A433E94C}"/>
                </a:ext>
              </a:extLst>
            </p:cNvPr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644;p64">
              <a:extLst>
                <a:ext uri="{FF2B5EF4-FFF2-40B4-BE49-F238E27FC236}">
                  <a16:creationId xmlns:a16="http://schemas.microsoft.com/office/drawing/2014/main" id="{4D9D5294-3F6D-4D92-BF24-633BF2FCA3C2}"/>
                </a:ext>
              </a:extLst>
            </p:cNvPr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645;p64">
              <a:extLst>
                <a:ext uri="{FF2B5EF4-FFF2-40B4-BE49-F238E27FC236}">
                  <a16:creationId xmlns:a16="http://schemas.microsoft.com/office/drawing/2014/main" id="{46D1D3AC-8080-465B-B931-4A84A7811927}"/>
                </a:ext>
              </a:extLst>
            </p:cNvPr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646;p64">
              <a:extLst>
                <a:ext uri="{FF2B5EF4-FFF2-40B4-BE49-F238E27FC236}">
                  <a16:creationId xmlns:a16="http://schemas.microsoft.com/office/drawing/2014/main" id="{EE4B1255-E214-49A1-85A2-9FEF0A0EE419}"/>
                </a:ext>
              </a:extLst>
            </p:cNvPr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647;p64">
              <a:extLst>
                <a:ext uri="{FF2B5EF4-FFF2-40B4-BE49-F238E27FC236}">
                  <a16:creationId xmlns:a16="http://schemas.microsoft.com/office/drawing/2014/main" id="{5F498788-72C8-4DA6-96A0-A5307EBE43CD}"/>
                </a:ext>
              </a:extLst>
            </p:cNvPr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648;p64">
              <a:extLst>
                <a:ext uri="{FF2B5EF4-FFF2-40B4-BE49-F238E27FC236}">
                  <a16:creationId xmlns:a16="http://schemas.microsoft.com/office/drawing/2014/main" id="{A5457FE8-FA08-4AEC-8194-8366548D8030}"/>
                </a:ext>
              </a:extLst>
            </p:cNvPr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649;p64">
              <a:extLst>
                <a:ext uri="{FF2B5EF4-FFF2-40B4-BE49-F238E27FC236}">
                  <a16:creationId xmlns:a16="http://schemas.microsoft.com/office/drawing/2014/main" id="{FA77D3D3-C9CF-437C-B2EE-DBB1A75296CF}"/>
                </a:ext>
              </a:extLst>
            </p:cNvPr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50;p64">
              <a:extLst>
                <a:ext uri="{FF2B5EF4-FFF2-40B4-BE49-F238E27FC236}">
                  <a16:creationId xmlns:a16="http://schemas.microsoft.com/office/drawing/2014/main" id="{3A80B8B0-151A-430D-A516-93AADA4F1ED6}"/>
                </a:ext>
              </a:extLst>
            </p:cNvPr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51;p64">
              <a:extLst>
                <a:ext uri="{FF2B5EF4-FFF2-40B4-BE49-F238E27FC236}">
                  <a16:creationId xmlns:a16="http://schemas.microsoft.com/office/drawing/2014/main" id="{EB5FC880-9709-4621-A5C7-F27CC8B46431}"/>
                </a:ext>
              </a:extLst>
            </p:cNvPr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52;p64">
              <a:extLst>
                <a:ext uri="{FF2B5EF4-FFF2-40B4-BE49-F238E27FC236}">
                  <a16:creationId xmlns:a16="http://schemas.microsoft.com/office/drawing/2014/main" id="{FC0563CF-A82F-4E21-A35A-10B8D9E3BDCE}"/>
                </a:ext>
              </a:extLst>
            </p:cNvPr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53;p64">
              <a:extLst>
                <a:ext uri="{FF2B5EF4-FFF2-40B4-BE49-F238E27FC236}">
                  <a16:creationId xmlns:a16="http://schemas.microsoft.com/office/drawing/2014/main" id="{D7048716-442B-4720-9A5B-4A2561B0A2BB}"/>
                </a:ext>
              </a:extLst>
            </p:cNvPr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54;p64">
              <a:extLst>
                <a:ext uri="{FF2B5EF4-FFF2-40B4-BE49-F238E27FC236}">
                  <a16:creationId xmlns:a16="http://schemas.microsoft.com/office/drawing/2014/main" id="{BAF15690-94B4-4C41-850A-2353E3E35393}"/>
                </a:ext>
              </a:extLst>
            </p:cNvPr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5;p64">
              <a:extLst>
                <a:ext uri="{FF2B5EF4-FFF2-40B4-BE49-F238E27FC236}">
                  <a16:creationId xmlns:a16="http://schemas.microsoft.com/office/drawing/2014/main" id="{1751A3B5-65FC-454B-9765-A3AB84498F54}"/>
                </a:ext>
              </a:extLst>
            </p:cNvPr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56;p64">
              <a:extLst>
                <a:ext uri="{FF2B5EF4-FFF2-40B4-BE49-F238E27FC236}">
                  <a16:creationId xmlns:a16="http://schemas.microsoft.com/office/drawing/2014/main" id="{160CC9DC-03C6-4E69-AB62-F39EEB71DC40}"/>
                </a:ext>
              </a:extLst>
            </p:cNvPr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57;p64">
              <a:extLst>
                <a:ext uri="{FF2B5EF4-FFF2-40B4-BE49-F238E27FC236}">
                  <a16:creationId xmlns:a16="http://schemas.microsoft.com/office/drawing/2014/main" id="{6A70EB21-C134-463C-A0E7-9C9BEE1D2902}"/>
                </a:ext>
              </a:extLst>
            </p:cNvPr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58;p64">
              <a:extLst>
                <a:ext uri="{FF2B5EF4-FFF2-40B4-BE49-F238E27FC236}">
                  <a16:creationId xmlns:a16="http://schemas.microsoft.com/office/drawing/2014/main" id="{81EA321E-C074-463B-AEF3-CCF84322562D}"/>
                </a:ext>
              </a:extLst>
            </p:cNvPr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59;p64">
              <a:extLst>
                <a:ext uri="{FF2B5EF4-FFF2-40B4-BE49-F238E27FC236}">
                  <a16:creationId xmlns:a16="http://schemas.microsoft.com/office/drawing/2014/main" id="{948CE7FB-821C-4B30-B29D-4259BE568FC0}"/>
                </a:ext>
              </a:extLst>
            </p:cNvPr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660;p64">
              <a:extLst>
                <a:ext uri="{FF2B5EF4-FFF2-40B4-BE49-F238E27FC236}">
                  <a16:creationId xmlns:a16="http://schemas.microsoft.com/office/drawing/2014/main" id="{ECB9FEEE-893C-434E-8BA4-2CD2AC6D0D2E}"/>
                </a:ext>
              </a:extLst>
            </p:cNvPr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661;p64">
              <a:extLst>
                <a:ext uri="{FF2B5EF4-FFF2-40B4-BE49-F238E27FC236}">
                  <a16:creationId xmlns:a16="http://schemas.microsoft.com/office/drawing/2014/main" id="{4FFEB336-889B-4EBE-82F8-4CEC52A659CE}"/>
                </a:ext>
              </a:extLst>
            </p:cNvPr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662;p64">
              <a:extLst>
                <a:ext uri="{FF2B5EF4-FFF2-40B4-BE49-F238E27FC236}">
                  <a16:creationId xmlns:a16="http://schemas.microsoft.com/office/drawing/2014/main" id="{6148498A-F32F-49CD-BEB1-3E67F4A3D3D8}"/>
                </a:ext>
              </a:extLst>
            </p:cNvPr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663;p64">
              <a:extLst>
                <a:ext uri="{FF2B5EF4-FFF2-40B4-BE49-F238E27FC236}">
                  <a16:creationId xmlns:a16="http://schemas.microsoft.com/office/drawing/2014/main" id="{1A2F43DB-6D6C-49AE-A199-742F6EA4F3FA}"/>
                </a:ext>
              </a:extLst>
            </p:cNvPr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664;p64">
              <a:extLst>
                <a:ext uri="{FF2B5EF4-FFF2-40B4-BE49-F238E27FC236}">
                  <a16:creationId xmlns:a16="http://schemas.microsoft.com/office/drawing/2014/main" id="{2479979E-7D6B-4DAD-929B-13500E9307A6}"/>
                </a:ext>
              </a:extLst>
            </p:cNvPr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665;p64">
              <a:extLst>
                <a:ext uri="{FF2B5EF4-FFF2-40B4-BE49-F238E27FC236}">
                  <a16:creationId xmlns:a16="http://schemas.microsoft.com/office/drawing/2014/main" id="{70DC9806-19D3-4285-A41C-22AAF0A0F6D7}"/>
                </a:ext>
              </a:extLst>
            </p:cNvPr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666;p64">
              <a:extLst>
                <a:ext uri="{FF2B5EF4-FFF2-40B4-BE49-F238E27FC236}">
                  <a16:creationId xmlns:a16="http://schemas.microsoft.com/office/drawing/2014/main" id="{5AC328F6-C693-46D8-8D9A-BE0C7CC65A47}"/>
                </a:ext>
              </a:extLst>
            </p:cNvPr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667;p64">
              <a:extLst>
                <a:ext uri="{FF2B5EF4-FFF2-40B4-BE49-F238E27FC236}">
                  <a16:creationId xmlns:a16="http://schemas.microsoft.com/office/drawing/2014/main" id="{F8651381-7DB5-4773-8A49-C6175307BAA3}"/>
                </a:ext>
              </a:extLst>
            </p:cNvPr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668;p64">
              <a:extLst>
                <a:ext uri="{FF2B5EF4-FFF2-40B4-BE49-F238E27FC236}">
                  <a16:creationId xmlns:a16="http://schemas.microsoft.com/office/drawing/2014/main" id="{03916EFE-DDEF-43F7-B4BE-BEBF114EF06E}"/>
                </a:ext>
              </a:extLst>
            </p:cNvPr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669;p64">
              <a:extLst>
                <a:ext uri="{FF2B5EF4-FFF2-40B4-BE49-F238E27FC236}">
                  <a16:creationId xmlns:a16="http://schemas.microsoft.com/office/drawing/2014/main" id="{A4E229D2-A8A7-44D9-96C1-7C76AB08BC08}"/>
                </a:ext>
              </a:extLst>
            </p:cNvPr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670;p64">
              <a:extLst>
                <a:ext uri="{FF2B5EF4-FFF2-40B4-BE49-F238E27FC236}">
                  <a16:creationId xmlns:a16="http://schemas.microsoft.com/office/drawing/2014/main" id="{3A4DC7D3-00B3-48A7-8547-A3C0DF606579}"/>
                </a:ext>
              </a:extLst>
            </p:cNvPr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671;p64">
              <a:extLst>
                <a:ext uri="{FF2B5EF4-FFF2-40B4-BE49-F238E27FC236}">
                  <a16:creationId xmlns:a16="http://schemas.microsoft.com/office/drawing/2014/main" id="{6D4064EC-BB82-4C85-BE80-C6C6F6945EDB}"/>
                </a:ext>
              </a:extLst>
            </p:cNvPr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672;p64">
              <a:extLst>
                <a:ext uri="{FF2B5EF4-FFF2-40B4-BE49-F238E27FC236}">
                  <a16:creationId xmlns:a16="http://schemas.microsoft.com/office/drawing/2014/main" id="{7AC09FED-0B8F-471F-98BD-B038D19E5A2C}"/>
                </a:ext>
              </a:extLst>
            </p:cNvPr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673;p64">
              <a:extLst>
                <a:ext uri="{FF2B5EF4-FFF2-40B4-BE49-F238E27FC236}">
                  <a16:creationId xmlns:a16="http://schemas.microsoft.com/office/drawing/2014/main" id="{23DE5304-8EC4-44C2-83C5-274D1B987D39}"/>
                </a:ext>
              </a:extLst>
            </p:cNvPr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674;p64">
              <a:extLst>
                <a:ext uri="{FF2B5EF4-FFF2-40B4-BE49-F238E27FC236}">
                  <a16:creationId xmlns:a16="http://schemas.microsoft.com/office/drawing/2014/main" id="{B4BC1076-8CFD-46D3-9AEB-1CA5DC7C0473}"/>
                </a:ext>
              </a:extLst>
            </p:cNvPr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675;p64">
              <a:extLst>
                <a:ext uri="{FF2B5EF4-FFF2-40B4-BE49-F238E27FC236}">
                  <a16:creationId xmlns:a16="http://schemas.microsoft.com/office/drawing/2014/main" id="{4D54DD25-7ECC-4562-8605-4B4EEE701384}"/>
                </a:ext>
              </a:extLst>
            </p:cNvPr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676;p64">
              <a:extLst>
                <a:ext uri="{FF2B5EF4-FFF2-40B4-BE49-F238E27FC236}">
                  <a16:creationId xmlns:a16="http://schemas.microsoft.com/office/drawing/2014/main" id="{6CBA4421-5F28-4994-A406-D90D4FD3121D}"/>
                </a:ext>
              </a:extLst>
            </p:cNvPr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677;p64">
              <a:extLst>
                <a:ext uri="{FF2B5EF4-FFF2-40B4-BE49-F238E27FC236}">
                  <a16:creationId xmlns:a16="http://schemas.microsoft.com/office/drawing/2014/main" id="{11FEAFD2-85A6-4FFF-A21B-F5983AF6B0E0}"/>
                </a:ext>
              </a:extLst>
            </p:cNvPr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678;p64">
              <a:extLst>
                <a:ext uri="{FF2B5EF4-FFF2-40B4-BE49-F238E27FC236}">
                  <a16:creationId xmlns:a16="http://schemas.microsoft.com/office/drawing/2014/main" id="{CF24798A-ECF7-4509-ABD3-CE4BFD47A081}"/>
                </a:ext>
              </a:extLst>
            </p:cNvPr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679;p64">
              <a:extLst>
                <a:ext uri="{FF2B5EF4-FFF2-40B4-BE49-F238E27FC236}">
                  <a16:creationId xmlns:a16="http://schemas.microsoft.com/office/drawing/2014/main" id="{D211F2C5-B034-4235-BB76-D4CD080FB5D9}"/>
                </a:ext>
              </a:extLst>
            </p:cNvPr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680;p64">
              <a:extLst>
                <a:ext uri="{FF2B5EF4-FFF2-40B4-BE49-F238E27FC236}">
                  <a16:creationId xmlns:a16="http://schemas.microsoft.com/office/drawing/2014/main" id="{6F2C398A-16FC-4B95-8D13-4C1B9B1FE749}"/>
                </a:ext>
              </a:extLst>
            </p:cNvPr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681;p64">
              <a:extLst>
                <a:ext uri="{FF2B5EF4-FFF2-40B4-BE49-F238E27FC236}">
                  <a16:creationId xmlns:a16="http://schemas.microsoft.com/office/drawing/2014/main" id="{479FDB63-DA29-4503-B635-5AE521035D9F}"/>
                </a:ext>
              </a:extLst>
            </p:cNvPr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682;p64">
              <a:extLst>
                <a:ext uri="{FF2B5EF4-FFF2-40B4-BE49-F238E27FC236}">
                  <a16:creationId xmlns:a16="http://schemas.microsoft.com/office/drawing/2014/main" id="{CAD512F1-225C-4DE2-88A1-CC7BD40DEFD8}"/>
                </a:ext>
              </a:extLst>
            </p:cNvPr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683;p64">
              <a:extLst>
                <a:ext uri="{FF2B5EF4-FFF2-40B4-BE49-F238E27FC236}">
                  <a16:creationId xmlns:a16="http://schemas.microsoft.com/office/drawing/2014/main" id="{58741C44-004C-494E-B537-49B863A01F29}"/>
                </a:ext>
              </a:extLst>
            </p:cNvPr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684;p64">
              <a:extLst>
                <a:ext uri="{FF2B5EF4-FFF2-40B4-BE49-F238E27FC236}">
                  <a16:creationId xmlns:a16="http://schemas.microsoft.com/office/drawing/2014/main" id="{BE5C7243-2C55-469A-9A85-B0ACA4811775}"/>
                </a:ext>
              </a:extLst>
            </p:cNvPr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685;p64">
              <a:extLst>
                <a:ext uri="{FF2B5EF4-FFF2-40B4-BE49-F238E27FC236}">
                  <a16:creationId xmlns:a16="http://schemas.microsoft.com/office/drawing/2014/main" id="{4E167EDD-1724-4C96-B5C7-E55634DBDDF3}"/>
                </a:ext>
              </a:extLst>
            </p:cNvPr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686;p64">
              <a:extLst>
                <a:ext uri="{FF2B5EF4-FFF2-40B4-BE49-F238E27FC236}">
                  <a16:creationId xmlns:a16="http://schemas.microsoft.com/office/drawing/2014/main" id="{9BAC477C-7D45-4630-B049-770527989EC3}"/>
                </a:ext>
              </a:extLst>
            </p:cNvPr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687;p64">
              <a:extLst>
                <a:ext uri="{FF2B5EF4-FFF2-40B4-BE49-F238E27FC236}">
                  <a16:creationId xmlns:a16="http://schemas.microsoft.com/office/drawing/2014/main" id="{46D0007A-51F9-4E4F-A88F-4E583C1FBEEB}"/>
                </a:ext>
              </a:extLst>
            </p:cNvPr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688;p64">
              <a:extLst>
                <a:ext uri="{FF2B5EF4-FFF2-40B4-BE49-F238E27FC236}">
                  <a16:creationId xmlns:a16="http://schemas.microsoft.com/office/drawing/2014/main" id="{CA6C739B-E344-4A0A-93AC-933B3DAC6C6F}"/>
                </a:ext>
              </a:extLst>
            </p:cNvPr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689;p64">
              <a:extLst>
                <a:ext uri="{FF2B5EF4-FFF2-40B4-BE49-F238E27FC236}">
                  <a16:creationId xmlns:a16="http://schemas.microsoft.com/office/drawing/2014/main" id="{8E426F47-B4A1-4BCE-95A2-132225B7D517}"/>
                </a:ext>
              </a:extLst>
            </p:cNvPr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690;p64">
              <a:extLst>
                <a:ext uri="{FF2B5EF4-FFF2-40B4-BE49-F238E27FC236}">
                  <a16:creationId xmlns:a16="http://schemas.microsoft.com/office/drawing/2014/main" id="{F905019E-8BCD-4CA6-BD28-DAB07538ED19}"/>
                </a:ext>
              </a:extLst>
            </p:cNvPr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691;p64">
              <a:extLst>
                <a:ext uri="{FF2B5EF4-FFF2-40B4-BE49-F238E27FC236}">
                  <a16:creationId xmlns:a16="http://schemas.microsoft.com/office/drawing/2014/main" id="{5E409909-7E27-4F39-99B2-ECEC948A8BDA}"/>
                </a:ext>
              </a:extLst>
            </p:cNvPr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692;p64">
              <a:extLst>
                <a:ext uri="{FF2B5EF4-FFF2-40B4-BE49-F238E27FC236}">
                  <a16:creationId xmlns:a16="http://schemas.microsoft.com/office/drawing/2014/main" id="{78BB9506-2ACC-4530-BE8C-0C4059AE2A6D}"/>
                </a:ext>
              </a:extLst>
            </p:cNvPr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693;p64">
              <a:extLst>
                <a:ext uri="{FF2B5EF4-FFF2-40B4-BE49-F238E27FC236}">
                  <a16:creationId xmlns:a16="http://schemas.microsoft.com/office/drawing/2014/main" id="{B5D35641-0F63-4E67-9BC6-E5E3086C8D27}"/>
                </a:ext>
              </a:extLst>
            </p:cNvPr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694;p64">
              <a:extLst>
                <a:ext uri="{FF2B5EF4-FFF2-40B4-BE49-F238E27FC236}">
                  <a16:creationId xmlns:a16="http://schemas.microsoft.com/office/drawing/2014/main" id="{E71B25F0-D13B-4943-91C0-B6CDA6D00394}"/>
                </a:ext>
              </a:extLst>
            </p:cNvPr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695;p64">
              <a:extLst>
                <a:ext uri="{FF2B5EF4-FFF2-40B4-BE49-F238E27FC236}">
                  <a16:creationId xmlns:a16="http://schemas.microsoft.com/office/drawing/2014/main" id="{6E51EBCD-E2E8-406C-A9E7-A24D61403989}"/>
                </a:ext>
              </a:extLst>
            </p:cNvPr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696;p64">
              <a:extLst>
                <a:ext uri="{FF2B5EF4-FFF2-40B4-BE49-F238E27FC236}">
                  <a16:creationId xmlns:a16="http://schemas.microsoft.com/office/drawing/2014/main" id="{4723CBDF-FEE7-4C5A-9BA7-253E0FE39FCB}"/>
                </a:ext>
              </a:extLst>
            </p:cNvPr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697;p64">
              <a:extLst>
                <a:ext uri="{FF2B5EF4-FFF2-40B4-BE49-F238E27FC236}">
                  <a16:creationId xmlns:a16="http://schemas.microsoft.com/office/drawing/2014/main" id="{A383D66A-3CBE-4FB6-8305-70B204C9F8AE}"/>
                </a:ext>
              </a:extLst>
            </p:cNvPr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698;p64">
              <a:extLst>
                <a:ext uri="{FF2B5EF4-FFF2-40B4-BE49-F238E27FC236}">
                  <a16:creationId xmlns:a16="http://schemas.microsoft.com/office/drawing/2014/main" id="{F4FAFF4D-6A17-4B01-90DF-AC42CC13F03B}"/>
                </a:ext>
              </a:extLst>
            </p:cNvPr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699;p64">
              <a:extLst>
                <a:ext uri="{FF2B5EF4-FFF2-40B4-BE49-F238E27FC236}">
                  <a16:creationId xmlns:a16="http://schemas.microsoft.com/office/drawing/2014/main" id="{CFD676DC-9E8B-454D-91F4-2E468FFE7026}"/>
                </a:ext>
              </a:extLst>
            </p:cNvPr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00;p64">
              <a:extLst>
                <a:ext uri="{FF2B5EF4-FFF2-40B4-BE49-F238E27FC236}">
                  <a16:creationId xmlns:a16="http://schemas.microsoft.com/office/drawing/2014/main" id="{7F4A8EFD-8652-41A6-B7CC-18B1B7944066}"/>
                </a:ext>
              </a:extLst>
            </p:cNvPr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01;p64">
              <a:extLst>
                <a:ext uri="{FF2B5EF4-FFF2-40B4-BE49-F238E27FC236}">
                  <a16:creationId xmlns:a16="http://schemas.microsoft.com/office/drawing/2014/main" id="{738B4A34-8E90-40A2-89DB-D10344271168}"/>
                </a:ext>
              </a:extLst>
            </p:cNvPr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02;p64">
              <a:extLst>
                <a:ext uri="{FF2B5EF4-FFF2-40B4-BE49-F238E27FC236}">
                  <a16:creationId xmlns:a16="http://schemas.microsoft.com/office/drawing/2014/main" id="{08FF51AE-C247-4B5E-A719-64CCD2C65F57}"/>
                </a:ext>
              </a:extLst>
            </p:cNvPr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03;p64">
              <a:extLst>
                <a:ext uri="{FF2B5EF4-FFF2-40B4-BE49-F238E27FC236}">
                  <a16:creationId xmlns:a16="http://schemas.microsoft.com/office/drawing/2014/main" id="{C860536E-CC5D-4EDE-BD23-501ABD65C7A1}"/>
                </a:ext>
              </a:extLst>
            </p:cNvPr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04;p64">
              <a:extLst>
                <a:ext uri="{FF2B5EF4-FFF2-40B4-BE49-F238E27FC236}">
                  <a16:creationId xmlns:a16="http://schemas.microsoft.com/office/drawing/2014/main" id="{5376EAD3-A7D7-4EF4-8021-DA107335142C}"/>
                </a:ext>
              </a:extLst>
            </p:cNvPr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05;p64">
              <a:extLst>
                <a:ext uri="{FF2B5EF4-FFF2-40B4-BE49-F238E27FC236}">
                  <a16:creationId xmlns:a16="http://schemas.microsoft.com/office/drawing/2014/main" id="{5EC7A28E-D63B-46F3-BB17-3EE8CD525801}"/>
                </a:ext>
              </a:extLst>
            </p:cNvPr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06;p64">
              <a:extLst>
                <a:ext uri="{FF2B5EF4-FFF2-40B4-BE49-F238E27FC236}">
                  <a16:creationId xmlns:a16="http://schemas.microsoft.com/office/drawing/2014/main" id="{C3F615E4-E2C6-41E2-8C0B-64D93AC0B1BC}"/>
                </a:ext>
              </a:extLst>
            </p:cNvPr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07;p64">
              <a:extLst>
                <a:ext uri="{FF2B5EF4-FFF2-40B4-BE49-F238E27FC236}">
                  <a16:creationId xmlns:a16="http://schemas.microsoft.com/office/drawing/2014/main" id="{44556C00-406B-4E90-9B5B-FE03410201D4}"/>
                </a:ext>
              </a:extLst>
            </p:cNvPr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08;p64">
              <a:extLst>
                <a:ext uri="{FF2B5EF4-FFF2-40B4-BE49-F238E27FC236}">
                  <a16:creationId xmlns:a16="http://schemas.microsoft.com/office/drawing/2014/main" id="{E3F0FFA6-C764-4C49-96D7-1B36FBCD667D}"/>
                </a:ext>
              </a:extLst>
            </p:cNvPr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09;p64">
              <a:extLst>
                <a:ext uri="{FF2B5EF4-FFF2-40B4-BE49-F238E27FC236}">
                  <a16:creationId xmlns:a16="http://schemas.microsoft.com/office/drawing/2014/main" id="{77D217FB-4D44-4F1B-9C76-725779D361FA}"/>
                </a:ext>
              </a:extLst>
            </p:cNvPr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10;p64">
              <a:extLst>
                <a:ext uri="{FF2B5EF4-FFF2-40B4-BE49-F238E27FC236}">
                  <a16:creationId xmlns:a16="http://schemas.microsoft.com/office/drawing/2014/main" id="{92BC52B7-D2D8-4454-B6A8-2420D395C6DD}"/>
                </a:ext>
              </a:extLst>
            </p:cNvPr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11;p64">
              <a:extLst>
                <a:ext uri="{FF2B5EF4-FFF2-40B4-BE49-F238E27FC236}">
                  <a16:creationId xmlns:a16="http://schemas.microsoft.com/office/drawing/2014/main" id="{A285D95A-7B12-4892-A411-1888AB8203E4}"/>
                </a:ext>
              </a:extLst>
            </p:cNvPr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12;p64">
              <a:extLst>
                <a:ext uri="{FF2B5EF4-FFF2-40B4-BE49-F238E27FC236}">
                  <a16:creationId xmlns:a16="http://schemas.microsoft.com/office/drawing/2014/main" id="{841717BE-E679-45B6-B907-E5450F5209FB}"/>
                </a:ext>
              </a:extLst>
            </p:cNvPr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13;p64">
              <a:extLst>
                <a:ext uri="{FF2B5EF4-FFF2-40B4-BE49-F238E27FC236}">
                  <a16:creationId xmlns:a16="http://schemas.microsoft.com/office/drawing/2014/main" id="{35C84040-9580-4DCB-816A-A89189F46871}"/>
                </a:ext>
              </a:extLst>
            </p:cNvPr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14;p64">
              <a:extLst>
                <a:ext uri="{FF2B5EF4-FFF2-40B4-BE49-F238E27FC236}">
                  <a16:creationId xmlns:a16="http://schemas.microsoft.com/office/drawing/2014/main" id="{BDCEC19A-31D9-42B2-884A-EB65CB66B7F4}"/>
                </a:ext>
              </a:extLst>
            </p:cNvPr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15;p64">
              <a:extLst>
                <a:ext uri="{FF2B5EF4-FFF2-40B4-BE49-F238E27FC236}">
                  <a16:creationId xmlns:a16="http://schemas.microsoft.com/office/drawing/2014/main" id="{D3DE8271-3527-42A7-B46C-B2CED61C69F5}"/>
                </a:ext>
              </a:extLst>
            </p:cNvPr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16;p64">
              <a:extLst>
                <a:ext uri="{FF2B5EF4-FFF2-40B4-BE49-F238E27FC236}">
                  <a16:creationId xmlns:a16="http://schemas.microsoft.com/office/drawing/2014/main" id="{75D62A7B-4252-4454-90F5-678C3A802D79}"/>
                </a:ext>
              </a:extLst>
            </p:cNvPr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17;p64">
              <a:extLst>
                <a:ext uri="{FF2B5EF4-FFF2-40B4-BE49-F238E27FC236}">
                  <a16:creationId xmlns:a16="http://schemas.microsoft.com/office/drawing/2014/main" id="{22CAC14E-6C21-4682-94C0-8AD132D4CA0A}"/>
                </a:ext>
              </a:extLst>
            </p:cNvPr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18;p64">
              <a:extLst>
                <a:ext uri="{FF2B5EF4-FFF2-40B4-BE49-F238E27FC236}">
                  <a16:creationId xmlns:a16="http://schemas.microsoft.com/office/drawing/2014/main" id="{9FED2A38-9B9D-433C-B537-FC7E6EE44E75}"/>
                </a:ext>
              </a:extLst>
            </p:cNvPr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19;p64">
              <a:extLst>
                <a:ext uri="{FF2B5EF4-FFF2-40B4-BE49-F238E27FC236}">
                  <a16:creationId xmlns:a16="http://schemas.microsoft.com/office/drawing/2014/main" id="{8A89F7D3-5192-435A-8E2E-263698DA1641}"/>
                </a:ext>
              </a:extLst>
            </p:cNvPr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720;p64">
              <a:extLst>
                <a:ext uri="{FF2B5EF4-FFF2-40B4-BE49-F238E27FC236}">
                  <a16:creationId xmlns:a16="http://schemas.microsoft.com/office/drawing/2014/main" id="{000650B6-905A-48A9-A851-2D69E975CB65}"/>
                </a:ext>
              </a:extLst>
            </p:cNvPr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721;p64">
              <a:extLst>
                <a:ext uri="{FF2B5EF4-FFF2-40B4-BE49-F238E27FC236}">
                  <a16:creationId xmlns:a16="http://schemas.microsoft.com/office/drawing/2014/main" id="{41A549F7-FBF2-414B-A097-E6A9AFC689DD}"/>
                </a:ext>
              </a:extLst>
            </p:cNvPr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722;p64">
              <a:extLst>
                <a:ext uri="{FF2B5EF4-FFF2-40B4-BE49-F238E27FC236}">
                  <a16:creationId xmlns:a16="http://schemas.microsoft.com/office/drawing/2014/main" id="{F8737D34-2A7A-4D65-BB93-ABA5657D01FA}"/>
                </a:ext>
              </a:extLst>
            </p:cNvPr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723;p64">
              <a:extLst>
                <a:ext uri="{FF2B5EF4-FFF2-40B4-BE49-F238E27FC236}">
                  <a16:creationId xmlns:a16="http://schemas.microsoft.com/office/drawing/2014/main" id="{12D1313B-6EFE-4758-8EEF-67832FA2A5BA}"/>
                </a:ext>
              </a:extLst>
            </p:cNvPr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724;p64">
              <a:extLst>
                <a:ext uri="{FF2B5EF4-FFF2-40B4-BE49-F238E27FC236}">
                  <a16:creationId xmlns:a16="http://schemas.microsoft.com/office/drawing/2014/main" id="{1FA6AD5D-ADAE-49A5-8CD0-2171A25F645D}"/>
                </a:ext>
              </a:extLst>
            </p:cNvPr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725;p64">
              <a:extLst>
                <a:ext uri="{FF2B5EF4-FFF2-40B4-BE49-F238E27FC236}">
                  <a16:creationId xmlns:a16="http://schemas.microsoft.com/office/drawing/2014/main" id="{A80BC032-43B6-4E7A-A574-8C307127DAFD}"/>
                </a:ext>
              </a:extLst>
            </p:cNvPr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726;p64">
              <a:extLst>
                <a:ext uri="{FF2B5EF4-FFF2-40B4-BE49-F238E27FC236}">
                  <a16:creationId xmlns:a16="http://schemas.microsoft.com/office/drawing/2014/main" id="{D2362903-184C-4614-815C-BD8990F5C138}"/>
                </a:ext>
              </a:extLst>
            </p:cNvPr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727;p64">
              <a:extLst>
                <a:ext uri="{FF2B5EF4-FFF2-40B4-BE49-F238E27FC236}">
                  <a16:creationId xmlns:a16="http://schemas.microsoft.com/office/drawing/2014/main" id="{DBAAB26B-F6AE-4760-9898-BF393B7A20F0}"/>
                </a:ext>
              </a:extLst>
            </p:cNvPr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728;p64">
              <a:extLst>
                <a:ext uri="{FF2B5EF4-FFF2-40B4-BE49-F238E27FC236}">
                  <a16:creationId xmlns:a16="http://schemas.microsoft.com/office/drawing/2014/main" id="{7B77DCA5-589D-4A8F-A694-E0C4EE27CE24}"/>
                </a:ext>
              </a:extLst>
            </p:cNvPr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729;p64">
              <a:extLst>
                <a:ext uri="{FF2B5EF4-FFF2-40B4-BE49-F238E27FC236}">
                  <a16:creationId xmlns:a16="http://schemas.microsoft.com/office/drawing/2014/main" id="{D10AC948-392D-4F29-9063-A63998F0D81D}"/>
                </a:ext>
              </a:extLst>
            </p:cNvPr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730;p64">
              <a:extLst>
                <a:ext uri="{FF2B5EF4-FFF2-40B4-BE49-F238E27FC236}">
                  <a16:creationId xmlns:a16="http://schemas.microsoft.com/office/drawing/2014/main" id="{6ED10E67-68DB-47C4-8A22-F200AF5C63E2}"/>
                </a:ext>
              </a:extLst>
            </p:cNvPr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731;p64">
              <a:extLst>
                <a:ext uri="{FF2B5EF4-FFF2-40B4-BE49-F238E27FC236}">
                  <a16:creationId xmlns:a16="http://schemas.microsoft.com/office/drawing/2014/main" id="{FCD33CD1-896F-4454-9A1E-99B61DAC45A1}"/>
                </a:ext>
              </a:extLst>
            </p:cNvPr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732;p64">
              <a:extLst>
                <a:ext uri="{FF2B5EF4-FFF2-40B4-BE49-F238E27FC236}">
                  <a16:creationId xmlns:a16="http://schemas.microsoft.com/office/drawing/2014/main" id="{337FF31D-B70D-4730-B20A-3633581739B0}"/>
                </a:ext>
              </a:extLst>
            </p:cNvPr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733;p64">
              <a:extLst>
                <a:ext uri="{FF2B5EF4-FFF2-40B4-BE49-F238E27FC236}">
                  <a16:creationId xmlns:a16="http://schemas.microsoft.com/office/drawing/2014/main" id="{4D0EB40E-7285-4999-82C2-E05E89BEC962}"/>
                </a:ext>
              </a:extLst>
            </p:cNvPr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734;p64">
              <a:extLst>
                <a:ext uri="{FF2B5EF4-FFF2-40B4-BE49-F238E27FC236}">
                  <a16:creationId xmlns:a16="http://schemas.microsoft.com/office/drawing/2014/main" id="{9CB23ACA-5BAF-4668-8B6F-267292D903D1}"/>
                </a:ext>
              </a:extLst>
            </p:cNvPr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735;p64">
              <a:extLst>
                <a:ext uri="{FF2B5EF4-FFF2-40B4-BE49-F238E27FC236}">
                  <a16:creationId xmlns:a16="http://schemas.microsoft.com/office/drawing/2014/main" id="{77D09094-4A5F-48E7-A77C-D809B7E4BD3A}"/>
                </a:ext>
              </a:extLst>
            </p:cNvPr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736;p64">
              <a:extLst>
                <a:ext uri="{FF2B5EF4-FFF2-40B4-BE49-F238E27FC236}">
                  <a16:creationId xmlns:a16="http://schemas.microsoft.com/office/drawing/2014/main" id="{6E15B86C-5CC6-4D31-890F-E0335ABF75D1}"/>
                </a:ext>
              </a:extLst>
            </p:cNvPr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737;p64">
              <a:extLst>
                <a:ext uri="{FF2B5EF4-FFF2-40B4-BE49-F238E27FC236}">
                  <a16:creationId xmlns:a16="http://schemas.microsoft.com/office/drawing/2014/main" id="{3843AF20-D616-4587-B1D0-CC55EBAD1255}"/>
                </a:ext>
              </a:extLst>
            </p:cNvPr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738;p64">
              <a:extLst>
                <a:ext uri="{FF2B5EF4-FFF2-40B4-BE49-F238E27FC236}">
                  <a16:creationId xmlns:a16="http://schemas.microsoft.com/office/drawing/2014/main" id="{A204674A-BCC0-43CD-991D-56C59E81D8D0}"/>
                </a:ext>
              </a:extLst>
            </p:cNvPr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739;p64">
              <a:extLst>
                <a:ext uri="{FF2B5EF4-FFF2-40B4-BE49-F238E27FC236}">
                  <a16:creationId xmlns:a16="http://schemas.microsoft.com/office/drawing/2014/main" id="{69614C72-4850-463C-845F-8407B6A816DF}"/>
                </a:ext>
              </a:extLst>
            </p:cNvPr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740;p64">
              <a:extLst>
                <a:ext uri="{FF2B5EF4-FFF2-40B4-BE49-F238E27FC236}">
                  <a16:creationId xmlns:a16="http://schemas.microsoft.com/office/drawing/2014/main" id="{3EC21FF1-4325-4806-86EA-16FBCB520D16}"/>
                </a:ext>
              </a:extLst>
            </p:cNvPr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741;p64">
              <a:extLst>
                <a:ext uri="{FF2B5EF4-FFF2-40B4-BE49-F238E27FC236}">
                  <a16:creationId xmlns:a16="http://schemas.microsoft.com/office/drawing/2014/main" id="{447A076B-D71D-4C7C-B238-8638C549E545}"/>
                </a:ext>
              </a:extLst>
            </p:cNvPr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742;p64">
              <a:extLst>
                <a:ext uri="{FF2B5EF4-FFF2-40B4-BE49-F238E27FC236}">
                  <a16:creationId xmlns:a16="http://schemas.microsoft.com/office/drawing/2014/main" id="{9FF782CE-F3E6-4DA0-8C71-C81235F754C9}"/>
                </a:ext>
              </a:extLst>
            </p:cNvPr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743;p64">
              <a:extLst>
                <a:ext uri="{FF2B5EF4-FFF2-40B4-BE49-F238E27FC236}">
                  <a16:creationId xmlns:a16="http://schemas.microsoft.com/office/drawing/2014/main" id="{BDE1560C-1195-479B-945E-64C601AB2474}"/>
                </a:ext>
              </a:extLst>
            </p:cNvPr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744;p64">
              <a:extLst>
                <a:ext uri="{FF2B5EF4-FFF2-40B4-BE49-F238E27FC236}">
                  <a16:creationId xmlns:a16="http://schemas.microsoft.com/office/drawing/2014/main" id="{99990853-F9A4-4FAB-B3A2-5CFAD197FFC9}"/>
                </a:ext>
              </a:extLst>
            </p:cNvPr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745;p64">
              <a:extLst>
                <a:ext uri="{FF2B5EF4-FFF2-40B4-BE49-F238E27FC236}">
                  <a16:creationId xmlns:a16="http://schemas.microsoft.com/office/drawing/2014/main" id="{C46020FC-117C-4AF2-A99E-8FE7340ACD8A}"/>
                </a:ext>
              </a:extLst>
            </p:cNvPr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746;p64">
              <a:extLst>
                <a:ext uri="{FF2B5EF4-FFF2-40B4-BE49-F238E27FC236}">
                  <a16:creationId xmlns:a16="http://schemas.microsoft.com/office/drawing/2014/main" id="{B58CD0E6-DE7A-40B5-8EC3-215E299CBBA1}"/>
                </a:ext>
              </a:extLst>
            </p:cNvPr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747;p64">
              <a:extLst>
                <a:ext uri="{FF2B5EF4-FFF2-40B4-BE49-F238E27FC236}">
                  <a16:creationId xmlns:a16="http://schemas.microsoft.com/office/drawing/2014/main" id="{F672BE73-DC94-4E3E-BE41-51DD1D564E42}"/>
                </a:ext>
              </a:extLst>
            </p:cNvPr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748;p64">
              <a:extLst>
                <a:ext uri="{FF2B5EF4-FFF2-40B4-BE49-F238E27FC236}">
                  <a16:creationId xmlns:a16="http://schemas.microsoft.com/office/drawing/2014/main" id="{290F4AE0-8998-42A3-ADBB-EC65758E27F5}"/>
                </a:ext>
              </a:extLst>
            </p:cNvPr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749;p64">
              <a:extLst>
                <a:ext uri="{FF2B5EF4-FFF2-40B4-BE49-F238E27FC236}">
                  <a16:creationId xmlns:a16="http://schemas.microsoft.com/office/drawing/2014/main" id="{1665BCB2-0EC4-4EF6-B3A3-22CAB712F232}"/>
                </a:ext>
              </a:extLst>
            </p:cNvPr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750;p64">
              <a:extLst>
                <a:ext uri="{FF2B5EF4-FFF2-40B4-BE49-F238E27FC236}">
                  <a16:creationId xmlns:a16="http://schemas.microsoft.com/office/drawing/2014/main" id="{8C02B70F-756E-461E-ACF9-29222C00E1C0}"/>
                </a:ext>
              </a:extLst>
            </p:cNvPr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751;p64">
              <a:extLst>
                <a:ext uri="{FF2B5EF4-FFF2-40B4-BE49-F238E27FC236}">
                  <a16:creationId xmlns:a16="http://schemas.microsoft.com/office/drawing/2014/main" id="{C49AB073-38C7-4F97-B6A0-9A123334B2F2}"/>
                </a:ext>
              </a:extLst>
            </p:cNvPr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752;p64">
              <a:extLst>
                <a:ext uri="{FF2B5EF4-FFF2-40B4-BE49-F238E27FC236}">
                  <a16:creationId xmlns:a16="http://schemas.microsoft.com/office/drawing/2014/main" id="{99515579-1108-47A6-A773-56BCA14A5E95}"/>
                </a:ext>
              </a:extLst>
            </p:cNvPr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753;p64">
              <a:extLst>
                <a:ext uri="{FF2B5EF4-FFF2-40B4-BE49-F238E27FC236}">
                  <a16:creationId xmlns:a16="http://schemas.microsoft.com/office/drawing/2014/main" id="{5A513DD9-C8F3-4540-B777-AA2DBC43256D}"/>
                </a:ext>
              </a:extLst>
            </p:cNvPr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754;p64">
              <a:extLst>
                <a:ext uri="{FF2B5EF4-FFF2-40B4-BE49-F238E27FC236}">
                  <a16:creationId xmlns:a16="http://schemas.microsoft.com/office/drawing/2014/main" id="{A7F0A9C5-0A13-49CD-B54E-1810BF1F8C78}"/>
                </a:ext>
              </a:extLst>
            </p:cNvPr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755;p64">
              <a:extLst>
                <a:ext uri="{FF2B5EF4-FFF2-40B4-BE49-F238E27FC236}">
                  <a16:creationId xmlns:a16="http://schemas.microsoft.com/office/drawing/2014/main" id="{1C68A23F-A004-480B-A448-039A50D701ED}"/>
                </a:ext>
              </a:extLst>
            </p:cNvPr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756;p64">
              <a:extLst>
                <a:ext uri="{FF2B5EF4-FFF2-40B4-BE49-F238E27FC236}">
                  <a16:creationId xmlns:a16="http://schemas.microsoft.com/office/drawing/2014/main" id="{49B8DEBB-E9DC-45D5-9989-4D56F191B828}"/>
                </a:ext>
              </a:extLst>
            </p:cNvPr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757;p64">
              <a:extLst>
                <a:ext uri="{FF2B5EF4-FFF2-40B4-BE49-F238E27FC236}">
                  <a16:creationId xmlns:a16="http://schemas.microsoft.com/office/drawing/2014/main" id="{849C240C-7227-4700-86EA-CA89782FFB26}"/>
                </a:ext>
              </a:extLst>
            </p:cNvPr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758;p64">
              <a:extLst>
                <a:ext uri="{FF2B5EF4-FFF2-40B4-BE49-F238E27FC236}">
                  <a16:creationId xmlns:a16="http://schemas.microsoft.com/office/drawing/2014/main" id="{8206EB37-0B20-4081-BBE1-A0C585056F32}"/>
                </a:ext>
              </a:extLst>
            </p:cNvPr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759;p64">
              <a:extLst>
                <a:ext uri="{FF2B5EF4-FFF2-40B4-BE49-F238E27FC236}">
                  <a16:creationId xmlns:a16="http://schemas.microsoft.com/office/drawing/2014/main" id="{39378BE6-4A10-4E3A-B3E3-F9BF27292D34}"/>
                </a:ext>
              </a:extLst>
            </p:cNvPr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760;p64">
              <a:extLst>
                <a:ext uri="{FF2B5EF4-FFF2-40B4-BE49-F238E27FC236}">
                  <a16:creationId xmlns:a16="http://schemas.microsoft.com/office/drawing/2014/main" id="{65FA3384-B7CD-4194-83BE-91E91FF22316}"/>
                </a:ext>
              </a:extLst>
            </p:cNvPr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761;p64">
              <a:extLst>
                <a:ext uri="{FF2B5EF4-FFF2-40B4-BE49-F238E27FC236}">
                  <a16:creationId xmlns:a16="http://schemas.microsoft.com/office/drawing/2014/main" id="{7CB422C5-B258-4FB8-A7B7-CF7B4AE3E55D}"/>
                </a:ext>
              </a:extLst>
            </p:cNvPr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762;p64">
              <a:extLst>
                <a:ext uri="{FF2B5EF4-FFF2-40B4-BE49-F238E27FC236}">
                  <a16:creationId xmlns:a16="http://schemas.microsoft.com/office/drawing/2014/main" id="{DFE9E211-E116-48CF-825C-84CB0B3BE330}"/>
                </a:ext>
              </a:extLst>
            </p:cNvPr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763;p64">
              <a:extLst>
                <a:ext uri="{FF2B5EF4-FFF2-40B4-BE49-F238E27FC236}">
                  <a16:creationId xmlns:a16="http://schemas.microsoft.com/office/drawing/2014/main" id="{E2CCE13C-1E14-431E-8918-41FE2BAEA0E1}"/>
                </a:ext>
              </a:extLst>
            </p:cNvPr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764;p64">
              <a:extLst>
                <a:ext uri="{FF2B5EF4-FFF2-40B4-BE49-F238E27FC236}">
                  <a16:creationId xmlns:a16="http://schemas.microsoft.com/office/drawing/2014/main" id="{EE71A78F-3396-4D66-B69E-9F7BA57555E3}"/>
                </a:ext>
              </a:extLst>
            </p:cNvPr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765;p64">
              <a:extLst>
                <a:ext uri="{FF2B5EF4-FFF2-40B4-BE49-F238E27FC236}">
                  <a16:creationId xmlns:a16="http://schemas.microsoft.com/office/drawing/2014/main" id="{AD750E21-5C26-4686-A3FD-E15F7A4DA3BD}"/>
                </a:ext>
              </a:extLst>
            </p:cNvPr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766;p64">
              <a:extLst>
                <a:ext uri="{FF2B5EF4-FFF2-40B4-BE49-F238E27FC236}">
                  <a16:creationId xmlns:a16="http://schemas.microsoft.com/office/drawing/2014/main" id="{1EA56D20-1844-40A7-A882-332C8FB12E15}"/>
                </a:ext>
              </a:extLst>
            </p:cNvPr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767;p64">
              <a:extLst>
                <a:ext uri="{FF2B5EF4-FFF2-40B4-BE49-F238E27FC236}">
                  <a16:creationId xmlns:a16="http://schemas.microsoft.com/office/drawing/2014/main" id="{5A1EB6E2-D136-4677-9822-16906E010485}"/>
                </a:ext>
              </a:extLst>
            </p:cNvPr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768;p64">
              <a:extLst>
                <a:ext uri="{FF2B5EF4-FFF2-40B4-BE49-F238E27FC236}">
                  <a16:creationId xmlns:a16="http://schemas.microsoft.com/office/drawing/2014/main" id="{AE430EFC-3499-465C-A4BC-3073B05AB6D6}"/>
                </a:ext>
              </a:extLst>
            </p:cNvPr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769;p64">
              <a:extLst>
                <a:ext uri="{FF2B5EF4-FFF2-40B4-BE49-F238E27FC236}">
                  <a16:creationId xmlns:a16="http://schemas.microsoft.com/office/drawing/2014/main" id="{BF208665-174A-4A54-8ACA-351E1E441C97}"/>
                </a:ext>
              </a:extLst>
            </p:cNvPr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770;p64">
              <a:extLst>
                <a:ext uri="{FF2B5EF4-FFF2-40B4-BE49-F238E27FC236}">
                  <a16:creationId xmlns:a16="http://schemas.microsoft.com/office/drawing/2014/main" id="{9817FD9B-1A87-4BF0-A485-647D6EFBF3EF}"/>
                </a:ext>
              </a:extLst>
            </p:cNvPr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771;p64">
              <a:extLst>
                <a:ext uri="{FF2B5EF4-FFF2-40B4-BE49-F238E27FC236}">
                  <a16:creationId xmlns:a16="http://schemas.microsoft.com/office/drawing/2014/main" id="{D0F76640-D05B-44D1-B361-B51A91A6A91E}"/>
                </a:ext>
              </a:extLst>
            </p:cNvPr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772;p64">
              <a:extLst>
                <a:ext uri="{FF2B5EF4-FFF2-40B4-BE49-F238E27FC236}">
                  <a16:creationId xmlns:a16="http://schemas.microsoft.com/office/drawing/2014/main" id="{F8DB8F5B-373B-4B95-9F13-C499DF56D446}"/>
                </a:ext>
              </a:extLst>
            </p:cNvPr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773;p64">
              <a:extLst>
                <a:ext uri="{FF2B5EF4-FFF2-40B4-BE49-F238E27FC236}">
                  <a16:creationId xmlns:a16="http://schemas.microsoft.com/office/drawing/2014/main" id="{292D9518-33B3-44A4-B827-854924EEF6A6}"/>
                </a:ext>
              </a:extLst>
            </p:cNvPr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774;p64">
              <a:extLst>
                <a:ext uri="{FF2B5EF4-FFF2-40B4-BE49-F238E27FC236}">
                  <a16:creationId xmlns:a16="http://schemas.microsoft.com/office/drawing/2014/main" id="{12C9AC18-1FEE-4833-9B47-D542E20247D7}"/>
                </a:ext>
              </a:extLst>
            </p:cNvPr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775;p64">
              <a:extLst>
                <a:ext uri="{FF2B5EF4-FFF2-40B4-BE49-F238E27FC236}">
                  <a16:creationId xmlns:a16="http://schemas.microsoft.com/office/drawing/2014/main" id="{40B6AF5B-574C-4574-A3A5-3969951DFB8D}"/>
                </a:ext>
              </a:extLst>
            </p:cNvPr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776;p64">
              <a:extLst>
                <a:ext uri="{FF2B5EF4-FFF2-40B4-BE49-F238E27FC236}">
                  <a16:creationId xmlns:a16="http://schemas.microsoft.com/office/drawing/2014/main" id="{EBCEA5EF-ADF8-4B2F-A33B-22D6C72A55BE}"/>
                </a:ext>
              </a:extLst>
            </p:cNvPr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777;p64">
              <a:extLst>
                <a:ext uri="{FF2B5EF4-FFF2-40B4-BE49-F238E27FC236}">
                  <a16:creationId xmlns:a16="http://schemas.microsoft.com/office/drawing/2014/main" id="{3A902AAD-F3B2-41D5-B95B-FC4492D93E36}"/>
                </a:ext>
              </a:extLst>
            </p:cNvPr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778;p64">
              <a:extLst>
                <a:ext uri="{FF2B5EF4-FFF2-40B4-BE49-F238E27FC236}">
                  <a16:creationId xmlns:a16="http://schemas.microsoft.com/office/drawing/2014/main" id="{116752BB-2804-444A-8ECD-5C9E06F2A71D}"/>
                </a:ext>
              </a:extLst>
            </p:cNvPr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779;p64">
              <a:extLst>
                <a:ext uri="{FF2B5EF4-FFF2-40B4-BE49-F238E27FC236}">
                  <a16:creationId xmlns:a16="http://schemas.microsoft.com/office/drawing/2014/main" id="{0AE91F6A-4F69-49FF-852C-C238929431A8}"/>
                </a:ext>
              </a:extLst>
            </p:cNvPr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780;p64">
              <a:extLst>
                <a:ext uri="{FF2B5EF4-FFF2-40B4-BE49-F238E27FC236}">
                  <a16:creationId xmlns:a16="http://schemas.microsoft.com/office/drawing/2014/main" id="{168C7157-FA04-4353-B47B-05BEFFD54479}"/>
                </a:ext>
              </a:extLst>
            </p:cNvPr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781;p64">
              <a:extLst>
                <a:ext uri="{FF2B5EF4-FFF2-40B4-BE49-F238E27FC236}">
                  <a16:creationId xmlns:a16="http://schemas.microsoft.com/office/drawing/2014/main" id="{E08A122F-441A-4104-AAA4-589980306744}"/>
                </a:ext>
              </a:extLst>
            </p:cNvPr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782;p64">
              <a:extLst>
                <a:ext uri="{FF2B5EF4-FFF2-40B4-BE49-F238E27FC236}">
                  <a16:creationId xmlns:a16="http://schemas.microsoft.com/office/drawing/2014/main" id="{B61917F8-F420-48AB-8518-5AB67F1E8821}"/>
                </a:ext>
              </a:extLst>
            </p:cNvPr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783;p64">
              <a:extLst>
                <a:ext uri="{FF2B5EF4-FFF2-40B4-BE49-F238E27FC236}">
                  <a16:creationId xmlns:a16="http://schemas.microsoft.com/office/drawing/2014/main" id="{8D66D709-5CD1-4699-B2D1-A6859ED95870}"/>
                </a:ext>
              </a:extLst>
            </p:cNvPr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784;p64">
              <a:extLst>
                <a:ext uri="{FF2B5EF4-FFF2-40B4-BE49-F238E27FC236}">
                  <a16:creationId xmlns:a16="http://schemas.microsoft.com/office/drawing/2014/main" id="{6756B531-A91A-413C-B1F6-62546DBE61E6}"/>
                </a:ext>
              </a:extLst>
            </p:cNvPr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785;p64">
              <a:extLst>
                <a:ext uri="{FF2B5EF4-FFF2-40B4-BE49-F238E27FC236}">
                  <a16:creationId xmlns:a16="http://schemas.microsoft.com/office/drawing/2014/main" id="{61AC7F13-7B20-4BE3-AE0C-D2BAE83C59A5}"/>
                </a:ext>
              </a:extLst>
            </p:cNvPr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786;p64">
              <a:extLst>
                <a:ext uri="{FF2B5EF4-FFF2-40B4-BE49-F238E27FC236}">
                  <a16:creationId xmlns:a16="http://schemas.microsoft.com/office/drawing/2014/main" id="{E3799D8C-EDA4-4A7D-B2F4-19BB6822E1D7}"/>
                </a:ext>
              </a:extLst>
            </p:cNvPr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787;p64">
              <a:extLst>
                <a:ext uri="{FF2B5EF4-FFF2-40B4-BE49-F238E27FC236}">
                  <a16:creationId xmlns:a16="http://schemas.microsoft.com/office/drawing/2014/main" id="{523BDF9C-F65C-4968-BAD3-36B7EBAFA43D}"/>
                </a:ext>
              </a:extLst>
            </p:cNvPr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788;p64">
              <a:extLst>
                <a:ext uri="{FF2B5EF4-FFF2-40B4-BE49-F238E27FC236}">
                  <a16:creationId xmlns:a16="http://schemas.microsoft.com/office/drawing/2014/main" id="{F5FFA826-5259-467D-8990-FE19DE60D4DE}"/>
                </a:ext>
              </a:extLst>
            </p:cNvPr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789;p64">
              <a:extLst>
                <a:ext uri="{FF2B5EF4-FFF2-40B4-BE49-F238E27FC236}">
                  <a16:creationId xmlns:a16="http://schemas.microsoft.com/office/drawing/2014/main" id="{451BD47D-F973-46AC-9D6C-68905E956E28}"/>
                </a:ext>
              </a:extLst>
            </p:cNvPr>
            <p:cNvSpPr/>
            <p:nvPr/>
          </p:nvSpPr>
          <p:spPr>
            <a:xfrm>
              <a:off x="1186600" y="3338775"/>
              <a:ext cx="682350" cy="1507575"/>
            </a:xfrm>
            <a:custGeom>
              <a:avLst/>
              <a:gdLst/>
              <a:ahLst/>
              <a:cxnLst/>
              <a:rect l="l" t="t" r="r" b="b"/>
              <a:pathLst>
                <a:path w="27294" h="60303" extrusionOk="0">
                  <a:moveTo>
                    <a:pt x="2610" y="1"/>
                  </a:moveTo>
                  <a:cubicBezTo>
                    <a:pt x="2610" y="1"/>
                    <a:pt x="0" y="6553"/>
                    <a:pt x="672" y="11279"/>
                  </a:cubicBezTo>
                  <a:cubicBezTo>
                    <a:pt x="1345" y="16005"/>
                    <a:pt x="16684" y="30216"/>
                    <a:pt x="16684" y="30216"/>
                  </a:cubicBezTo>
                  <a:lnTo>
                    <a:pt x="1994" y="58491"/>
                  </a:lnTo>
                  <a:lnTo>
                    <a:pt x="6065" y="60303"/>
                  </a:lnTo>
                  <a:cubicBezTo>
                    <a:pt x="6065" y="60303"/>
                    <a:pt x="27294" y="34192"/>
                    <a:pt x="27205" y="32200"/>
                  </a:cubicBezTo>
                  <a:cubicBezTo>
                    <a:pt x="27118" y="30210"/>
                    <a:pt x="21146" y="9919"/>
                    <a:pt x="21146" y="9919"/>
                  </a:cubicBezTo>
                  <a:lnTo>
                    <a:pt x="20762" y="6843"/>
                  </a:lnTo>
                  <a:cubicBezTo>
                    <a:pt x="20759" y="5439"/>
                    <a:pt x="2610" y="1"/>
                    <a:pt x="26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790;p64">
              <a:extLst>
                <a:ext uri="{FF2B5EF4-FFF2-40B4-BE49-F238E27FC236}">
                  <a16:creationId xmlns:a16="http://schemas.microsoft.com/office/drawing/2014/main" id="{038A6159-B56C-43B5-999F-E77914A0DFBC}"/>
                </a:ext>
              </a:extLst>
            </p:cNvPr>
            <p:cNvSpPr/>
            <p:nvPr/>
          </p:nvSpPr>
          <p:spPr>
            <a:xfrm>
              <a:off x="1179450" y="3331650"/>
              <a:ext cx="696750" cy="1521850"/>
            </a:xfrm>
            <a:custGeom>
              <a:avLst/>
              <a:gdLst/>
              <a:ahLst/>
              <a:cxnLst/>
              <a:rect l="l" t="t" r="r" b="b"/>
              <a:pathLst>
                <a:path w="27870" h="60874" extrusionOk="0">
                  <a:moveTo>
                    <a:pt x="3069" y="637"/>
                  </a:moveTo>
                  <a:cubicBezTo>
                    <a:pt x="11508" y="3173"/>
                    <a:pt x="20353" y="6276"/>
                    <a:pt x="20762" y="7151"/>
                  </a:cubicBezTo>
                  <a:cubicBezTo>
                    <a:pt x="20763" y="7155"/>
                    <a:pt x="20764" y="7160"/>
                    <a:pt x="20764" y="7164"/>
                  </a:cubicBezTo>
                  <a:lnTo>
                    <a:pt x="21158" y="10286"/>
                  </a:lnTo>
                  <a:cubicBezTo>
                    <a:pt x="21217" y="10487"/>
                    <a:pt x="27120" y="30566"/>
                    <a:pt x="27206" y="32498"/>
                  </a:cubicBezTo>
                  <a:cubicBezTo>
                    <a:pt x="27238" y="33898"/>
                    <a:pt x="14439" y="50179"/>
                    <a:pt x="6266" y="60237"/>
                  </a:cubicBezTo>
                  <a:lnTo>
                    <a:pt x="2674" y="58637"/>
                  </a:lnTo>
                  <a:lnTo>
                    <a:pt x="17225" y="30635"/>
                  </a:lnTo>
                  <a:cubicBezTo>
                    <a:pt x="17285" y="30519"/>
                    <a:pt x="17259" y="30380"/>
                    <a:pt x="17166" y="30293"/>
                  </a:cubicBezTo>
                  <a:cubicBezTo>
                    <a:pt x="17012" y="30150"/>
                    <a:pt x="1892" y="16095"/>
                    <a:pt x="1242" y="11524"/>
                  </a:cubicBezTo>
                  <a:cubicBezTo>
                    <a:pt x="660" y="7436"/>
                    <a:pt x="2612" y="1865"/>
                    <a:pt x="3069" y="637"/>
                  </a:cubicBezTo>
                  <a:close/>
                  <a:moveTo>
                    <a:pt x="2894" y="0"/>
                  </a:moveTo>
                  <a:cubicBezTo>
                    <a:pt x="2780" y="0"/>
                    <a:pt x="2674" y="69"/>
                    <a:pt x="2630" y="181"/>
                  </a:cubicBezTo>
                  <a:cubicBezTo>
                    <a:pt x="2523" y="451"/>
                    <a:pt x="0" y="6858"/>
                    <a:pt x="676" y="11603"/>
                  </a:cubicBezTo>
                  <a:cubicBezTo>
                    <a:pt x="1324" y="16168"/>
                    <a:pt x="14888" y="28951"/>
                    <a:pt x="16616" y="30564"/>
                  </a:cubicBezTo>
                  <a:lnTo>
                    <a:pt x="2025" y="58644"/>
                  </a:lnTo>
                  <a:cubicBezTo>
                    <a:pt x="1989" y="58713"/>
                    <a:pt x="1983" y="58795"/>
                    <a:pt x="2010" y="58869"/>
                  </a:cubicBezTo>
                  <a:cubicBezTo>
                    <a:pt x="2036" y="58943"/>
                    <a:pt x="2092" y="59005"/>
                    <a:pt x="2164" y="59037"/>
                  </a:cubicBezTo>
                  <a:lnTo>
                    <a:pt x="6234" y="60849"/>
                  </a:lnTo>
                  <a:cubicBezTo>
                    <a:pt x="6270" y="60864"/>
                    <a:pt x="6310" y="60873"/>
                    <a:pt x="6351" y="60873"/>
                  </a:cubicBezTo>
                  <a:cubicBezTo>
                    <a:pt x="6437" y="60873"/>
                    <a:pt x="6519" y="60834"/>
                    <a:pt x="6572" y="60767"/>
                  </a:cubicBezTo>
                  <a:cubicBezTo>
                    <a:pt x="8752" y="58086"/>
                    <a:pt x="27870" y="34513"/>
                    <a:pt x="27779" y="32473"/>
                  </a:cubicBezTo>
                  <a:cubicBezTo>
                    <a:pt x="27689" y="30471"/>
                    <a:pt x="21951" y="10954"/>
                    <a:pt x="21717" y="10169"/>
                  </a:cubicBezTo>
                  <a:lnTo>
                    <a:pt x="21332" y="7094"/>
                  </a:lnTo>
                  <a:cubicBezTo>
                    <a:pt x="21130" y="5604"/>
                    <a:pt x="8452" y="1652"/>
                    <a:pt x="2978" y="13"/>
                  </a:cubicBezTo>
                  <a:cubicBezTo>
                    <a:pt x="2950" y="4"/>
                    <a:pt x="2922" y="0"/>
                    <a:pt x="289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791;p64">
              <a:extLst>
                <a:ext uri="{FF2B5EF4-FFF2-40B4-BE49-F238E27FC236}">
                  <a16:creationId xmlns:a16="http://schemas.microsoft.com/office/drawing/2014/main" id="{0BE9EA44-9CB8-4F2B-B0A5-9EFCBBAB9F8B}"/>
                </a:ext>
              </a:extLst>
            </p:cNvPr>
            <p:cNvSpPr/>
            <p:nvPr/>
          </p:nvSpPr>
          <p:spPr>
            <a:xfrm>
              <a:off x="1767650" y="2782175"/>
              <a:ext cx="644450" cy="862025"/>
            </a:xfrm>
            <a:custGeom>
              <a:avLst/>
              <a:gdLst/>
              <a:ahLst/>
              <a:cxnLst/>
              <a:rect l="l" t="t" r="r" b="b"/>
              <a:pathLst>
                <a:path w="25778" h="34481" extrusionOk="0">
                  <a:moveTo>
                    <a:pt x="10021" y="0"/>
                  </a:moveTo>
                  <a:lnTo>
                    <a:pt x="1" y="15034"/>
                  </a:lnTo>
                  <a:lnTo>
                    <a:pt x="862" y="24565"/>
                  </a:lnTo>
                  <a:cubicBezTo>
                    <a:pt x="1071" y="26871"/>
                    <a:pt x="2706" y="28797"/>
                    <a:pt x="4948" y="29376"/>
                  </a:cubicBezTo>
                  <a:lnTo>
                    <a:pt x="24676" y="34481"/>
                  </a:lnTo>
                  <a:lnTo>
                    <a:pt x="25777" y="31787"/>
                  </a:lnTo>
                  <a:lnTo>
                    <a:pt x="7517" y="23854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792;p64">
              <a:extLst>
                <a:ext uri="{FF2B5EF4-FFF2-40B4-BE49-F238E27FC236}">
                  <a16:creationId xmlns:a16="http://schemas.microsoft.com/office/drawing/2014/main" id="{D5959B5B-D8EC-4D0D-BFAA-9E938A357F51}"/>
                </a:ext>
              </a:extLst>
            </p:cNvPr>
            <p:cNvSpPr/>
            <p:nvPr/>
          </p:nvSpPr>
          <p:spPr>
            <a:xfrm>
              <a:off x="1760375" y="2775025"/>
              <a:ext cx="659825" cy="876325"/>
            </a:xfrm>
            <a:custGeom>
              <a:avLst/>
              <a:gdLst/>
              <a:ahLst/>
              <a:cxnLst/>
              <a:rect l="l" t="t" r="r" b="b"/>
              <a:pathLst>
                <a:path w="26393" h="35053" extrusionOk="0">
                  <a:moveTo>
                    <a:pt x="9906" y="1411"/>
                  </a:moveTo>
                  <a:lnTo>
                    <a:pt x="7524" y="24110"/>
                  </a:lnTo>
                  <a:cubicBezTo>
                    <a:pt x="7511" y="24235"/>
                    <a:pt x="7580" y="24353"/>
                    <a:pt x="7694" y="24403"/>
                  </a:cubicBezTo>
                  <a:lnTo>
                    <a:pt x="25698" y="32223"/>
                  </a:lnTo>
                  <a:lnTo>
                    <a:pt x="24797" y="34427"/>
                  </a:lnTo>
                  <a:lnTo>
                    <a:pt x="5310" y="29385"/>
                  </a:lnTo>
                  <a:cubicBezTo>
                    <a:pt x="3191" y="28837"/>
                    <a:pt x="1635" y="27004"/>
                    <a:pt x="1439" y="24826"/>
                  </a:cubicBezTo>
                  <a:lnTo>
                    <a:pt x="585" y="15396"/>
                  </a:lnTo>
                  <a:lnTo>
                    <a:pt x="9906" y="1411"/>
                  </a:lnTo>
                  <a:close/>
                  <a:moveTo>
                    <a:pt x="10314" y="1"/>
                  </a:moveTo>
                  <a:cubicBezTo>
                    <a:pt x="10220" y="1"/>
                    <a:pt x="10129" y="47"/>
                    <a:pt x="10074" y="128"/>
                  </a:cubicBezTo>
                  <a:lnTo>
                    <a:pt x="53" y="15163"/>
                  </a:lnTo>
                  <a:cubicBezTo>
                    <a:pt x="18" y="15218"/>
                    <a:pt x="1" y="15282"/>
                    <a:pt x="7" y="15347"/>
                  </a:cubicBezTo>
                  <a:lnTo>
                    <a:pt x="869" y="24877"/>
                  </a:lnTo>
                  <a:cubicBezTo>
                    <a:pt x="1088" y="27296"/>
                    <a:pt x="2814" y="29330"/>
                    <a:pt x="5167" y="29939"/>
                  </a:cubicBezTo>
                  <a:lnTo>
                    <a:pt x="24897" y="35044"/>
                  </a:lnTo>
                  <a:cubicBezTo>
                    <a:pt x="24920" y="35050"/>
                    <a:pt x="24944" y="35053"/>
                    <a:pt x="24967" y="35053"/>
                  </a:cubicBezTo>
                  <a:cubicBezTo>
                    <a:pt x="25084" y="35053"/>
                    <a:pt x="25189" y="34982"/>
                    <a:pt x="25233" y="34874"/>
                  </a:cubicBezTo>
                  <a:lnTo>
                    <a:pt x="26333" y="32181"/>
                  </a:lnTo>
                  <a:cubicBezTo>
                    <a:pt x="26392" y="32037"/>
                    <a:pt x="26324" y="31872"/>
                    <a:pt x="26182" y="31809"/>
                  </a:cubicBezTo>
                  <a:lnTo>
                    <a:pt x="8115" y="23962"/>
                  </a:lnTo>
                  <a:lnTo>
                    <a:pt x="10597" y="317"/>
                  </a:lnTo>
                  <a:cubicBezTo>
                    <a:pt x="10611" y="185"/>
                    <a:pt x="10533" y="62"/>
                    <a:pt x="10409" y="17"/>
                  </a:cubicBezTo>
                  <a:cubicBezTo>
                    <a:pt x="10378" y="6"/>
                    <a:pt x="10345" y="1"/>
                    <a:pt x="10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793;p64">
              <a:extLst>
                <a:ext uri="{FF2B5EF4-FFF2-40B4-BE49-F238E27FC236}">
                  <a16:creationId xmlns:a16="http://schemas.microsoft.com/office/drawing/2014/main" id="{C8E86FA4-4EAB-4984-A40E-83EB9423AA66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794;p64">
              <a:extLst>
                <a:ext uri="{FF2B5EF4-FFF2-40B4-BE49-F238E27FC236}">
                  <a16:creationId xmlns:a16="http://schemas.microsoft.com/office/drawing/2014/main" id="{4A6B60C4-F94E-43D2-9510-E3B00208FF52}"/>
                </a:ext>
              </a:extLst>
            </p:cNvPr>
            <p:cNvSpPr/>
            <p:nvPr/>
          </p:nvSpPr>
          <p:spPr>
            <a:xfrm>
              <a:off x="1770925" y="3042250"/>
              <a:ext cx="629000" cy="601950"/>
            </a:xfrm>
            <a:custGeom>
              <a:avLst/>
              <a:gdLst/>
              <a:ahLst/>
              <a:cxnLst/>
              <a:rect l="l" t="t" r="r" b="b"/>
              <a:pathLst>
                <a:path w="25160" h="24078" extrusionOk="0">
                  <a:moveTo>
                    <a:pt x="2957" y="1"/>
                  </a:moveTo>
                  <a:lnTo>
                    <a:pt x="2038" y="1379"/>
                  </a:lnTo>
                  <a:cubicBezTo>
                    <a:pt x="1421" y="2724"/>
                    <a:pt x="561" y="4595"/>
                    <a:pt x="1" y="6072"/>
                  </a:cubicBezTo>
                  <a:lnTo>
                    <a:pt x="731" y="14162"/>
                  </a:lnTo>
                  <a:cubicBezTo>
                    <a:pt x="940" y="16468"/>
                    <a:pt x="2575" y="18394"/>
                    <a:pt x="4817" y="18973"/>
                  </a:cubicBezTo>
                  <a:lnTo>
                    <a:pt x="24545" y="24078"/>
                  </a:lnTo>
                  <a:lnTo>
                    <a:pt x="25159" y="22574"/>
                  </a:lnTo>
                  <a:lnTo>
                    <a:pt x="5431" y="14922"/>
                  </a:lnTo>
                  <a:cubicBezTo>
                    <a:pt x="5431" y="14922"/>
                    <a:pt x="4779" y="15052"/>
                    <a:pt x="4153" y="15052"/>
                  </a:cubicBezTo>
                  <a:cubicBezTo>
                    <a:pt x="3736" y="15052"/>
                    <a:pt x="3330" y="14994"/>
                    <a:pt x="3137" y="14802"/>
                  </a:cubicBezTo>
                  <a:cubicBezTo>
                    <a:pt x="2655" y="14319"/>
                    <a:pt x="5068" y="12991"/>
                    <a:pt x="5068" y="12991"/>
                  </a:cubicBezTo>
                  <a:lnTo>
                    <a:pt x="2533" y="12267"/>
                  </a:lnTo>
                  <a:lnTo>
                    <a:pt x="4706" y="2732"/>
                  </a:lnTo>
                  <a:lnTo>
                    <a:pt x="295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795;p64">
              <a:extLst>
                <a:ext uri="{FF2B5EF4-FFF2-40B4-BE49-F238E27FC236}">
                  <a16:creationId xmlns:a16="http://schemas.microsoft.com/office/drawing/2014/main" id="{3577FB23-4778-4578-A8DB-4A3D8D9088FD}"/>
                </a:ext>
              </a:extLst>
            </p:cNvPr>
            <p:cNvSpPr/>
            <p:nvPr/>
          </p:nvSpPr>
          <p:spPr>
            <a:xfrm>
              <a:off x="1845100" y="3361100"/>
              <a:ext cx="118150" cy="51300"/>
            </a:xfrm>
            <a:custGeom>
              <a:avLst/>
              <a:gdLst/>
              <a:ahLst/>
              <a:cxnLst/>
              <a:rect l="l" t="t" r="r" b="b"/>
              <a:pathLst>
                <a:path w="4726" h="2052" extrusionOk="0">
                  <a:moveTo>
                    <a:pt x="2174" y="0"/>
                  </a:moveTo>
                  <a:cubicBezTo>
                    <a:pt x="1556" y="0"/>
                    <a:pt x="877" y="95"/>
                    <a:pt x="214" y="374"/>
                  </a:cubicBezTo>
                  <a:cubicBezTo>
                    <a:pt x="68" y="436"/>
                    <a:pt x="0" y="603"/>
                    <a:pt x="62" y="748"/>
                  </a:cubicBezTo>
                  <a:cubicBezTo>
                    <a:pt x="108" y="858"/>
                    <a:pt x="215" y="924"/>
                    <a:pt x="326" y="924"/>
                  </a:cubicBezTo>
                  <a:cubicBezTo>
                    <a:pt x="363" y="924"/>
                    <a:pt x="400" y="917"/>
                    <a:pt x="436" y="902"/>
                  </a:cubicBezTo>
                  <a:cubicBezTo>
                    <a:pt x="1014" y="659"/>
                    <a:pt x="1614" y="576"/>
                    <a:pt x="2165" y="576"/>
                  </a:cubicBezTo>
                  <a:cubicBezTo>
                    <a:pt x="2501" y="576"/>
                    <a:pt x="2818" y="607"/>
                    <a:pt x="3101" y="651"/>
                  </a:cubicBezTo>
                  <a:cubicBezTo>
                    <a:pt x="2561" y="814"/>
                    <a:pt x="1916" y="1083"/>
                    <a:pt x="1287" y="1533"/>
                  </a:cubicBezTo>
                  <a:cubicBezTo>
                    <a:pt x="1060" y="1694"/>
                    <a:pt x="1174" y="2052"/>
                    <a:pt x="1454" y="2052"/>
                  </a:cubicBezTo>
                  <a:cubicBezTo>
                    <a:pt x="1513" y="2052"/>
                    <a:pt x="1570" y="2032"/>
                    <a:pt x="1619" y="1998"/>
                  </a:cubicBezTo>
                  <a:cubicBezTo>
                    <a:pt x="2961" y="1040"/>
                    <a:pt x="4413" y="984"/>
                    <a:pt x="4428" y="984"/>
                  </a:cubicBezTo>
                  <a:cubicBezTo>
                    <a:pt x="4563" y="979"/>
                    <a:pt x="4677" y="881"/>
                    <a:pt x="4701" y="748"/>
                  </a:cubicBezTo>
                  <a:cubicBezTo>
                    <a:pt x="4726" y="615"/>
                    <a:pt x="4652" y="483"/>
                    <a:pt x="4528" y="433"/>
                  </a:cubicBezTo>
                  <a:cubicBezTo>
                    <a:pt x="4466" y="407"/>
                    <a:pt x="3452" y="0"/>
                    <a:pt x="2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796;p64">
              <a:extLst>
                <a:ext uri="{FF2B5EF4-FFF2-40B4-BE49-F238E27FC236}">
                  <a16:creationId xmlns:a16="http://schemas.microsoft.com/office/drawing/2014/main" id="{62720F55-4A5B-4C1A-A5CF-B38F0739EF97}"/>
                </a:ext>
              </a:extLst>
            </p:cNvPr>
            <p:cNvSpPr/>
            <p:nvPr/>
          </p:nvSpPr>
          <p:spPr>
            <a:xfrm>
              <a:off x="1241725" y="2559525"/>
              <a:ext cx="776475" cy="993250"/>
            </a:xfrm>
            <a:custGeom>
              <a:avLst/>
              <a:gdLst/>
              <a:ahLst/>
              <a:cxnLst/>
              <a:rect l="l" t="t" r="r" b="b"/>
              <a:pathLst>
                <a:path w="31059" h="39730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4" y="36400"/>
                    <a:pt x="9769" y="38476"/>
                  </a:cubicBezTo>
                  <a:cubicBezTo>
                    <a:pt x="13267" y="39471"/>
                    <a:pt x="15492" y="39730"/>
                    <a:pt x="16861" y="39730"/>
                  </a:cubicBezTo>
                  <a:cubicBezTo>
                    <a:pt x="18350" y="39730"/>
                    <a:pt x="18826" y="39423"/>
                    <a:pt x="18826" y="39423"/>
                  </a:cubicBezTo>
                  <a:lnTo>
                    <a:pt x="31058" y="8906"/>
                  </a:lnTo>
                  <a:lnTo>
                    <a:pt x="20853" y="245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797;p64">
              <a:extLst>
                <a:ext uri="{FF2B5EF4-FFF2-40B4-BE49-F238E27FC236}">
                  <a16:creationId xmlns:a16="http://schemas.microsoft.com/office/drawing/2014/main" id="{D8E0DED2-D719-4F8C-BEB9-0C209614ACE9}"/>
                </a:ext>
              </a:extLst>
            </p:cNvPr>
            <p:cNvSpPr/>
            <p:nvPr/>
          </p:nvSpPr>
          <p:spPr>
            <a:xfrm>
              <a:off x="1234425" y="2552400"/>
              <a:ext cx="791675" cy="1007425"/>
            </a:xfrm>
            <a:custGeom>
              <a:avLst/>
              <a:gdLst/>
              <a:ahLst/>
              <a:cxnLst/>
              <a:rect l="l" t="t" r="r" b="b"/>
              <a:pathLst>
                <a:path w="31667" h="40297" extrusionOk="0">
                  <a:moveTo>
                    <a:pt x="15426" y="575"/>
                  </a:moveTo>
                  <a:lnTo>
                    <a:pt x="21011" y="2989"/>
                  </a:lnTo>
                  <a:lnTo>
                    <a:pt x="30995" y="9305"/>
                  </a:lnTo>
                  <a:lnTo>
                    <a:pt x="18895" y="39498"/>
                  </a:lnTo>
                  <a:cubicBezTo>
                    <a:pt x="18717" y="39567"/>
                    <a:pt x="18204" y="39723"/>
                    <a:pt x="17149" y="39723"/>
                  </a:cubicBezTo>
                  <a:cubicBezTo>
                    <a:pt x="15815" y="39723"/>
                    <a:pt x="13617" y="39474"/>
                    <a:pt x="10139" y="38485"/>
                  </a:cubicBezTo>
                  <a:cubicBezTo>
                    <a:pt x="3575" y="36618"/>
                    <a:pt x="961" y="32559"/>
                    <a:pt x="593" y="31934"/>
                  </a:cubicBezTo>
                  <a:lnTo>
                    <a:pt x="5982" y="1144"/>
                  </a:lnTo>
                  <a:lnTo>
                    <a:pt x="15426" y="575"/>
                  </a:lnTo>
                  <a:close/>
                  <a:moveTo>
                    <a:pt x="15477" y="0"/>
                  </a:moveTo>
                  <a:cubicBezTo>
                    <a:pt x="15472" y="0"/>
                    <a:pt x="15466" y="1"/>
                    <a:pt x="15460" y="1"/>
                  </a:cubicBezTo>
                  <a:lnTo>
                    <a:pt x="5720" y="587"/>
                  </a:lnTo>
                  <a:cubicBezTo>
                    <a:pt x="5588" y="594"/>
                    <a:pt x="5478" y="692"/>
                    <a:pt x="5455" y="822"/>
                  </a:cubicBezTo>
                  <a:lnTo>
                    <a:pt x="11" y="31938"/>
                  </a:lnTo>
                  <a:cubicBezTo>
                    <a:pt x="1" y="31999"/>
                    <a:pt x="10" y="32063"/>
                    <a:pt x="39" y="32120"/>
                  </a:cubicBezTo>
                  <a:cubicBezTo>
                    <a:pt x="143" y="32316"/>
                    <a:pt x="2645" y="36950"/>
                    <a:pt x="9983" y="39036"/>
                  </a:cubicBezTo>
                  <a:cubicBezTo>
                    <a:pt x="13479" y="40031"/>
                    <a:pt x="15734" y="40296"/>
                    <a:pt x="17147" y="40296"/>
                  </a:cubicBezTo>
                  <a:cubicBezTo>
                    <a:pt x="18701" y="40296"/>
                    <a:pt x="19233" y="39974"/>
                    <a:pt x="19273" y="39949"/>
                  </a:cubicBezTo>
                  <a:cubicBezTo>
                    <a:pt x="19323" y="39917"/>
                    <a:pt x="19361" y="39871"/>
                    <a:pt x="19383" y="39815"/>
                  </a:cubicBezTo>
                  <a:lnTo>
                    <a:pt x="31616" y="9297"/>
                  </a:lnTo>
                  <a:cubicBezTo>
                    <a:pt x="31667" y="9169"/>
                    <a:pt x="31620" y="9023"/>
                    <a:pt x="31503" y="8950"/>
                  </a:cubicBezTo>
                  <a:lnTo>
                    <a:pt x="21299" y="2495"/>
                  </a:lnTo>
                  <a:cubicBezTo>
                    <a:pt x="21286" y="2487"/>
                    <a:pt x="21273" y="2479"/>
                    <a:pt x="21259" y="2474"/>
                  </a:cubicBezTo>
                  <a:lnTo>
                    <a:pt x="15591" y="23"/>
                  </a:lnTo>
                  <a:cubicBezTo>
                    <a:pt x="15555" y="8"/>
                    <a:pt x="15516" y="0"/>
                    <a:pt x="15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798;p64">
              <a:extLst>
                <a:ext uri="{FF2B5EF4-FFF2-40B4-BE49-F238E27FC236}">
                  <a16:creationId xmlns:a16="http://schemas.microsoft.com/office/drawing/2014/main" id="{4BFAE267-0EDE-454E-96FC-E920683A7BE7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799;p64">
              <a:extLst>
                <a:ext uri="{FF2B5EF4-FFF2-40B4-BE49-F238E27FC236}">
                  <a16:creationId xmlns:a16="http://schemas.microsoft.com/office/drawing/2014/main" id="{3A05DC8A-787B-4599-87EF-B290F63B5B59}"/>
                </a:ext>
              </a:extLst>
            </p:cNvPr>
            <p:cNvSpPr/>
            <p:nvPr/>
          </p:nvSpPr>
          <p:spPr>
            <a:xfrm>
              <a:off x="1241725" y="2559525"/>
              <a:ext cx="519650" cy="988575"/>
            </a:xfrm>
            <a:custGeom>
              <a:avLst/>
              <a:gdLst/>
              <a:ahLst/>
              <a:cxnLst/>
              <a:rect l="l" t="t" r="r" b="b"/>
              <a:pathLst>
                <a:path w="20786" h="39543" extrusionOk="0">
                  <a:moveTo>
                    <a:pt x="15185" y="0"/>
                  </a:moveTo>
                  <a:lnTo>
                    <a:pt x="5445" y="587"/>
                  </a:lnTo>
                  <a:lnTo>
                    <a:pt x="1" y="31701"/>
                  </a:lnTo>
                  <a:cubicBezTo>
                    <a:pt x="1" y="31701"/>
                    <a:pt x="2465" y="36398"/>
                    <a:pt x="9770" y="38476"/>
                  </a:cubicBezTo>
                  <a:cubicBezTo>
                    <a:pt x="11048" y="38840"/>
                    <a:pt x="12153" y="39102"/>
                    <a:pt x="13111" y="39293"/>
                  </a:cubicBezTo>
                  <a:cubicBezTo>
                    <a:pt x="15136" y="39440"/>
                    <a:pt x="16702" y="39542"/>
                    <a:pt x="16702" y="39542"/>
                  </a:cubicBezTo>
                  <a:cubicBezTo>
                    <a:pt x="16702" y="39542"/>
                    <a:pt x="13684" y="39301"/>
                    <a:pt x="10908" y="37973"/>
                  </a:cubicBezTo>
                  <a:cubicBezTo>
                    <a:pt x="8132" y="36646"/>
                    <a:pt x="2822" y="32783"/>
                    <a:pt x="2822" y="32059"/>
                  </a:cubicBezTo>
                  <a:cubicBezTo>
                    <a:pt x="2822" y="31335"/>
                    <a:pt x="13564" y="27231"/>
                    <a:pt x="15132" y="26870"/>
                  </a:cubicBezTo>
                  <a:cubicBezTo>
                    <a:pt x="15295" y="26832"/>
                    <a:pt x="15311" y="26815"/>
                    <a:pt x="15210" y="26815"/>
                  </a:cubicBezTo>
                  <a:cubicBezTo>
                    <a:pt x="14331" y="26815"/>
                    <a:pt x="4632" y="28077"/>
                    <a:pt x="4632" y="28077"/>
                  </a:cubicBezTo>
                  <a:lnTo>
                    <a:pt x="8373" y="16248"/>
                  </a:lnTo>
                  <a:lnTo>
                    <a:pt x="12597" y="14196"/>
                  </a:lnTo>
                  <a:lnTo>
                    <a:pt x="7407" y="12747"/>
                  </a:lnTo>
                  <a:lnTo>
                    <a:pt x="15084" y="7818"/>
                  </a:lnTo>
                  <a:lnTo>
                    <a:pt x="18270" y="9126"/>
                  </a:lnTo>
                  <a:lnTo>
                    <a:pt x="20785" y="2421"/>
                  </a:lnTo>
                  <a:lnTo>
                    <a:pt x="1518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800;p64">
              <a:extLst>
                <a:ext uri="{FF2B5EF4-FFF2-40B4-BE49-F238E27FC236}">
                  <a16:creationId xmlns:a16="http://schemas.microsoft.com/office/drawing/2014/main" id="{D513F30F-CFB1-45F9-BCEE-07966CA336C2}"/>
                </a:ext>
              </a:extLst>
            </p:cNvPr>
            <p:cNvSpPr/>
            <p:nvPr/>
          </p:nvSpPr>
          <p:spPr>
            <a:xfrm>
              <a:off x="1550600" y="3449400"/>
              <a:ext cx="26300" cy="63850"/>
            </a:xfrm>
            <a:custGeom>
              <a:avLst/>
              <a:gdLst/>
              <a:ahLst/>
              <a:cxnLst/>
              <a:rect l="l" t="t" r="r" b="b"/>
              <a:pathLst>
                <a:path w="1052" h="2554" extrusionOk="0">
                  <a:moveTo>
                    <a:pt x="742" y="1"/>
                  </a:moveTo>
                  <a:cubicBezTo>
                    <a:pt x="609" y="1"/>
                    <a:pt x="489" y="92"/>
                    <a:pt x="459" y="225"/>
                  </a:cubicBezTo>
                  <a:lnTo>
                    <a:pt x="33" y="2207"/>
                  </a:lnTo>
                  <a:cubicBezTo>
                    <a:pt x="0" y="2362"/>
                    <a:pt x="98" y="2514"/>
                    <a:pt x="253" y="2548"/>
                  </a:cubicBezTo>
                  <a:cubicBezTo>
                    <a:pt x="272" y="2551"/>
                    <a:pt x="292" y="2554"/>
                    <a:pt x="313" y="2554"/>
                  </a:cubicBezTo>
                  <a:cubicBezTo>
                    <a:pt x="447" y="2554"/>
                    <a:pt x="564" y="2459"/>
                    <a:pt x="592" y="2328"/>
                  </a:cubicBezTo>
                  <a:lnTo>
                    <a:pt x="1018" y="347"/>
                  </a:lnTo>
                  <a:cubicBezTo>
                    <a:pt x="1051" y="192"/>
                    <a:pt x="952" y="40"/>
                    <a:pt x="799" y="6"/>
                  </a:cubicBezTo>
                  <a:cubicBezTo>
                    <a:pt x="779" y="2"/>
                    <a:pt x="760" y="1"/>
                    <a:pt x="7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801;p64">
              <a:extLst>
                <a:ext uri="{FF2B5EF4-FFF2-40B4-BE49-F238E27FC236}">
                  <a16:creationId xmlns:a16="http://schemas.microsoft.com/office/drawing/2014/main" id="{7C2B7AEB-A766-4C5C-A95A-8B776C9463A1}"/>
                </a:ext>
              </a:extLst>
            </p:cNvPr>
            <p:cNvSpPr/>
            <p:nvPr/>
          </p:nvSpPr>
          <p:spPr>
            <a:xfrm>
              <a:off x="1572100" y="2814100"/>
              <a:ext cx="141250" cy="599050"/>
            </a:xfrm>
            <a:custGeom>
              <a:avLst/>
              <a:gdLst/>
              <a:ahLst/>
              <a:cxnLst/>
              <a:rect l="l" t="t" r="r" b="b"/>
              <a:pathLst>
                <a:path w="5650" h="23962" extrusionOk="0">
                  <a:moveTo>
                    <a:pt x="5335" y="1"/>
                  </a:moveTo>
                  <a:cubicBezTo>
                    <a:pt x="5203" y="1"/>
                    <a:pt x="5085" y="92"/>
                    <a:pt x="5056" y="226"/>
                  </a:cubicBezTo>
                  <a:lnTo>
                    <a:pt x="33" y="23615"/>
                  </a:lnTo>
                  <a:cubicBezTo>
                    <a:pt x="0" y="23769"/>
                    <a:pt x="98" y="23921"/>
                    <a:pt x="253" y="23955"/>
                  </a:cubicBezTo>
                  <a:cubicBezTo>
                    <a:pt x="272" y="23958"/>
                    <a:pt x="292" y="23961"/>
                    <a:pt x="313" y="23961"/>
                  </a:cubicBezTo>
                  <a:cubicBezTo>
                    <a:pt x="447" y="23961"/>
                    <a:pt x="564" y="23867"/>
                    <a:pt x="592" y="23735"/>
                  </a:cubicBezTo>
                  <a:lnTo>
                    <a:pt x="5616" y="347"/>
                  </a:lnTo>
                  <a:cubicBezTo>
                    <a:pt x="5649" y="192"/>
                    <a:pt x="5551" y="40"/>
                    <a:pt x="5396" y="7"/>
                  </a:cubicBezTo>
                  <a:cubicBezTo>
                    <a:pt x="5375" y="3"/>
                    <a:pt x="5355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802;p64">
              <a:extLst>
                <a:ext uri="{FF2B5EF4-FFF2-40B4-BE49-F238E27FC236}">
                  <a16:creationId xmlns:a16="http://schemas.microsoft.com/office/drawing/2014/main" id="{FD481B63-1731-435C-A2A3-300D295CD092}"/>
                </a:ext>
              </a:extLst>
            </p:cNvPr>
            <p:cNvSpPr/>
            <p:nvPr/>
          </p:nvSpPr>
          <p:spPr>
            <a:xfrm>
              <a:off x="1404600" y="2836875"/>
              <a:ext cx="174275" cy="50200"/>
            </a:xfrm>
            <a:custGeom>
              <a:avLst/>
              <a:gdLst/>
              <a:ahLst/>
              <a:cxnLst/>
              <a:rect l="l" t="t" r="r" b="b"/>
              <a:pathLst>
                <a:path w="6971" h="2008" extrusionOk="0">
                  <a:moveTo>
                    <a:pt x="314" y="0"/>
                  </a:moveTo>
                  <a:cubicBezTo>
                    <a:pt x="183" y="0"/>
                    <a:pt x="66" y="90"/>
                    <a:pt x="35" y="224"/>
                  </a:cubicBezTo>
                  <a:cubicBezTo>
                    <a:pt x="0" y="378"/>
                    <a:pt x="97" y="530"/>
                    <a:pt x="251" y="566"/>
                  </a:cubicBezTo>
                  <a:lnTo>
                    <a:pt x="6607" y="2000"/>
                  </a:lnTo>
                  <a:cubicBezTo>
                    <a:pt x="6627" y="2005"/>
                    <a:pt x="6648" y="2008"/>
                    <a:pt x="6670" y="2008"/>
                  </a:cubicBezTo>
                  <a:lnTo>
                    <a:pt x="6670" y="2008"/>
                  </a:lnTo>
                  <a:cubicBezTo>
                    <a:pt x="6816" y="2008"/>
                    <a:pt x="6939" y="1899"/>
                    <a:pt x="6954" y="1754"/>
                  </a:cubicBezTo>
                  <a:cubicBezTo>
                    <a:pt x="6971" y="1609"/>
                    <a:pt x="6874" y="1475"/>
                    <a:pt x="6732" y="1443"/>
                  </a:cubicBezTo>
                  <a:lnTo>
                    <a:pt x="377" y="7"/>
                  </a:lnTo>
                  <a:cubicBezTo>
                    <a:pt x="356" y="3"/>
                    <a:pt x="335" y="0"/>
                    <a:pt x="314" y="0"/>
                  </a:cubicBezTo>
                  <a:close/>
                  <a:moveTo>
                    <a:pt x="6670" y="2008"/>
                  </a:moveTo>
                  <a:cubicBezTo>
                    <a:pt x="6670" y="2008"/>
                    <a:pt x="6670" y="2008"/>
                    <a:pt x="6669" y="2008"/>
                  </a:cubicBezTo>
                  <a:lnTo>
                    <a:pt x="6671" y="2008"/>
                  </a:lnTo>
                  <a:cubicBezTo>
                    <a:pt x="6670" y="2008"/>
                    <a:pt x="6670" y="2008"/>
                    <a:pt x="6670" y="2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803;p64">
              <a:extLst>
                <a:ext uri="{FF2B5EF4-FFF2-40B4-BE49-F238E27FC236}">
                  <a16:creationId xmlns:a16="http://schemas.microsoft.com/office/drawing/2014/main" id="{2A994A4E-D7C7-49DB-9804-7AE86F09A7A9}"/>
                </a:ext>
              </a:extLst>
            </p:cNvPr>
            <p:cNvSpPr/>
            <p:nvPr/>
          </p:nvSpPr>
          <p:spPr>
            <a:xfrm>
              <a:off x="1747675" y="2604275"/>
              <a:ext cx="87000" cy="189875"/>
            </a:xfrm>
            <a:custGeom>
              <a:avLst/>
              <a:gdLst/>
              <a:ahLst/>
              <a:cxnLst/>
              <a:rect l="l" t="t" r="r" b="b"/>
              <a:pathLst>
                <a:path w="3480" h="7595" extrusionOk="0">
                  <a:moveTo>
                    <a:pt x="1938" y="1"/>
                  </a:moveTo>
                  <a:lnTo>
                    <a:pt x="0" y="3694"/>
                  </a:lnTo>
                  <a:lnTo>
                    <a:pt x="3480" y="7594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804;p64">
              <a:extLst>
                <a:ext uri="{FF2B5EF4-FFF2-40B4-BE49-F238E27FC236}">
                  <a16:creationId xmlns:a16="http://schemas.microsoft.com/office/drawing/2014/main" id="{950742B6-F5F1-488B-82A0-50530B89F848}"/>
                </a:ext>
              </a:extLst>
            </p:cNvPr>
            <p:cNvSpPr/>
            <p:nvPr/>
          </p:nvSpPr>
          <p:spPr>
            <a:xfrm>
              <a:off x="1739950" y="2597100"/>
              <a:ext cx="102650" cy="204175"/>
            </a:xfrm>
            <a:custGeom>
              <a:avLst/>
              <a:gdLst/>
              <a:ahLst/>
              <a:cxnLst/>
              <a:rect l="l" t="t" r="r" b="b"/>
              <a:pathLst>
                <a:path w="4106" h="8167" extrusionOk="0">
                  <a:moveTo>
                    <a:pt x="2126" y="1134"/>
                  </a:moveTo>
                  <a:lnTo>
                    <a:pt x="3298" y="6901"/>
                  </a:lnTo>
                  <a:lnTo>
                    <a:pt x="3298" y="6901"/>
                  </a:lnTo>
                  <a:lnTo>
                    <a:pt x="654" y="3938"/>
                  </a:lnTo>
                  <a:lnTo>
                    <a:pt x="2126" y="1134"/>
                  </a:lnTo>
                  <a:close/>
                  <a:moveTo>
                    <a:pt x="2246" y="1"/>
                  </a:moveTo>
                  <a:cubicBezTo>
                    <a:pt x="2148" y="1"/>
                    <a:pt x="2049" y="50"/>
                    <a:pt x="1994" y="154"/>
                  </a:cubicBezTo>
                  <a:lnTo>
                    <a:pt x="55" y="3847"/>
                  </a:lnTo>
                  <a:cubicBezTo>
                    <a:pt x="0" y="3952"/>
                    <a:pt x="16" y="4081"/>
                    <a:pt x="95" y="4170"/>
                  </a:cubicBezTo>
                  <a:lnTo>
                    <a:pt x="3576" y="8071"/>
                  </a:lnTo>
                  <a:cubicBezTo>
                    <a:pt x="3630" y="8132"/>
                    <a:pt x="3707" y="8167"/>
                    <a:pt x="3789" y="8167"/>
                  </a:cubicBezTo>
                  <a:cubicBezTo>
                    <a:pt x="3969" y="8167"/>
                    <a:pt x="4105" y="8000"/>
                    <a:pt x="4069" y="7823"/>
                  </a:cubicBezTo>
                  <a:lnTo>
                    <a:pt x="2528" y="230"/>
                  </a:lnTo>
                  <a:cubicBezTo>
                    <a:pt x="2497" y="82"/>
                    <a:pt x="2372" y="1"/>
                    <a:pt x="2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805;p64">
              <a:extLst>
                <a:ext uri="{FF2B5EF4-FFF2-40B4-BE49-F238E27FC236}">
                  <a16:creationId xmlns:a16="http://schemas.microsoft.com/office/drawing/2014/main" id="{7D8809DE-BEDD-49B1-A885-3D4B9D11B981}"/>
                </a:ext>
              </a:extLst>
            </p:cNvPr>
            <p:cNvSpPr/>
            <p:nvPr/>
          </p:nvSpPr>
          <p:spPr>
            <a:xfrm>
              <a:off x="1586575" y="2152000"/>
              <a:ext cx="334200" cy="652050"/>
            </a:xfrm>
            <a:custGeom>
              <a:avLst/>
              <a:gdLst/>
              <a:ahLst/>
              <a:cxnLst/>
              <a:rect l="l" t="t" r="r" b="b"/>
              <a:pathLst>
                <a:path w="13368" h="26082" extrusionOk="0">
                  <a:moveTo>
                    <a:pt x="8863" y="1"/>
                  </a:moveTo>
                  <a:cubicBezTo>
                    <a:pt x="7297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79" y="26081"/>
                  </a:lnTo>
                  <a:lnTo>
                    <a:pt x="9834" y="16690"/>
                  </a:lnTo>
                  <a:cubicBezTo>
                    <a:pt x="9834" y="16690"/>
                    <a:pt x="9669" y="12981"/>
                    <a:pt x="9839" y="10848"/>
                  </a:cubicBezTo>
                  <a:cubicBezTo>
                    <a:pt x="10009" y="8717"/>
                    <a:pt x="10523" y="5375"/>
                    <a:pt x="11438" y="5068"/>
                  </a:cubicBezTo>
                  <a:cubicBezTo>
                    <a:pt x="12355" y="4762"/>
                    <a:pt x="13367" y="3655"/>
                    <a:pt x="12760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4" y="57"/>
                    <a:pt x="8955" y="2"/>
                  </a:cubicBezTo>
                  <a:cubicBezTo>
                    <a:pt x="8923" y="1"/>
                    <a:pt x="8893" y="1"/>
                    <a:pt x="8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806;p64">
              <a:extLst>
                <a:ext uri="{FF2B5EF4-FFF2-40B4-BE49-F238E27FC236}">
                  <a16:creationId xmlns:a16="http://schemas.microsoft.com/office/drawing/2014/main" id="{2406CB89-DD56-4D7B-A6E3-CFFD307EDE02}"/>
                </a:ext>
              </a:extLst>
            </p:cNvPr>
            <p:cNvSpPr/>
            <p:nvPr/>
          </p:nvSpPr>
          <p:spPr>
            <a:xfrm>
              <a:off x="1578825" y="2144825"/>
              <a:ext cx="340525" cy="666350"/>
            </a:xfrm>
            <a:custGeom>
              <a:avLst/>
              <a:gdLst/>
              <a:ahLst/>
              <a:cxnLst/>
              <a:rect l="l" t="t" r="r" b="b"/>
              <a:pathLst>
                <a:path w="13621" h="26654" extrusionOk="0">
                  <a:moveTo>
                    <a:pt x="9189" y="574"/>
                  </a:moveTo>
                  <a:cubicBezTo>
                    <a:pt x="9210" y="574"/>
                    <a:pt x="9232" y="575"/>
                    <a:pt x="9256" y="575"/>
                  </a:cubicBezTo>
                  <a:cubicBezTo>
                    <a:pt x="10774" y="624"/>
                    <a:pt x="11615" y="2649"/>
                    <a:pt x="11623" y="2669"/>
                  </a:cubicBezTo>
                  <a:cubicBezTo>
                    <a:pt x="11668" y="2780"/>
                    <a:pt x="11773" y="2847"/>
                    <a:pt x="11898" y="2847"/>
                  </a:cubicBezTo>
                  <a:cubicBezTo>
                    <a:pt x="11900" y="2847"/>
                    <a:pt x="11902" y="2847"/>
                    <a:pt x="11905" y="2847"/>
                  </a:cubicBezTo>
                  <a:cubicBezTo>
                    <a:pt x="12027" y="2841"/>
                    <a:pt x="12130" y="2758"/>
                    <a:pt x="12164" y="2640"/>
                  </a:cubicBezTo>
                  <a:cubicBezTo>
                    <a:pt x="12265" y="2282"/>
                    <a:pt x="12466" y="1889"/>
                    <a:pt x="12530" y="1844"/>
                  </a:cubicBezTo>
                  <a:cubicBezTo>
                    <a:pt x="12531" y="1845"/>
                    <a:pt x="12644" y="1905"/>
                    <a:pt x="12799" y="2339"/>
                  </a:cubicBezTo>
                  <a:cubicBezTo>
                    <a:pt x="13029" y="2982"/>
                    <a:pt x="13021" y="3588"/>
                    <a:pt x="12775" y="4094"/>
                  </a:cubicBezTo>
                  <a:cubicBezTo>
                    <a:pt x="12552" y="4554"/>
                    <a:pt x="12134" y="4923"/>
                    <a:pt x="11657" y="5084"/>
                  </a:cubicBezTo>
                  <a:cubicBezTo>
                    <a:pt x="10405" y="5503"/>
                    <a:pt x="9967" y="9805"/>
                    <a:pt x="9863" y="11112"/>
                  </a:cubicBezTo>
                  <a:cubicBezTo>
                    <a:pt x="9706" y="13090"/>
                    <a:pt x="9831" y="16344"/>
                    <a:pt x="9856" y="16910"/>
                  </a:cubicBezTo>
                  <a:lnTo>
                    <a:pt x="5252" y="25295"/>
                  </a:lnTo>
                  <a:lnTo>
                    <a:pt x="5147" y="20527"/>
                  </a:lnTo>
                  <a:cubicBezTo>
                    <a:pt x="5146" y="20473"/>
                    <a:pt x="5129" y="20420"/>
                    <a:pt x="5100" y="20375"/>
                  </a:cubicBezTo>
                  <a:lnTo>
                    <a:pt x="2868" y="16968"/>
                  </a:lnTo>
                  <a:lnTo>
                    <a:pt x="2959" y="13204"/>
                  </a:lnTo>
                  <a:cubicBezTo>
                    <a:pt x="2961" y="13131"/>
                    <a:pt x="2935" y="13059"/>
                    <a:pt x="2886" y="13005"/>
                  </a:cubicBezTo>
                  <a:cubicBezTo>
                    <a:pt x="2867" y="12983"/>
                    <a:pt x="987" y="10883"/>
                    <a:pt x="797" y="9406"/>
                  </a:cubicBezTo>
                  <a:cubicBezTo>
                    <a:pt x="595" y="7830"/>
                    <a:pt x="963" y="4048"/>
                    <a:pt x="3377" y="3081"/>
                  </a:cubicBezTo>
                  <a:cubicBezTo>
                    <a:pt x="5903" y="2067"/>
                    <a:pt x="9429" y="2027"/>
                    <a:pt x="9465" y="2027"/>
                  </a:cubicBezTo>
                  <a:cubicBezTo>
                    <a:pt x="9735" y="2025"/>
                    <a:pt x="9852" y="1682"/>
                    <a:pt x="9639" y="1516"/>
                  </a:cubicBezTo>
                  <a:cubicBezTo>
                    <a:pt x="9220" y="1188"/>
                    <a:pt x="8826" y="740"/>
                    <a:pt x="8814" y="630"/>
                  </a:cubicBezTo>
                  <a:cubicBezTo>
                    <a:pt x="8815" y="630"/>
                    <a:pt x="8888" y="574"/>
                    <a:pt x="9189" y="574"/>
                  </a:cubicBezTo>
                  <a:close/>
                  <a:moveTo>
                    <a:pt x="9151" y="1"/>
                  </a:moveTo>
                  <a:cubicBezTo>
                    <a:pt x="8887" y="1"/>
                    <a:pt x="8423" y="44"/>
                    <a:pt x="8289" y="412"/>
                  </a:cubicBezTo>
                  <a:cubicBezTo>
                    <a:pt x="8168" y="748"/>
                    <a:pt x="8437" y="1152"/>
                    <a:pt x="8746" y="1480"/>
                  </a:cubicBezTo>
                  <a:cubicBezTo>
                    <a:pt x="7556" y="1543"/>
                    <a:pt x="5115" y="1766"/>
                    <a:pt x="3164" y="2549"/>
                  </a:cubicBezTo>
                  <a:cubicBezTo>
                    <a:pt x="415" y="3651"/>
                    <a:pt x="0" y="7693"/>
                    <a:pt x="230" y="9478"/>
                  </a:cubicBezTo>
                  <a:cubicBezTo>
                    <a:pt x="421" y="10967"/>
                    <a:pt x="2010" y="12871"/>
                    <a:pt x="2384" y="13301"/>
                  </a:cubicBezTo>
                  <a:lnTo>
                    <a:pt x="2294" y="17043"/>
                  </a:lnTo>
                  <a:cubicBezTo>
                    <a:pt x="2293" y="17101"/>
                    <a:pt x="2308" y="17159"/>
                    <a:pt x="2340" y="17207"/>
                  </a:cubicBezTo>
                  <a:lnTo>
                    <a:pt x="4577" y="20620"/>
                  </a:lnTo>
                  <a:lnTo>
                    <a:pt x="4702" y="26374"/>
                  </a:lnTo>
                  <a:cubicBezTo>
                    <a:pt x="4705" y="26504"/>
                    <a:pt x="4795" y="26615"/>
                    <a:pt x="4921" y="26646"/>
                  </a:cubicBezTo>
                  <a:cubicBezTo>
                    <a:pt x="4943" y="26651"/>
                    <a:pt x="4966" y="26654"/>
                    <a:pt x="4989" y="26654"/>
                  </a:cubicBezTo>
                  <a:cubicBezTo>
                    <a:pt x="5093" y="26654"/>
                    <a:pt x="5189" y="26596"/>
                    <a:pt x="5239" y="26505"/>
                  </a:cubicBezTo>
                  <a:lnTo>
                    <a:pt x="10395" y="17114"/>
                  </a:lnTo>
                  <a:cubicBezTo>
                    <a:pt x="10419" y="17068"/>
                    <a:pt x="10432" y="17015"/>
                    <a:pt x="10430" y="16964"/>
                  </a:cubicBezTo>
                  <a:cubicBezTo>
                    <a:pt x="10428" y="16927"/>
                    <a:pt x="10267" y="13247"/>
                    <a:pt x="10434" y="11157"/>
                  </a:cubicBezTo>
                  <a:cubicBezTo>
                    <a:pt x="10669" y="8193"/>
                    <a:pt x="11274" y="5815"/>
                    <a:pt x="11838" y="5626"/>
                  </a:cubicBezTo>
                  <a:cubicBezTo>
                    <a:pt x="12458" y="5419"/>
                    <a:pt x="13001" y="4940"/>
                    <a:pt x="13289" y="4344"/>
                  </a:cubicBezTo>
                  <a:cubicBezTo>
                    <a:pt x="13604" y="3697"/>
                    <a:pt x="13621" y="2937"/>
                    <a:pt x="13339" y="2146"/>
                  </a:cubicBezTo>
                  <a:cubicBezTo>
                    <a:pt x="13206" y="1773"/>
                    <a:pt x="13000" y="1276"/>
                    <a:pt x="12562" y="1276"/>
                  </a:cubicBezTo>
                  <a:cubicBezTo>
                    <a:pt x="12553" y="1276"/>
                    <a:pt x="12544" y="1276"/>
                    <a:pt x="12535" y="1276"/>
                  </a:cubicBezTo>
                  <a:cubicBezTo>
                    <a:pt x="12234" y="1286"/>
                    <a:pt x="12010" y="1561"/>
                    <a:pt x="11854" y="1862"/>
                  </a:cubicBezTo>
                  <a:cubicBezTo>
                    <a:pt x="11436" y="1149"/>
                    <a:pt x="10580" y="45"/>
                    <a:pt x="9274" y="4"/>
                  </a:cubicBezTo>
                  <a:cubicBezTo>
                    <a:pt x="9242" y="2"/>
                    <a:pt x="9200" y="1"/>
                    <a:pt x="9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807;p64">
              <a:extLst>
                <a:ext uri="{FF2B5EF4-FFF2-40B4-BE49-F238E27FC236}">
                  <a16:creationId xmlns:a16="http://schemas.microsoft.com/office/drawing/2014/main" id="{4CB376E7-4CFC-4567-9900-1226F53A40A1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808;p64">
              <a:extLst>
                <a:ext uri="{FF2B5EF4-FFF2-40B4-BE49-F238E27FC236}">
                  <a16:creationId xmlns:a16="http://schemas.microsoft.com/office/drawing/2014/main" id="{3EADB9D9-0F40-4DEB-9F7D-67D14F65D75B}"/>
                </a:ext>
              </a:extLst>
            </p:cNvPr>
            <p:cNvSpPr/>
            <p:nvPr/>
          </p:nvSpPr>
          <p:spPr>
            <a:xfrm>
              <a:off x="1586575" y="2152000"/>
              <a:ext cx="334150" cy="606550"/>
            </a:xfrm>
            <a:custGeom>
              <a:avLst/>
              <a:gdLst/>
              <a:ahLst/>
              <a:cxnLst/>
              <a:rect l="l" t="t" r="r" b="b"/>
              <a:pathLst>
                <a:path w="13366" h="24262" extrusionOk="0">
                  <a:moveTo>
                    <a:pt x="8865" y="1"/>
                  </a:moveTo>
                  <a:cubicBezTo>
                    <a:pt x="7294" y="1"/>
                    <a:pt x="9152" y="1453"/>
                    <a:pt x="9152" y="1453"/>
                  </a:cubicBezTo>
                  <a:cubicBezTo>
                    <a:pt x="9152" y="1453"/>
                    <a:pt x="5569" y="1481"/>
                    <a:pt x="2961" y="2527"/>
                  </a:cubicBezTo>
                  <a:cubicBezTo>
                    <a:pt x="353" y="3573"/>
                    <a:pt x="0" y="7571"/>
                    <a:pt x="204" y="9155"/>
                  </a:cubicBezTo>
                  <a:cubicBezTo>
                    <a:pt x="408" y="10739"/>
                    <a:pt x="2364" y="12909"/>
                    <a:pt x="2364" y="12909"/>
                  </a:cubicBezTo>
                  <a:lnTo>
                    <a:pt x="2270" y="16763"/>
                  </a:lnTo>
                  <a:lnTo>
                    <a:pt x="4551" y="20245"/>
                  </a:lnTo>
                  <a:lnTo>
                    <a:pt x="4637" y="24261"/>
                  </a:lnTo>
                  <a:lnTo>
                    <a:pt x="6527" y="18428"/>
                  </a:lnTo>
                  <a:lnTo>
                    <a:pt x="9273" y="17711"/>
                  </a:lnTo>
                  <a:lnTo>
                    <a:pt x="9834" y="16690"/>
                  </a:lnTo>
                  <a:cubicBezTo>
                    <a:pt x="9834" y="16690"/>
                    <a:pt x="9667" y="12981"/>
                    <a:pt x="9838" y="10848"/>
                  </a:cubicBezTo>
                  <a:cubicBezTo>
                    <a:pt x="10008" y="8717"/>
                    <a:pt x="10522" y="5375"/>
                    <a:pt x="11438" y="5068"/>
                  </a:cubicBezTo>
                  <a:cubicBezTo>
                    <a:pt x="12353" y="4762"/>
                    <a:pt x="13366" y="3655"/>
                    <a:pt x="12758" y="1957"/>
                  </a:cubicBezTo>
                  <a:cubicBezTo>
                    <a:pt x="12579" y="1453"/>
                    <a:pt x="12402" y="1276"/>
                    <a:pt x="12242" y="1276"/>
                  </a:cubicBezTo>
                  <a:cubicBezTo>
                    <a:pt x="11862" y="1276"/>
                    <a:pt x="11578" y="2275"/>
                    <a:pt x="11578" y="2275"/>
                  </a:cubicBezTo>
                  <a:cubicBezTo>
                    <a:pt x="11578" y="2275"/>
                    <a:pt x="10682" y="57"/>
                    <a:pt x="8955" y="2"/>
                  </a:cubicBezTo>
                  <a:cubicBezTo>
                    <a:pt x="8924" y="1"/>
                    <a:pt x="8894" y="1"/>
                    <a:pt x="886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809;p64">
              <a:extLst>
                <a:ext uri="{FF2B5EF4-FFF2-40B4-BE49-F238E27FC236}">
                  <a16:creationId xmlns:a16="http://schemas.microsoft.com/office/drawing/2014/main" id="{A4702E07-A8EC-42B0-A02C-642983D51DD3}"/>
                </a:ext>
              </a:extLst>
            </p:cNvPr>
            <p:cNvSpPr/>
            <p:nvPr/>
          </p:nvSpPr>
          <p:spPr>
            <a:xfrm>
              <a:off x="1586550" y="2152000"/>
              <a:ext cx="334175" cy="336775"/>
            </a:xfrm>
            <a:custGeom>
              <a:avLst/>
              <a:gdLst/>
              <a:ahLst/>
              <a:cxnLst/>
              <a:rect l="l" t="t" r="r" b="b"/>
              <a:pathLst>
                <a:path w="13367" h="13471" extrusionOk="0">
                  <a:moveTo>
                    <a:pt x="8866" y="1"/>
                  </a:moveTo>
                  <a:cubicBezTo>
                    <a:pt x="7295" y="1"/>
                    <a:pt x="9153" y="1453"/>
                    <a:pt x="9153" y="1453"/>
                  </a:cubicBezTo>
                  <a:cubicBezTo>
                    <a:pt x="9153" y="1453"/>
                    <a:pt x="5570" y="1481"/>
                    <a:pt x="2962" y="2527"/>
                  </a:cubicBezTo>
                  <a:cubicBezTo>
                    <a:pt x="354" y="3573"/>
                    <a:pt x="0" y="7571"/>
                    <a:pt x="204" y="9155"/>
                  </a:cubicBezTo>
                  <a:cubicBezTo>
                    <a:pt x="408" y="10739"/>
                    <a:pt x="2363" y="12909"/>
                    <a:pt x="2363" y="12909"/>
                  </a:cubicBezTo>
                  <a:lnTo>
                    <a:pt x="2356" y="13258"/>
                  </a:lnTo>
                  <a:lnTo>
                    <a:pt x="4646" y="13470"/>
                  </a:lnTo>
                  <a:lnTo>
                    <a:pt x="9873" y="10454"/>
                  </a:lnTo>
                  <a:cubicBezTo>
                    <a:pt x="10072" y="8327"/>
                    <a:pt x="10578" y="5357"/>
                    <a:pt x="11439" y="5068"/>
                  </a:cubicBezTo>
                  <a:cubicBezTo>
                    <a:pt x="12354" y="4762"/>
                    <a:pt x="13367" y="3655"/>
                    <a:pt x="12759" y="1955"/>
                  </a:cubicBezTo>
                  <a:cubicBezTo>
                    <a:pt x="12580" y="1452"/>
                    <a:pt x="12403" y="1275"/>
                    <a:pt x="12243" y="1275"/>
                  </a:cubicBezTo>
                  <a:cubicBezTo>
                    <a:pt x="11863" y="1275"/>
                    <a:pt x="11579" y="2275"/>
                    <a:pt x="11579" y="2275"/>
                  </a:cubicBezTo>
                  <a:cubicBezTo>
                    <a:pt x="11579" y="2275"/>
                    <a:pt x="10683" y="57"/>
                    <a:pt x="8956" y="2"/>
                  </a:cubicBezTo>
                  <a:cubicBezTo>
                    <a:pt x="8925" y="1"/>
                    <a:pt x="8895" y="1"/>
                    <a:pt x="8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810;p64">
              <a:extLst>
                <a:ext uri="{FF2B5EF4-FFF2-40B4-BE49-F238E27FC236}">
                  <a16:creationId xmlns:a16="http://schemas.microsoft.com/office/drawing/2014/main" id="{4AF6F3C2-2A90-4599-B1A6-4613F4B0EC9A}"/>
                </a:ext>
              </a:extLst>
            </p:cNvPr>
            <p:cNvSpPr/>
            <p:nvPr/>
          </p:nvSpPr>
          <p:spPr>
            <a:xfrm>
              <a:off x="1578825" y="2144850"/>
              <a:ext cx="340525" cy="351075"/>
            </a:xfrm>
            <a:custGeom>
              <a:avLst/>
              <a:gdLst/>
              <a:ahLst/>
              <a:cxnLst/>
              <a:rect l="l" t="t" r="r" b="b"/>
              <a:pathLst>
                <a:path w="13621" h="14043" extrusionOk="0">
                  <a:moveTo>
                    <a:pt x="9189" y="573"/>
                  </a:moveTo>
                  <a:cubicBezTo>
                    <a:pt x="9210" y="573"/>
                    <a:pt x="9232" y="574"/>
                    <a:pt x="9256" y="574"/>
                  </a:cubicBezTo>
                  <a:cubicBezTo>
                    <a:pt x="10774" y="623"/>
                    <a:pt x="11615" y="2648"/>
                    <a:pt x="11624" y="2668"/>
                  </a:cubicBezTo>
                  <a:cubicBezTo>
                    <a:pt x="11669" y="2779"/>
                    <a:pt x="11773" y="2846"/>
                    <a:pt x="11898" y="2846"/>
                  </a:cubicBezTo>
                  <a:cubicBezTo>
                    <a:pt x="11900" y="2846"/>
                    <a:pt x="11902" y="2846"/>
                    <a:pt x="11905" y="2846"/>
                  </a:cubicBezTo>
                  <a:cubicBezTo>
                    <a:pt x="12027" y="2840"/>
                    <a:pt x="12130" y="2757"/>
                    <a:pt x="12164" y="2639"/>
                  </a:cubicBezTo>
                  <a:cubicBezTo>
                    <a:pt x="12265" y="2281"/>
                    <a:pt x="12466" y="1888"/>
                    <a:pt x="12530" y="1843"/>
                  </a:cubicBezTo>
                  <a:cubicBezTo>
                    <a:pt x="12531" y="1844"/>
                    <a:pt x="12646" y="1904"/>
                    <a:pt x="12801" y="2338"/>
                  </a:cubicBezTo>
                  <a:cubicBezTo>
                    <a:pt x="13030" y="2981"/>
                    <a:pt x="13021" y="3587"/>
                    <a:pt x="12775" y="4093"/>
                  </a:cubicBezTo>
                  <a:cubicBezTo>
                    <a:pt x="12552" y="4553"/>
                    <a:pt x="12134" y="4922"/>
                    <a:pt x="11657" y="5083"/>
                  </a:cubicBezTo>
                  <a:cubicBezTo>
                    <a:pt x="10577" y="5444"/>
                    <a:pt x="10103" y="8606"/>
                    <a:pt x="9912" y="10565"/>
                  </a:cubicBezTo>
                  <a:lnTo>
                    <a:pt x="4891" y="13463"/>
                  </a:lnTo>
                  <a:lnTo>
                    <a:pt x="2957" y="13283"/>
                  </a:lnTo>
                  <a:lnTo>
                    <a:pt x="2959" y="13203"/>
                  </a:lnTo>
                  <a:cubicBezTo>
                    <a:pt x="2961" y="13130"/>
                    <a:pt x="2935" y="13058"/>
                    <a:pt x="2886" y="13004"/>
                  </a:cubicBezTo>
                  <a:cubicBezTo>
                    <a:pt x="2867" y="12982"/>
                    <a:pt x="988" y="10883"/>
                    <a:pt x="799" y="9405"/>
                  </a:cubicBezTo>
                  <a:cubicBezTo>
                    <a:pt x="595" y="7829"/>
                    <a:pt x="963" y="4047"/>
                    <a:pt x="3377" y="3080"/>
                  </a:cubicBezTo>
                  <a:cubicBezTo>
                    <a:pt x="5904" y="2066"/>
                    <a:pt x="9430" y="2026"/>
                    <a:pt x="9465" y="2026"/>
                  </a:cubicBezTo>
                  <a:cubicBezTo>
                    <a:pt x="9736" y="2024"/>
                    <a:pt x="9852" y="1681"/>
                    <a:pt x="9639" y="1515"/>
                  </a:cubicBezTo>
                  <a:cubicBezTo>
                    <a:pt x="9220" y="1187"/>
                    <a:pt x="8826" y="739"/>
                    <a:pt x="8815" y="629"/>
                  </a:cubicBezTo>
                  <a:cubicBezTo>
                    <a:pt x="8815" y="629"/>
                    <a:pt x="8889" y="573"/>
                    <a:pt x="9189" y="573"/>
                  </a:cubicBezTo>
                  <a:close/>
                  <a:moveTo>
                    <a:pt x="9155" y="0"/>
                  </a:moveTo>
                  <a:cubicBezTo>
                    <a:pt x="8892" y="0"/>
                    <a:pt x="8423" y="41"/>
                    <a:pt x="8289" y="413"/>
                  </a:cubicBezTo>
                  <a:cubicBezTo>
                    <a:pt x="8166" y="747"/>
                    <a:pt x="8436" y="1151"/>
                    <a:pt x="8746" y="1479"/>
                  </a:cubicBezTo>
                  <a:cubicBezTo>
                    <a:pt x="7555" y="1542"/>
                    <a:pt x="5114" y="1765"/>
                    <a:pt x="3163" y="2548"/>
                  </a:cubicBezTo>
                  <a:cubicBezTo>
                    <a:pt x="415" y="3650"/>
                    <a:pt x="0" y="7693"/>
                    <a:pt x="230" y="9477"/>
                  </a:cubicBezTo>
                  <a:cubicBezTo>
                    <a:pt x="421" y="10966"/>
                    <a:pt x="2008" y="12870"/>
                    <a:pt x="2384" y="13300"/>
                  </a:cubicBezTo>
                  <a:lnTo>
                    <a:pt x="2378" y="13536"/>
                  </a:lnTo>
                  <a:cubicBezTo>
                    <a:pt x="2374" y="13687"/>
                    <a:pt x="2488" y="13814"/>
                    <a:pt x="2638" y="13828"/>
                  </a:cubicBezTo>
                  <a:lnTo>
                    <a:pt x="4928" y="14042"/>
                  </a:lnTo>
                  <a:lnTo>
                    <a:pt x="4955" y="14042"/>
                  </a:lnTo>
                  <a:cubicBezTo>
                    <a:pt x="5005" y="14042"/>
                    <a:pt x="5055" y="14028"/>
                    <a:pt x="5097" y="14004"/>
                  </a:cubicBezTo>
                  <a:lnTo>
                    <a:pt x="10325" y="10987"/>
                  </a:lnTo>
                  <a:cubicBezTo>
                    <a:pt x="10405" y="10939"/>
                    <a:pt x="10458" y="10857"/>
                    <a:pt x="10467" y="10765"/>
                  </a:cubicBezTo>
                  <a:cubicBezTo>
                    <a:pt x="10763" y="7592"/>
                    <a:pt x="11381" y="5777"/>
                    <a:pt x="11838" y="5625"/>
                  </a:cubicBezTo>
                  <a:cubicBezTo>
                    <a:pt x="12457" y="5418"/>
                    <a:pt x="12999" y="4939"/>
                    <a:pt x="13289" y="4343"/>
                  </a:cubicBezTo>
                  <a:cubicBezTo>
                    <a:pt x="13604" y="3696"/>
                    <a:pt x="13621" y="2936"/>
                    <a:pt x="13338" y="2145"/>
                  </a:cubicBezTo>
                  <a:cubicBezTo>
                    <a:pt x="13204" y="1772"/>
                    <a:pt x="12999" y="1275"/>
                    <a:pt x="12562" y="1275"/>
                  </a:cubicBezTo>
                  <a:cubicBezTo>
                    <a:pt x="12553" y="1275"/>
                    <a:pt x="12544" y="1275"/>
                    <a:pt x="12535" y="1275"/>
                  </a:cubicBezTo>
                  <a:cubicBezTo>
                    <a:pt x="12234" y="1285"/>
                    <a:pt x="12010" y="1560"/>
                    <a:pt x="11854" y="1861"/>
                  </a:cubicBezTo>
                  <a:cubicBezTo>
                    <a:pt x="11434" y="1148"/>
                    <a:pt x="10578" y="44"/>
                    <a:pt x="9272" y="3"/>
                  </a:cubicBezTo>
                  <a:cubicBezTo>
                    <a:pt x="9242" y="2"/>
                    <a:pt x="9202" y="0"/>
                    <a:pt x="9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811;p64">
              <a:extLst>
                <a:ext uri="{FF2B5EF4-FFF2-40B4-BE49-F238E27FC236}">
                  <a16:creationId xmlns:a16="http://schemas.microsoft.com/office/drawing/2014/main" id="{8361B4B0-B89C-4453-9D63-DBC9FB816234}"/>
                </a:ext>
              </a:extLst>
            </p:cNvPr>
            <p:cNvSpPr/>
            <p:nvPr/>
          </p:nvSpPr>
          <p:spPr>
            <a:xfrm>
              <a:off x="1588150" y="2265250"/>
              <a:ext cx="228125" cy="98050"/>
            </a:xfrm>
            <a:custGeom>
              <a:avLst/>
              <a:gdLst/>
              <a:ahLst/>
              <a:cxnLst/>
              <a:rect l="l" t="t" r="r" b="b"/>
              <a:pathLst>
                <a:path w="9125" h="3922" extrusionOk="0">
                  <a:moveTo>
                    <a:pt x="4273" y="1"/>
                  </a:moveTo>
                  <a:cubicBezTo>
                    <a:pt x="2981" y="1"/>
                    <a:pt x="2081" y="499"/>
                    <a:pt x="1524" y="955"/>
                  </a:cubicBezTo>
                  <a:cubicBezTo>
                    <a:pt x="651" y="1673"/>
                    <a:pt x="69" y="2752"/>
                    <a:pt x="5" y="3771"/>
                  </a:cubicBezTo>
                  <a:cubicBezTo>
                    <a:pt x="0" y="3849"/>
                    <a:pt x="60" y="3917"/>
                    <a:pt x="139" y="3922"/>
                  </a:cubicBezTo>
                  <a:lnTo>
                    <a:pt x="149" y="3922"/>
                  </a:lnTo>
                  <a:cubicBezTo>
                    <a:pt x="223" y="3922"/>
                    <a:pt x="286" y="3863"/>
                    <a:pt x="291" y="3788"/>
                  </a:cubicBezTo>
                  <a:cubicBezTo>
                    <a:pt x="349" y="2862"/>
                    <a:pt x="904" y="1837"/>
                    <a:pt x="1706" y="1178"/>
                  </a:cubicBezTo>
                  <a:cubicBezTo>
                    <a:pt x="2223" y="752"/>
                    <a:pt x="3063" y="288"/>
                    <a:pt x="4270" y="288"/>
                  </a:cubicBezTo>
                  <a:cubicBezTo>
                    <a:pt x="4484" y="288"/>
                    <a:pt x="4710" y="303"/>
                    <a:pt x="4947" y="335"/>
                  </a:cubicBezTo>
                  <a:cubicBezTo>
                    <a:pt x="6182" y="499"/>
                    <a:pt x="7074" y="549"/>
                    <a:pt x="7702" y="549"/>
                  </a:cubicBezTo>
                  <a:cubicBezTo>
                    <a:pt x="8636" y="549"/>
                    <a:pt x="8985" y="438"/>
                    <a:pt x="9008" y="431"/>
                  </a:cubicBezTo>
                  <a:cubicBezTo>
                    <a:pt x="9084" y="405"/>
                    <a:pt x="9125" y="324"/>
                    <a:pt x="9099" y="249"/>
                  </a:cubicBezTo>
                  <a:cubicBezTo>
                    <a:pt x="9080" y="189"/>
                    <a:pt x="9024" y="151"/>
                    <a:pt x="8963" y="151"/>
                  </a:cubicBezTo>
                  <a:cubicBezTo>
                    <a:pt x="8948" y="151"/>
                    <a:pt x="8933" y="153"/>
                    <a:pt x="8919" y="158"/>
                  </a:cubicBezTo>
                  <a:cubicBezTo>
                    <a:pt x="8913" y="160"/>
                    <a:pt x="8583" y="261"/>
                    <a:pt x="7699" y="261"/>
                  </a:cubicBezTo>
                  <a:cubicBezTo>
                    <a:pt x="7086" y="261"/>
                    <a:pt x="6206" y="212"/>
                    <a:pt x="4984" y="49"/>
                  </a:cubicBezTo>
                  <a:cubicBezTo>
                    <a:pt x="4735" y="16"/>
                    <a:pt x="4498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812;p64">
              <a:extLst>
                <a:ext uri="{FF2B5EF4-FFF2-40B4-BE49-F238E27FC236}">
                  <a16:creationId xmlns:a16="http://schemas.microsoft.com/office/drawing/2014/main" id="{22428B7F-EB79-410B-825D-18D55356C7B8}"/>
                </a:ext>
              </a:extLst>
            </p:cNvPr>
            <p:cNvSpPr/>
            <p:nvPr/>
          </p:nvSpPr>
          <p:spPr>
            <a:xfrm>
              <a:off x="1603850" y="2350400"/>
              <a:ext cx="199200" cy="66725"/>
            </a:xfrm>
            <a:custGeom>
              <a:avLst/>
              <a:gdLst/>
              <a:ahLst/>
              <a:cxnLst/>
              <a:rect l="l" t="t" r="r" b="b"/>
              <a:pathLst>
                <a:path w="7968" h="2669" extrusionOk="0">
                  <a:moveTo>
                    <a:pt x="2150" y="0"/>
                  </a:moveTo>
                  <a:cubicBezTo>
                    <a:pt x="1435" y="0"/>
                    <a:pt x="771" y="305"/>
                    <a:pt x="396" y="825"/>
                  </a:cubicBezTo>
                  <a:cubicBezTo>
                    <a:pt x="30" y="1333"/>
                    <a:pt x="0" y="1960"/>
                    <a:pt x="314" y="2589"/>
                  </a:cubicBezTo>
                  <a:cubicBezTo>
                    <a:pt x="338" y="2638"/>
                    <a:pt x="388" y="2668"/>
                    <a:pt x="442" y="2669"/>
                  </a:cubicBezTo>
                  <a:lnTo>
                    <a:pt x="444" y="2669"/>
                  </a:lnTo>
                  <a:cubicBezTo>
                    <a:pt x="550" y="2669"/>
                    <a:pt x="619" y="2556"/>
                    <a:pt x="572" y="2461"/>
                  </a:cubicBezTo>
                  <a:cubicBezTo>
                    <a:pt x="306" y="1932"/>
                    <a:pt x="327" y="1410"/>
                    <a:pt x="629" y="991"/>
                  </a:cubicBezTo>
                  <a:cubicBezTo>
                    <a:pt x="946" y="552"/>
                    <a:pt x="1536" y="287"/>
                    <a:pt x="2161" y="287"/>
                  </a:cubicBezTo>
                  <a:cubicBezTo>
                    <a:pt x="2265" y="287"/>
                    <a:pt x="2369" y="294"/>
                    <a:pt x="2474" y="309"/>
                  </a:cubicBezTo>
                  <a:cubicBezTo>
                    <a:pt x="2963" y="380"/>
                    <a:pt x="3726" y="403"/>
                    <a:pt x="4525" y="403"/>
                  </a:cubicBezTo>
                  <a:cubicBezTo>
                    <a:pt x="6060" y="403"/>
                    <a:pt x="7725" y="317"/>
                    <a:pt x="7831" y="311"/>
                  </a:cubicBezTo>
                  <a:cubicBezTo>
                    <a:pt x="7909" y="304"/>
                    <a:pt x="7968" y="238"/>
                    <a:pt x="7964" y="159"/>
                  </a:cubicBezTo>
                  <a:cubicBezTo>
                    <a:pt x="7959" y="84"/>
                    <a:pt x="7897" y="25"/>
                    <a:pt x="7822" y="25"/>
                  </a:cubicBezTo>
                  <a:cubicBezTo>
                    <a:pt x="7820" y="25"/>
                    <a:pt x="7818" y="25"/>
                    <a:pt x="7815" y="25"/>
                  </a:cubicBezTo>
                  <a:cubicBezTo>
                    <a:pt x="7790" y="27"/>
                    <a:pt x="6070" y="116"/>
                    <a:pt x="4508" y="116"/>
                  </a:cubicBezTo>
                  <a:cubicBezTo>
                    <a:pt x="3725" y="116"/>
                    <a:pt x="2982" y="93"/>
                    <a:pt x="2512" y="26"/>
                  </a:cubicBezTo>
                  <a:cubicBezTo>
                    <a:pt x="2391" y="9"/>
                    <a:pt x="2270" y="0"/>
                    <a:pt x="2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813;p64">
              <a:extLst>
                <a:ext uri="{FF2B5EF4-FFF2-40B4-BE49-F238E27FC236}">
                  <a16:creationId xmlns:a16="http://schemas.microsoft.com/office/drawing/2014/main" id="{666D7E1D-79E8-4BD5-9DDE-9180850E4091}"/>
                </a:ext>
              </a:extLst>
            </p:cNvPr>
            <p:cNvSpPr/>
            <p:nvPr/>
          </p:nvSpPr>
          <p:spPr>
            <a:xfrm>
              <a:off x="1651675" y="2252325"/>
              <a:ext cx="291475" cy="354275"/>
            </a:xfrm>
            <a:custGeom>
              <a:avLst/>
              <a:gdLst/>
              <a:ahLst/>
              <a:cxnLst/>
              <a:rect l="l" t="t" r="r" b="b"/>
              <a:pathLst>
                <a:path w="11659" h="14171" extrusionOk="0">
                  <a:moveTo>
                    <a:pt x="8654" y="1"/>
                  </a:moveTo>
                  <a:lnTo>
                    <a:pt x="5666" y="1463"/>
                  </a:lnTo>
                  <a:cubicBezTo>
                    <a:pt x="5666" y="1463"/>
                    <a:pt x="6447" y="4082"/>
                    <a:pt x="6471" y="4613"/>
                  </a:cubicBezTo>
                  <a:cubicBezTo>
                    <a:pt x="6494" y="5142"/>
                    <a:pt x="4386" y="5502"/>
                    <a:pt x="4386" y="5502"/>
                  </a:cubicBezTo>
                  <a:lnTo>
                    <a:pt x="4072" y="7375"/>
                  </a:lnTo>
                  <a:lnTo>
                    <a:pt x="3278" y="7411"/>
                  </a:lnTo>
                  <a:cubicBezTo>
                    <a:pt x="3278" y="7411"/>
                    <a:pt x="2832" y="6369"/>
                    <a:pt x="2261" y="5465"/>
                  </a:cubicBezTo>
                  <a:cubicBezTo>
                    <a:pt x="2024" y="5092"/>
                    <a:pt x="1597" y="4976"/>
                    <a:pt x="1176" y="4969"/>
                  </a:cubicBezTo>
                  <a:cubicBezTo>
                    <a:pt x="1168" y="4969"/>
                    <a:pt x="1160" y="4969"/>
                    <a:pt x="1152" y="4969"/>
                  </a:cubicBezTo>
                  <a:cubicBezTo>
                    <a:pt x="506" y="4969"/>
                    <a:pt x="0" y="5532"/>
                    <a:pt x="72" y="6178"/>
                  </a:cubicBezTo>
                  <a:cubicBezTo>
                    <a:pt x="130" y="6694"/>
                    <a:pt x="222" y="7294"/>
                    <a:pt x="368" y="7673"/>
                  </a:cubicBezTo>
                  <a:cubicBezTo>
                    <a:pt x="668" y="8456"/>
                    <a:pt x="2041" y="9457"/>
                    <a:pt x="2041" y="9457"/>
                  </a:cubicBezTo>
                  <a:lnTo>
                    <a:pt x="3231" y="12324"/>
                  </a:lnTo>
                  <a:lnTo>
                    <a:pt x="9421" y="14171"/>
                  </a:lnTo>
                  <a:lnTo>
                    <a:pt x="9944" y="14015"/>
                  </a:lnTo>
                  <a:lnTo>
                    <a:pt x="10220" y="8294"/>
                  </a:lnTo>
                  <a:lnTo>
                    <a:pt x="11659" y="7831"/>
                  </a:lnTo>
                  <a:lnTo>
                    <a:pt x="9669" y="4868"/>
                  </a:lnTo>
                  <a:cubicBezTo>
                    <a:pt x="9669" y="4868"/>
                    <a:pt x="10163" y="4049"/>
                    <a:pt x="10115" y="2989"/>
                  </a:cubicBezTo>
                  <a:cubicBezTo>
                    <a:pt x="10067" y="1929"/>
                    <a:pt x="8654" y="1"/>
                    <a:pt x="8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814;p64">
              <a:extLst>
                <a:ext uri="{FF2B5EF4-FFF2-40B4-BE49-F238E27FC236}">
                  <a16:creationId xmlns:a16="http://schemas.microsoft.com/office/drawing/2014/main" id="{53B152A7-4C18-4F09-BF06-92445E823C98}"/>
                </a:ext>
              </a:extLst>
            </p:cNvPr>
            <p:cNvSpPr/>
            <p:nvPr/>
          </p:nvSpPr>
          <p:spPr>
            <a:xfrm>
              <a:off x="1645275" y="2245200"/>
              <a:ext cx="306475" cy="368600"/>
            </a:xfrm>
            <a:custGeom>
              <a:avLst/>
              <a:gdLst/>
              <a:ahLst/>
              <a:cxnLst/>
              <a:rect l="l" t="t" r="r" b="b"/>
              <a:pathLst>
                <a:path w="12259" h="14744" extrusionOk="0">
                  <a:moveTo>
                    <a:pt x="8819" y="650"/>
                  </a:moveTo>
                  <a:cubicBezTo>
                    <a:pt x="9257" y="1284"/>
                    <a:pt x="10054" y="2573"/>
                    <a:pt x="10086" y="3287"/>
                  </a:cubicBezTo>
                  <a:cubicBezTo>
                    <a:pt x="10128" y="4242"/>
                    <a:pt x="9685" y="4998"/>
                    <a:pt x="9680" y="5006"/>
                  </a:cubicBezTo>
                  <a:cubicBezTo>
                    <a:pt x="9624" y="5101"/>
                    <a:pt x="9626" y="5220"/>
                    <a:pt x="9688" y="5312"/>
                  </a:cubicBezTo>
                  <a:lnTo>
                    <a:pt x="11466" y="7961"/>
                  </a:lnTo>
                  <a:lnTo>
                    <a:pt x="10389" y="8307"/>
                  </a:lnTo>
                  <a:cubicBezTo>
                    <a:pt x="10275" y="8344"/>
                    <a:pt x="10196" y="8447"/>
                    <a:pt x="10190" y="8566"/>
                  </a:cubicBezTo>
                  <a:lnTo>
                    <a:pt x="9925" y="14084"/>
                  </a:lnTo>
                  <a:lnTo>
                    <a:pt x="9677" y="14159"/>
                  </a:lnTo>
                  <a:lnTo>
                    <a:pt x="3700" y="12375"/>
                  </a:lnTo>
                  <a:lnTo>
                    <a:pt x="2561" y="9632"/>
                  </a:lnTo>
                  <a:cubicBezTo>
                    <a:pt x="2540" y="9583"/>
                    <a:pt x="2507" y="9542"/>
                    <a:pt x="2465" y="9510"/>
                  </a:cubicBezTo>
                  <a:cubicBezTo>
                    <a:pt x="2102" y="9246"/>
                    <a:pt x="1113" y="8434"/>
                    <a:pt x="891" y="7856"/>
                  </a:cubicBezTo>
                  <a:cubicBezTo>
                    <a:pt x="779" y="7565"/>
                    <a:pt x="683" y="7073"/>
                    <a:pt x="612" y="6430"/>
                  </a:cubicBezTo>
                  <a:cubicBezTo>
                    <a:pt x="585" y="6201"/>
                    <a:pt x="659" y="5972"/>
                    <a:pt x="815" y="5803"/>
                  </a:cubicBezTo>
                  <a:cubicBezTo>
                    <a:pt x="968" y="5635"/>
                    <a:pt x="1182" y="5540"/>
                    <a:pt x="1408" y="5540"/>
                  </a:cubicBezTo>
                  <a:cubicBezTo>
                    <a:pt x="1414" y="5540"/>
                    <a:pt x="1419" y="5540"/>
                    <a:pt x="1425" y="5540"/>
                  </a:cubicBezTo>
                  <a:cubicBezTo>
                    <a:pt x="1842" y="5547"/>
                    <a:pt x="2128" y="5668"/>
                    <a:pt x="2275" y="5902"/>
                  </a:cubicBezTo>
                  <a:cubicBezTo>
                    <a:pt x="2826" y="6774"/>
                    <a:pt x="3266" y="7797"/>
                    <a:pt x="3270" y="7807"/>
                  </a:cubicBezTo>
                  <a:cubicBezTo>
                    <a:pt x="3313" y="7909"/>
                    <a:pt x="3410" y="7983"/>
                    <a:pt x="3518" y="7983"/>
                  </a:cubicBezTo>
                  <a:cubicBezTo>
                    <a:pt x="3528" y="7983"/>
                    <a:pt x="3537" y="7983"/>
                    <a:pt x="3546" y="7981"/>
                  </a:cubicBezTo>
                  <a:lnTo>
                    <a:pt x="4341" y="7946"/>
                  </a:lnTo>
                  <a:cubicBezTo>
                    <a:pt x="4475" y="7939"/>
                    <a:pt x="4588" y="7841"/>
                    <a:pt x="4610" y="7707"/>
                  </a:cubicBezTo>
                  <a:lnTo>
                    <a:pt x="4891" y="6034"/>
                  </a:lnTo>
                  <a:cubicBezTo>
                    <a:pt x="5919" y="5841"/>
                    <a:pt x="7040" y="5491"/>
                    <a:pt x="7013" y="4884"/>
                  </a:cubicBezTo>
                  <a:cubicBezTo>
                    <a:pt x="6991" y="4414"/>
                    <a:pt x="6464" y="2580"/>
                    <a:pt x="6265" y="1898"/>
                  </a:cubicBezTo>
                  <a:lnTo>
                    <a:pt x="8819" y="650"/>
                  </a:lnTo>
                  <a:close/>
                  <a:moveTo>
                    <a:pt x="8909" y="1"/>
                  </a:moveTo>
                  <a:cubicBezTo>
                    <a:pt x="8867" y="1"/>
                    <a:pt x="8824" y="10"/>
                    <a:pt x="8784" y="29"/>
                  </a:cubicBezTo>
                  <a:lnTo>
                    <a:pt x="5795" y="1492"/>
                  </a:lnTo>
                  <a:cubicBezTo>
                    <a:pt x="5670" y="1553"/>
                    <a:pt x="5607" y="1697"/>
                    <a:pt x="5648" y="1830"/>
                  </a:cubicBezTo>
                  <a:cubicBezTo>
                    <a:pt x="5958" y="2869"/>
                    <a:pt x="6425" y="4548"/>
                    <a:pt x="6447" y="4879"/>
                  </a:cubicBezTo>
                  <a:cubicBezTo>
                    <a:pt x="6352" y="5058"/>
                    <a:pt x="5470" y="5357"/>
                    <a:pt x="4593" y="5507"/>
                  </a:cubicBezTo>
                  <a:cubicBezTo>
                    <a:pt x="4474" y="5527"/>
                    <a:pt x="4381" y="5621"/>
                    <a:pt x="4360" y="5741"/>
                  </a:cubicBezTo>
                  <a:lnTo>
                    <a:pt x="4085" y="7386"/>
                  </a:lnTo>
                  <a:lnTo>
                    <a:pt x="3716" y="7401"/>
                  </a:lnTo>
                  <a:cubicBezTo>
                    <a:pt x="3560" y="7059"/>
                    <a:pt x="3199" y="6294"/>
                    <a:pt x="2758" y="5596"/>
                  </a:cubicBezTo>
                  <a:cubicBezTo>
                    <a:pt x="2581" y="5317"/>
                    <a:pt x="2210" y="4981"/>
                    <a:pt x="1437" y="4969"/>
                  </a:cubicBezTo>
                  <a:cubicBezTo>
                    <a:pt x="1045" y="4975"/>
                    <a:pt x="659" y="5125"/>
                    <a:pt x="392" y="5417"/>
                  </a:cubicBezTo>
                  <a:cubicBezTo>
                    <a:pt x="127" y="5709"/>
                    <a:pt x="0" y="6101"/>
                    <a:pt x="44" y="6494"/>
                  </a:cubicBezTo>
                  <a:cubicBezTo>
                    <a:pt x="121" y="7193"/>
                    <a:pt x="226" y="7721"/>
                    <a:pt x="357" y="8061"/>
                  </a:cubicBezTo>
                  <a:cubicBezTo>
                    <a:pt x="650" y="8825"/>
                    <a:pt x="1757" y="9695"/>
                    <a:pt x="2064" y="9926"/>
                  </a:cubicBezTo>
                  <a:lnTo>
                    <a:pt x="3223" y="12719"/>
                  </a:lnTo>
                  <a:cubicBezTo>
                    <a:pt x="3257" y="12799"/>
                    <a:pt x="3323" y="12859"/>
                    <a:pt x="3405" y="12884"/>
                  </a:cubicBezTo>
                  <a:lnTo>
                    <a:pt x="9595" y="14732"/>
                  </a:lnTo>
                  <a:cubicBezTo>
                    <a:pt x="9621" y="14739"/>
                    <a:pt x="9649" y="14743"/>
                    <a:pt x="9677" y="14743"/>
                  </a:cubicBezTo>
                  <a:cubicBezTo>
                    <a:pt x="9704" y="14743"/>
                    <a:pt x="9731" y="14741"/>
                    <a:pt x="9758" y="14733"/>
                  </a:cubicBezTo>
                  <a:lnTo>
                    <a:pt x="10282" y="14576"/>
                  </a:lnTo>
                  <a:cubicBezTo>
                    <a:pt x="10398" y="14542"/>
                    <a:pt x="10480" y="14437"/>
                    <a:pt x="10486" y="14316"/>
                  </a:cubicBezTo>
                  <a:lnTo>
                    <a:pt x="10751" y="8793"/>
                  </a:lnTo>
                  <a:lnTo>
                    <a:pt x="12002" y="8392"/>
                  </a:lnTo>
                  <a:cubicBezTo>
                    <a:pt x="12184" y="8333"/>
                    <a:pt x="12258" y="8116"/>
                    <a:pt x="12152" y="7958"/>
                  </a:cubicBezTo>
                  <a:lnTo>
                    <a:pt x="10257" y="5136"/>
                  </a:lnTo>
                  <a:cubicBezTo>
                    <a:pt x="10408" y="4828"/>
                    <a:pt x="10696" y="4121"/>
                    <a:pt x="10656" y="3261"/>
                  </a:cubicBezTo>
                  <a:cubicBezTo>
                    <a:pt x="10607" y="2129"/>
                    <a:pt x="9201" y="199"/>
                    <a:pt x="9140" y="118"/>
                  </a:cubicBezTo>
                  <a:cubicBezTo>
                    <a:pt x="9085" y="42"/>
                    <a:pt x="8998" y="1"/>
                    <a:pt x="8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815;p64">
              <a:extLst>
                <a:ext uri="{FF2B5EF4-FFF2-40B4-BE49-F238E27FC236}">
                  <a16:creationId xmlns:a16="http://schemas.microsoft.com/office/drawing/2014/main" id="{551BCEC1-5FF7-4599-B6C1-5B63ECF6884C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816;p64">
              <a:extLst>
                <a:ext uri="{FF2B5EF4-FFF2-40B4-BE49-F238E27FC236}">
                  <a16:creationId xmlns:a16="http://schemas.microsoft.com/office/drawing/2014/main" id="{647EDE85-5EAC-496D-87F7-DFD89A083AAE}"/>
                </a:ext>
              </a:extLst>
            </p:cNvPr>
            <p:cNvSpPr/>
            <p:nvPr/>
          </p:nvSpPr>
          <p:spPr>
            <a:xfrm>
              <a:off x="1651675" y="2276200"/>
              <a:ext cx="207225" cy="315875"/>
            </a:xfrm>
            <a:custGeom>
              <a:avLst/>
              <a:gdLst/>
              <a:ahLst/>
              <a:cxnLst/>
              <a:rect l="l" t="t" r="r" b="b"/>
              <a:pathLst>
                <a:path w="8289" h="12635" extrusionOk="0">
                  <a:moveTo>
                    <a:pt x="6704" y="0"/>
                  </a:moveTo>
                  <a:lnTo>
                    <a:pt x="5666" y="508"/>
                  </a:lnTo>
                  <a:cubicBezTo>
                    <a:pt x="5666" y="508"/>
                    <a:pt x="6447" y="3127"/>
                    <a:pt x="6471" y="3658"/>
                  </a:cubicBezTo>
                  <a:cubicBezTo>
                    <a:pt x="6494" y="4187"/>
                    <a:pt x="4386" y="4547"/>
                    <a:pt x="4386" y="4547"/>
                  </a:cubicBezTo>
                  <a:lnTo>
                    <a:pt x="4072" y="6420"/>
                  </a:lnTo>
                  <a:lnTo>
                    <a:pt x="3278" y="6456"/>
                  </a:lnTo>
                  <a:cubicBezTo>
                    <a:pt x="3278" y="6456"/>
                    <a:pt x="2832" y="5414"/>
                    <a:pt x="2261" y="4510"/>
                  </a:cubicBezTo>
                  <a:cubicBezTo>
                    <a:pt x="2024" y="4137"/>
                    <a:pt x="1597" y="4021"/>
                    <a:pt x="1176" y="4014"/>
                  </a:cubicBezTo>
                  <a:cubicBezTo>
                    <a:pt x="1168" y="4014"/>
                    <a:pt x="1160" y="4014"/>
                    <a:pt x="1152" y="4014"/>
                  </a:cubicBezTo>
                  <a:cubicBezTo>
                    <a:pt x="506" y="4014"/>
                    <a:pt x="0" y="4577"/>
                    <a:pt x="72" y="5223"/>
                  </a:cubicBezTo>
                  <a:cubicBezTo>
                    <a:pt x="130" y="5739"/>
                    <a:pt x="222" y="6339"/>
                    <a:pt x="368" y="6718"/>
                  </a:cubicBezTo>
                  <a:cubicBezTo>
                    <a:pt x="668" y="7501"/>
                    <a:pt x="2041" y="8502"/>
                    <a:pt x="2041" y="8502"/>
                  </a:cubicBezTo>
                  <a:lnTo>
                    <a:pt x="3231" y="11369"/>
                  </a:lnTo>
                  <a:lnTo>
                    <a:pt x="7468" y="12634"/>
                  </a:lnTo>
                  <a:cubicBezTo>
                    <a:pt x="7218" y="11190"/>
                    <a:pt x="6784" y="8842"/>
                    <a:pt x="6458" y="8028"/>
                  </a:cubicBezTo>
                  <a:cubicBezTo>
                    <a:pt x="5975" y="6821"/>
                    <a:pt x="7545" y="4649"/>
                    <a:pt x="8028" y="3201"/>
                  </a:cubicBezTo>
                  <a:cubicBezTo>
                    <a:pt x="8288" y="2417"/>
                    <a:pt x="7491" y="1073"/>
                    <a:pt x="6704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817;p64">
              <a:extLst>
                <a:ext uri="{FF2B5EF4-FFF2-40B4-BE49-F238E27FC236}">
                  <a16:creationId xmlns:a16="http://schemas.microsoft.com/office/drawing/2014/main" id="{704574D3-2538-4940-8A88-77E4558B7855}"/>
                </a:ext>
              </a:extLst>
            </p:cNvPr>
            <p:cNvSpPr/>
            <p:nvPr/>
          </p:nvSpPr>
          <p:spPr>
            <a:xfrm>
              <a:off x="1856600" y="2365175"/>
              <a:ext cx="15250" cy="41925"/>
            </a:xfrm>
            <a:custGeom>
              <a:avLst/>
              <a:gdLst/>
              <a:ahLst/>
              <a:cxnLst/>
              <a:rect l="l" t="t" r="r" b="b"/>
              <a:pathLst>
                <a:path w="610" h="1677" extrusionOk="0">
                  <a:moveTo>
                    <a:pt x="304" y="0"/>
                  </a:moveTo>
                  <a:cubicBezTo>
                    <a:pt x="136" y="0"/>
                    <a:pt x="0" y="376"/>
                    <a:pt x="0" y="839"/>
                  </a:cubicBezTo>
                  <a:cubicBezTo>
                    <a:pt x="0" y="1301"/>
                    <a:pt x="136" y="1677"/>
                    <a:pt x="304" y="1677"/>
                  </a:cubicBezTo>
                  <a:cubicBezTo>
                    <a:pt x="472" y="1677"/>
                    <a:pt x="609" y="1301"/>
                    <a:pt x="609" y="839"/>
                  </a:cubicBezTo>
                  <a:cubicBezTo>
                    <a:pt x="609" y="375"/>
                    <a:pt x="472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818;p64">
              <a:extLst>
                <a:ext uri="{FF2B5EF4-FFF2-40B4-BE49-F238E27FC236}">
                  <a16:creationId xmlns:a16="http://schemas.microsoft.com/office/drawing/2014/main" id="{8689FC12-68C0-487E-8B20-8169E9D50879}"/>
                </a:ext>
              </a:extLst>
            </p:cNvPr>
            <p:cNvSpPr/>
            <p:nvPr/>
          </p:nvSpPr>
          <p:spPr>
            <a:xfrm>
              <a:off x="1832850" y="2314700"/>
              <a:ext cx="55550" cy="39000"/>
            </a:xfrm>
            <a:custGeom>
              <a:avLst/>
              <a:gdLst/>
              <a:ahLst/>
              <a:cxnLst/>
              <a:rect l="l" t="t" r="r" b="b"/>
              <a:pathLst>
                <a:path w="2222" h="1560" extrusionOk="0">
                  <a:moveTo>
                    <a:pt x="1441" y="0"/>
                  </a:moveTo>
                  <a:cubicBezTo>
                    <a:pt x="1001" y="0"/>
                    <a:pt x="569" y="366"/>
                    <a:pt x="114" y="1126"/>
                  </a:cubicBezTo>
                  <a:cubicBezTo>
                    <a:pt x="1" y="1317"/>
                    <a:pt x="137" y="1558"/>
                    <a:pt x="358" y="1559"/>
                  </a:cubicBezTo>
                  <a:cubicBezTo>
                    <a:pt x="458" y="1559"/>
                    <a:pt x="552" y="1507"/>
                    <a:pt x="604" y="1421"/>
                  </a:cubicBezTo>
                  <a:cubicBezTo>
                    <a:pt x="1067" y="649"/>
                    <a:pt x="1334" y="572"/>
                    <a:pt x="1434" y="572"/>
                  </a:cubicBezTo>
                  <a:cubicBezTo>
                    <a:pt x="1436" y="572"/>
                    <a:pt x="1439" y="572"/>
                    <a:pt x="1441" y="572"/>
                  </a:cubicBezTo>
                  <a:cubicBezTo>
                    <a:pt x="1555" y="576"/>
                    <a:pt x="1635" y="715"/>
                    <a:pt x="1640" y="722"/>
                  </a:cubicBezTo>
                  <a:cubicBezTo>
                    <a:pt x="1690" y="822"/>
                    <a:pt x="1790" y="879"/>
                    <a:pt x="1895" y="879"/>
                  </a:cubicBezTo>
                  <a:cubicBezTo>
                    <a:pt x="1939" y="879"/>
                    <a:pt x="1983" y="869"/>
                    <a:pt x="2024" y="848"/>
                  </a:cubicBezTo>
                  <a:cubicBezTo>
                    <a:pt x="2165" y="776"/>
                    <a:pt x="2222" y="604"/>
                    <a:pt x="2150" y="464"/>
                  </a:cubicBezTo>
                  <a:cubicBezTo>
                    <a:pt x="2068" y="298"/>
                    <a:pt x="1831" y="15"/>
                    <a:pt x="1466" y="1"/>
                  </a:cubicBezTo>
                  <a:cubicBezTo>
                    <a:pt x="1457" y="1"/>
                    <a:pt x="1449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819;p64">
              <a:extLst>
                <a:ext uri="{FF2B5EF4-FFF2-40B4-BE49-F238E27FC236}">
                  <a16:creationId xmlns:a16="http://schemas.microsoft.com/office/drawing/2014/main" id="{5E78D765-9645-49FA-B476-0C12B4DAAD5B}"/>
                </a:ext>
              </a:extLst>
            </p:cNvPr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820;p64">
              <a:extLst>
                <a:ext uri="{FF2B5EF4-FFF2-40B4-BE49-F238E27FC236}">
                  <a16:creationId xmlns:a16="http://schemas.microsoft.com/office/drawing/2014/main" id="{0135F7D8-8BA8-491E-8461-1824C34F6061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821;p64">
              <a:extLst>
                <a:ext uri="{FF2B5EF4-FFF2-40B4-BE49-F238E27FC236}">
                  <a16:creationId xmlns:a16="http://schemas.microsoft.com/office/drawing/2014/main" id="{35CE7CEE-E0B9-4D6F-BB1D-8C58DF2C4DC7}"/>
                </a:ext>
              </a:extLst>
            </p:cNvPr>
            <p:cNvSpPr/>
            <p:nvPr/>
          </p:nvSpPr>
          <p:spPr>
            <a:xfrm>
              <a:off x="1591800" y="2532625"/>
              <a:ext cx="128100" cy="229500"/>
            </a:xfrm>
            <a:custGeom>
              <a:avLst/>
              <a:gdLst/>
              <a:ahLst/>
              <a:cxnLst/>
              <a:rect l="l" t="t" r="r" b="b"/>
              <a:pathLst>
                <a:path w="5124" h="9180" extrusionOk="0">
                  <a:moveTo>
                    <a:pt x="1953" y="688"/>
                  </a:moveTo>
                  <a:lnTo>
                    <a:pt x="4455" y="4931"/>
                  </a:lnTo>
                  <a:lnTo>
                    <a:pt x="1301" y="8247"/>
                  </a:lnTo>
                  <a:lnTo>
                    <a:pt x="599" y="1562"/>
                  </a:lnTo>
                  <a:lnTo>
                    <a:pt x="1953" y="688"/>
                  </a:lnTo>
                  <a:close/>
                  <a:moveTo>
                    <a:pt x="2047" y="0"/>
                  </a:moveTo>
                  <a:cubicBezTo>
                    <a:pt x="1993" y="0"/>
                    <a:pt x="1939" y="16"/>
                    <a:pt x="1893" y="46"/>
                  </a:cubicBezTo>
                  <a:lnTo>
                    <a:pt x="141" y="1176"/>
                  </a:lnTo>
                  <a:cubicBezTo>
                    <a:pt x="50" y="1234"/>
                    <a:pt x="0" y="1339"/>
                    <a:pt x="12" y="1447"/>
                  </a:cubicBezTo>
                  <a:lnTo>
                    <a:pt x="796" y="8923"/>
                  </a:lnTo>
                  <a:cubicBezTo>
                    <a:pt x="809" y="9035"/>
                    <a:pt x="883" y="9128"/>
                    <a:pt x="988" y="9164"/>
                  </a:cubicBezTo>
                  <a:cubicBezTo>
                    <a:pt x="1019" y="9175"/>
                    <a:pt x="1050" y="9180"/>
                    <a:pt x="1082" y="9180"/>
                  </a:cubicBezTo>
                  <a:cubicBezTo>
                    <a:pt x="1160" y="9180"/>
                    <a:pt x="1234" y="9148"/>
                    <a:pt x="1288" y="9091"/>
                  </a:cubicBezTo>
                  <a:lnTo>
                    <a:pt x="5019" y="5168"/>
                  </a:lnTo>
                  <a:cubicBezTo>
                    <a:pt x="5107" y="5075"/>
                    <a:pt x="5124" y="4935"/>
                    <a:pt x="5059" y="4825"/>
                  </a:cubicBezTo>
                  <a:lnTo>
                    <a:pt x="2294" y="141"/>
                  </a:lnTo>
                  <a:cubicBezTo>
                    <a:pt x="2256" y="74"/>
                    <a:pt x="2190" y="27"/>
                    <a:pt x="2115" y="9"/>
                  </a:cubicBezTo>
                  <a:cubicBezTo>
                    <a:pt x="2093" y="3"/>
                    <a:pt x="2070" y="0"/>
                    <a:pt x="2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822;p64">
              <a:extLst>
                <a:ext uri="{FF2B5EF4-FFF2-40B4-BE49-F238E27FC236}">
                  <a16:creationId xmlns:a16="http://schemas.microsoft.com/office/drawing/2014/main" id="{70437DA5-D1AE-4EA4-9988-C94CD0172447}"/>
                </a:ext>
              </a:extLst>
            </p:cNvPr>
            <p:cNvSpPr/>
            <p:nvPr/>
          </p:nvSpPr>
          <p:spPr>
            <a:xfrm>
              <a:off x="1599200" y="2539775"/>
              <a:ext cx="112925" cy="215200"/>
            </a:xfrm>
            <a:custGeom>
              <a:avLst/>
              <a:gdLst/>
              <a:ahLst/>
              <a:cxnLst/>
              <a:rect l="l" t="t" r="r" b="b"/>
              <a:pathLst>
                <a:path w="4517" h="8608" extrusionOk="0">
                  <a:moveTo>
                    <a:pt x="1752" y="1"/>
                  </a:moveTo>
                  <a:lnTo>
                    <a:pt x="0" y="1131"/>
                  </a:lnTo>
                  <a:lnTo>
                    <a:pt x="785" y="8608"/>
                  </a:lnTo>
                  <a:lnTo>
                    <a:pt x="4517" y="4685"/>
                  </a:lnTo>
                  <a:lnTo>
                    <a:pt x="175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823;p64">
              <a:extLst>
                <a:ext uri="{FF2B5EF4-FFF2-40B4-BE49-F238E27FC236}">
                  <a16:creationId xmlns:a16="http://schemas.microsoft.com/office/drawing/2014/main" id="{7FA28D08-EC39-4C3A-B9F4-557C4A521D67}"/>
                </a:ext>
              </a:extLst>
            </p:cNvPr>
            <p:cNvSpPr/>
            <p:nvPr/>
          </p:nvSpPr>
          <p:spPr>
            <a:xfrm>
              <a:off x="1181700" y="3457400"/>
              <a:ext cx="881575" cy="1568625"/>
            </a:xfrm>
            <a:custGeom>
              <a:avLst/>
              <a:gdLst/>
              <a:ahLst/>
              <a:cxnLst/>
              <a:rect l="l" t="t" r="r" b="b"/>
              <a:pathLst>
                <a:path w="35263" h="62745" extrusionOk="0">
                  <a:moveTo>
                    <a:pt x="1389" y="0"/>
                  </a:moveTo>
                  <a:cubicBezTo>
                    <a:pt x="0" y="5352"/>
                    <a:pt x="283" y="7142"/>
                    <a:pt x="3346" y="11918"/>
                  </a:cubicBezTo>
                  <a:cubicBezTo>
                    <a:pt x="9690" y="21806"/>
                    <a:pt x="26222" y="32054"/>
                    <a:pt x="26222" y="32054"/>
                  </a:cubicBezTo>
                  <a:cubicBezTo>
                    <a:pt x="26222" y="32054"/>
                    <a:pt x="24310" y="39396"/>
                    <a:pt x="24791" y="45547"/>
                  </a:cubicBezTo>
                  <a:cubicBezTo>
                    <a:pt x="25268" y="51630"/>
                    <a:pt x="24743" y="62640"/>
                    <a:pt x="24743" y="62640"/>
                  </a:cubicBezTo>
                  <a:lnTo>
                    <a:pt x="29224" y="62745"/>
                  </a:lnTo>
                  <a:cubicBezTo>
                    <a:pt x="29224" y="62745"/>
                    <a:pt x="34705" y="32960"/>
                    <a:pt x="34985" y="32333"/>
                  </a:cubicBezTo>
                  <a:cubicBezTo>
                    <a:pt x="35263" y="31706"/>
                    <a:pt x="34395" y="29444"/>
                    <a:pt x="30814" y="24849"/>
                  </a:cubicBezTo>
                  <a:cubicBezTo>
                    <a:pt x="27234" y="20253"/>
                    <a:pt x="14217" y="4716"/>
                    <a:pt x="14217" y="4716"/>
                  </a:cubicBezTo>
                  <a:lnTo>
                    <a:pt x="138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824;p64">
              <a:extLst>
                <a:ext uri="{FF2B5EF4-FFF2-40B4-BE49-F238E27FC236}">
                  <a16:creationId xmlns:a16="http://schemas.microsoft.com/office/drawing/2014/main" id="{8B7AED1E-9FD5-4510-A7C6-83D8CE62A4AD}"/>
                </a:ext>
              </a:extLst>
            </p:cNvPr>
            <p:cNvSpPr/>
            <p:nvPr/>
          </p:nvSpPr>
          <p:spPr>
            <a:xfrm>
              <a:off x="1174075" y="3450225"/>
              <a:ext cx="899525" cy="1582950"/>
            </a:xfrm>
            <a:custGeom>
              <a:avLst/>
              <a:gdLst/>
              <a:ahLst/>
              <a:cxnLst/>
              <a:rect l="l" t="t" r="r" b="b"/>
              <a:pathLst>
                <a:path w="35981" h="63318" extrusionOk="0">
                  <a:moveTo>
                    <a:pt x="1694" y="1"/>
                  </a:moveTo>
                  <a:cubicBezTo>
                    <a:pt x="1567" y="1"/>
                    <a:pt x="1452" y="86"/>
                    <a:pt x="1419" y="214"/>
                  </a:cubicBezTo>
                  <a:cubicBezTo>
                    <a:pt x="0" y="5686"/>
                    <a:pt x="297" y="7501"/>
                    <a:pt x="3412" y="12357"/>
                  </a:cubicBezTo>
                  <a:cubicBezTo>
                    <a:pt x="9363" y="21637"/>
                    <a:pt x="24395" y="31329"/>
                    <a:pt x="26201" y="32473"/>
                  </a:cubicBezTo>
                  <a:cubicBezTo>
                    <a:pt x="25899" y="33707"/>
                    <a:pt x="24377" y="40297"/>
                    <a:pt x="24811" y="45856"/>
                  </a:cubicBezTo>
                  <a:cubicBezTo>
                    <a:pt x="25280" y="51851"/>
                    <a:pt x="24768" y="62804"/>
                    <a:pt x="24763" y="62914"/>
                  </a:cubicBezTo>
                  <a:cubicBezTo>
                    <a:pt x="24755" y="63074"/>
                    <a:pt x="24881" y="63209"/>
                    <a:pt x="25042" y="63214"/>
                  </a:cubicBezTo>
                  <a:lnTo>
                    <a:pt x="29522" y="63318"/>
                  </a:lnTo>
                  <a:lnTo>
                    <a:pt x="29529" y="63318"/>
                  </a:lnTo>
                  <a:cubicBezTo>
                    <a:pt x="29667" y="63318"/>
                    <a:pt x="29786" y="63219"/>
                    <a:pt x="29811" y="63082"/>
                  </a:cubicBezTo>
                  <a:cubicBezTo>
                    <a:pt x="31319" y="54886"/>
                    <a:pt x="35292" y="33457"/>
                    <a:pt x="35552" y="32735"/>
                  </a:cubicBezTo>
                  <a:cubicBezTo>
                    <a:pt x="35980" y="31774"/>
                    <a:pt x="34446" y="28939"/>
                    <a:pt x="31346" y="24959"/>
                  </a:cubicBezTo>
                  <a:cubicBezTo>
                    <a:pt x="27803" y="20412"/>
                    <a:pt x="14872" y="4973"/>
                    <a:pt x="14741" y="4818"/>
                  </a:cubicBezTo>
                  <a:cubicBezTo>
                    <a:pt x="14684" y="4750"/>
                    <a:pt x="14603" y="4716"/>
                    <a:pt x="14521" y="4716"/>
                  </a:cubicBezTo>
                  <a:cubicBezTo>
                    <a:pt x="14456" y="4716"/>
                    <a:pt x="14391" y="4738"/>
                    <a:pt x="14337" y="4783"/>
                  </a:cubicBezTo>
                  <a:cubicBezTo>
                    <a:pt x="14217" y="4884"/>
                    <a:pt x="14201" y="5065"/>
                    <a:pt x="14302" y="5187"/>
                  </a:cubicBezTo>
                  <a:cubicBezTo>
                    <a:pt x="14433" y="5342"/>
                    <a:pt x="27358" y="20772"/>
                    <a:pt x="30894" y="25311"/>
                  </a:cubicBezTo>
                  <a:cubicBezTo>
                    <a:pt x="34587" y="30052"/>
                    <a:pt x="35214" y="32089"/>
                    <a:pt x="35029" y="32505"/>
                  </a:cubicBezTo>
                  <a:cubicBezTo>
                    <a:pt x="34750" y="33129"/>
                    <a:pt x="30030" y="58741"/>
                    <a:pt x="29293" y="62740"/>
                  </a:cubicBezTo>
                  <a:lnTo>
                    <a:pt x="25348" y="62647"/>
                  </a:lnTo>
                  <a:cubicBezTo>
                    <a:pt x="25427" y="60856"/>
                    <a:pt x="25812" y="51289"/>
                    <a:pt x="25383" y="45811"/>
                  </a:cubicBezTo>
                  <a:cubicBezTo>
                    <a:pt x="24911" y="39779"/>
                    <a:pt x="26788" y="32485"/>
                    <a:pt x="26806" y="32412"/>
                  </a:cubicBezTo>
                  <a:cubicBezTo>
                    <a:pt x="26838" y="32292"/>
                    <a:pt x="26786" y="32164"/>
                    <a:pt x="26680" y="32097"/>
                  </a:cubicBezTo>
                  <a:cubicBezTo>
                    <a:pt x="26515" y="31996"/>
                    <a:pt x="10130" y="21770"/>
                    <a:pt x="3895" y="12049"/>
                  </a:cubicBezTo>
                  <a:cubicBezTo>
                    <a:pt x="893" y="7372"/>
                    <a:pt x="606" y="5624"/>
                    <a:pt x="1972" y="359"/>
                  </a:cubicBezTo>
                  <a:cubicBezTo>
                    <a:pt x="2012" y="206"/>
                    <a:pt x="1920" y="50"/>
                    <a:pt x="1767" y="10"/>
                  </a:cubicBezTo>
                  <a:cubicBezTo>
                    <a:pt x="1743" y="4"/>
                    <a:pt x="1718" y="1"/>
                    <a:pt x="169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825;p64">
              <a:extLst>
                <a:ext uri="{FF2B5EF4-FFF2-40B4-BE49-F238E27FC236}">
                  <a16:creationId xmlns:a16="http://schemas.microsoft.com/office/drawing/2014/main" id="{895A578C-D0B6-4AD8-B034-F388A6AAD831}"/>
                </a:ext>
              </a:extLst>
            </p:cNvPr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826;p64">
              <a:extLst>
                <a:ext uri="{FF2B5EF4-FFF2-40B4-BE49-F238E27FC236}">
                  <a16:creationId xmlns:a16="http://schemas.microsoft.com/office/drawing/2014/main" id="{85861A80-30E8-4A72-87DE-780C7850881D}"/>
                </a:ext>
              </a:extLst>
            </p:cNvPr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827;p64">
              <a:extLst>
                <a:ext uri="{FF2B5EF4-FFF2-40B4-BE49-F238E27FC236}">
                  <a16:creationId xmlns:a16="http://schemas.microsoft.com/office/drawing/2014/main" id="{DB5EB086-9527-4B9B-9775-6B96EB294BB5}"/>
                </a:ext>
              </a:extLst>
            </p:cNvPr>
            <p:cNvSpPr/>
            <p:nvPr/>
          </p:nvSpPr>
          <p:spPr>
            <a:xfrm>
              <a:off x="1232575" y="3456725"/>
              <a:ext cx="117725" cy="243750"/>
            </a:xfrm>
            <a:custGeom>
              <a:avLst/>
              <a:gdLst/>
              <a:ahLst/>
              <a:cxnLst/>
              <a:rect l="l" t="t" r="r" b="b"/>
              <a:pathLst>
                <a:path w="4709" h="9750" extrusionOk="0">
                  <a:moveTo>
                    <a:pt x="1824" y="0"/>
                  </a:moveTo>
                  <a:cubicBezTo>
                    <a:pt x="1788" y="0"/>
                    <a:pt x="1751" y="14"/>
                    <a:pt x="1723" y="43"/>
                  </a:cubicBezTo>
                  <a:cubicBezTo>
                    <a:pt x="1546" y="218"/>
                    <a:pt x="0" y="1796"/>
                    <a:pt x="227" y="2670"/>
                  </a:cubicBezTo>
                  <a:cubicBezTo>
                    <a:pt x="269" y="2835"/>
                    <a:pt x="396" y="3053"/>
                    <a:pt x="758" y="3157"/>
                  </a:cubicBezTo>
                  <a:cubicBezTo>
                    <a:pt x="915" y="3202"/>
                    <a:pt x="1096" y="3252"/>
                    <a:pt x="1290" y="3305"/>
                  </a:cubicBezTo>
                  <a:cubicBezTo>
                    <a:pt x="2199" y="3559"/>
                    <a:pt x="4329" y="4151"/>
                    <a:pt x="4420" y="4436"/>
                  </a:cubicBezTo>
                  <a:cubicBezTo>
                    <a:pt x="4420" y="4436"/>
                    <a:pt x="4395" y="4477"/>
                    <a:pt x="4245" y="4527"/>
                  </a:cubicBezTo>
                  <a:cubicBezTo>
                    <a:pt x="2988" y="4946"/>
                    <a:pt x="1962" y="6163"/>
                    <a:pt x="1920" y="6215"/>
                  </a:cubicBezTo>
                  <a:cubicBezTo>
                    <a:pt x="1880" y="6262"/>
                    <a:pt x="1875" y="6330"/>
                    <a:pt x="1909" y="6383"/>
                  </a:cubicBezTo>
                  <a:cubicBezTo>
                    <a:pt x="1918" y="6397"/>
                    <a:pt x="2789" y="7773"/>
                    <a:pt x="4155" y="9690"/>
                  </a:cubicBezTo>
                  <a:cubicBezTo>
                    <a:pt x="4182" y="9727"/>
                    <a:pt x="4226" y="9749"/>
                    <a:pt x="4272" y="9749"/>
                  </a:cubicBezTo>
                  <a:cubicBezTo>
                    <a:pt x="4274" y="9749"/>
                    <a:pt x="4275" y="9749"/>
                    <a:pt x="4277" y="9749"/>
                  </a:cubicBezTo>
                  <a:cubicBezTo>
                    <a:pt x="4305" y="9749"/>
                    <a:pt x="4331" y="9740"/>
                    <a:pt x="4354" y="9725"/>
                  </a:cubicBezTo>
                  <a:cubicBezTo>
                    <a:pt x="4418" y="9679"/>
                    <a:pt x="4433" y="9589"/>
                    <a:pt x="4387" y="9525"/>
                  </a:cubicBezTo>
                  <a:cubicBezTo>
                    <a:pt x="3225" y="7895"/>
                    <a:pt x="2422" y="6655"/>
                    <a:pt x="2207" y="6321"/>
                  </a:cubicBezTo>
                  <a:cubicBezTo>
                    <a:pt x="2453" y="6048"/>
                    <a:pt x="3330" y="5133"/>
                    <a:pt x="4335" y="4800"/>
                  </a:cubicBezTo>
                  <a:cubicBezTo>
                    <a:pt x="4427" y="4769"/>
                    <a:pt x="4709" y="4674"/>
                    <a:pt x="4702" y="4442"/>
                  </a:cubicBezTo>
                  <a:cubicBezTo>
                    <a:pt x="4692" y="4028"/>
                    <a:pt x="3618" y="3658"/>
                    <a:pt x="1365" y="3031"/>
                  </a:cubicBezTo>
                  <a:cubicBezTo>
                    <a:pt x="1173" y="2977"/>
                    <a:pt x="994" y="2927"/>
                    <a:pt x="836" y="2883"/>
                  </a:cubicBezTo>
                  <a:cubicBezTo>
                    <a:pt x="647" y="2829"/>
                    <a:pt x="539" y="2735"/>
                    <a:pt x="504" y="2599"/>
                  </a:cubicBezTo>
                  <a:cubicBezTo>
                    <a:pt x="346" y="1992"/>
                    <a:pt x="1477" y="694"/>
                    <a:pt x="1925" y="245"/>
                  </a:cubicBezTo>
                  <a:cubicBezTo>
                    <a:pt x="1982" y="189"/>
                    <a:pt x="1982" y="98"/>
                    <a:pt x="1925" y="43"/>
                  </a:cubicBezTo>
                  <a:cubicBezTo>
                    <a:pt x="1898" y="14"/>
                    <a:pt x="1861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828;p64">
              <a:extLst>
                <a:ext uri="{FF2B5EF4-FFF2-40B4-BE49-F238E27FC236}">
                  <a16:creationId xmlns:a16="http://schemas.microsoft.com/office/drawing/2014/main" id="{2044BD0C-5001-4607-B92E-6AA84AAEADFD}"/>
                </a:ext>
              </a:extLst>
            </p:cNvPr>
            <p:cNvSpPr/>
            <p:nvPr/>
          </p:nvSpPr>
          <p:spPr>
            <a:xfrm>
              <a:off x="1356275" y="3508075"/>
              <a:ext cx="414600" cy="356425"/>
            </a:xfrm>
            <a:custGeom>
              <a:avLst/>
              <a:gdLst/>
              <a:ahLst/>
              <a:cxnLst/>
              <a:rect l="l" t="t" r="r" b="b"/>
              <a:pathLst>
                <a:path w="16584" h="14257" extrusionOk="0">
                  <a:moveTo>
                    <a:pt x="162" y="1"/>
                  </a:moveTo>
                  <a:cubicBezTo>
                    <a:pt x="105" y="1"/>
                    <a:pt x="51" y="35"/>
                    <a:pt x="30" y="92"/>
                  </a:cubicBezTo>
                  <a:cubicBezTo>
                    <a:pt x="0" y="165"/>
                    <a:pt x="38" y="248"/>
                    <a:pt x="111" y="276"/>
                  </a:cubicBezTo>
                  <a:cubicBezTo>
                    <a:pt x="4753" y="2093"/>
                    <a:pt x="16175" y="14092"/>
                    <a:pt x="16291" y="14212"/>
                  </a:cubicBezTo>
                  <a:cubicBezTo>
                    <a:pt x="16317" y="14240"/>
                    <a:pt x="16354" y="14257"/>
                    <a:pt x="16394" y="14257"/>
                  </a:cubicBezTo>
                  <a:lnTo>
                    <a:pt x="16394" y="14257"/>
                  </a:lnTo>
                  <a:cubicBezTo>
                    <a:pt x="16519" y="14256"/>
                    <a:pt x="16584" y="14107"/>
                    <a:pt x="16497" y="14016"/>
                  </a:cubicBezTo>
                  <a:cubicBezTo>
                    <a:pt x="16027" y="13519"/>
                    <a:pt x="4915" y="1850"/>
                    <a:pt x="216" y="11"/>
                  </a:cubicBezTo>
                  <a:cubicBezTo>
                    <a:pt x="198" y="4"/>
                    <a:pt x="180" y="1"/>
                    <a:pt x="162" y="1"/>
                  </a:cubicBezTo>
                  <a:close/>
                  <a:moveTo>
                    <a:pt x="16394" y="14257"/>
                  </a:moveTo>
                  <a:cubicBezTo>
                    <a:pt x="16393" y="14257"/>
                    <a:pt x="16393" y="14257"/>
                    <a:pt x="16393" y="14257"/>
                  </a:cubicBezTo>
                  <a:lnTo>
                    <a:pt x="16394" y="14257"/>
                  </a:lnTo>
                  <a:cubicBezTo>
                    <a:pt x="16394" y="14257"/>
                    <a:pt x="16394" y="14257"/>
                    <a:pt x="16394" y="142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829;p64">
              <a:extLst>
                <a:ext uri="{FF2B5EF4-FFF2-40B4-BE49-F238E27FC236}">
                  <a16:creationId xmlns:a16="http://schemas.microsoft.com/office/drawing/2014/main" id="{B54D61C6-B5D3-400C-BA63-ABA50A2A3162}"/>
                </a:ext>
              </a:extLst>
            </p:cNvPr>
            <p:cNvSpPr/>
            <p:nvPr/>
          </p:nvSpPr>
          <p:spPr>
            <a:xfrm>
              <a:off x="1756100" y="5023375"/>
              <a:ext cx="386275" cy="154825"/>
            </a:xfrm>
            <a:custGeom>
              <a:avLst/>
              <a:gdLst/>
              <a:ahLst/>
              <a:cxnLst/>
              <a:rect l="l" t="t" r="r" b="b"/>
              <a:pathLst>
                <a:path w="15451" h="6193" extrusionOk="0">
                  <a:moveTo>
                    <a:pt x="1767" y="1"/>
                  </a:moveTo>
                  <a:cubicBezTo>
                    <a:pt x="1767" y="1"/>
                    <a:pt x="0" y="5980"/>
                    <a:pt x="618" y="6156"/>
                  </a:cubicBezTo>
                  <a:cubicBezTo>
                    <a:pt x="706" y="6181"/>
                    <a:pt x="1022" y="6192"/>
                    <a:pt x="1501" y="6192"/>
                  </a:cubicBezTo>
                  <a:cubicBezTo>
                    <a:pt x="4383" y="6192"/>
                    <a:pt x="13187" y="5798"/>
                    <a:pt x="14232" y="5751"/>
                  </a:cubicBezTo>
                  <a:cubicBezTo>
                    <a:pt x="15451" y="5696"/>
                    <a:pt x="15424" y="5087"/>
                    <a:pt x="15424" y="5087"/>
                  </a:cubicBezTo>
                  <a:lnTo>
                    <a:pt x="6248" y="106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830;p64">
              <a:extLst>
                <a:ext uri="{FF2B5EF4-FFF2-40B4-BE49-F238E27FC236}">
                  <a16:creationId xmlns:a16="http://schemas.microsoft.com/office/drawing/2014/main" id="{B2E6FA7F-CAC3-4526-8415-613BEDC08617}"/>
                </a:ext>
              </a:extLst>
            </p:cNvPr>
            <p:cNvSpPr/>
            <p:nvPr/>
          </p:nvSpPr>
          <p:spPr>
            <a:xfrm>
              <a:off x="1753400" y="5016225"/>
              <a:ext cx="395475" cy="169000"/>
            </a:xfrm>
            <a:custGeom>
              <a:avLst/>
              <a:gdLst/>
              <a:ahLst/>
              <a:cxnLst/>
              <a:rect l="l" t="t" r="r" b="b"/>
              <a:pathLst>
                <a:path w="15819" h="6760" extrusionOk="0">
                  <a:moveTo>
                    <a:pt x="2088" y="578"/>
                  </a:moveTo>
                  <a:lnTo>
                    <a:pt x="6280" y="675"/>
                  </a:lnTo>
                  <a:lnTo>
                    <a:pt x="15172" y="5504"/>
                  </a:lnTo>
                  <a:cubicBezTo>
                    <a:pt x="15063" y="5612"/>
                    <a:pt x="14816" y="5729"/>
                    <a:pt x="14327" y="5751"/>
                  </a:cubicBezTo>
                  <a:cubicBezTo>
                    <a:pt x="9030" y="5988"/>
                    <a:pt x="3542" y="6194"/>
                    <a:pt x="1553" y="6194"/>
                  </a:cubicBezTo>
                  <a:cubicBezTo>
                    <a:pt x="1238" y="6194"/>
                    <a:pt x="1011" y="6189"/>
                    <a:pt x="886" y="6178"/>
                  </a:cubicBezTo>
                  <a:cubicBezTo>
                    <a:pt x="781" y="5609"/>
                    <a:pt x="1403" y="2934"/>
                    <a:pt x="2088" y="578"/>
                  </a:cubicBezTo>
                  <a:close/>
                  <a:moveTo>
                    <a:pt x="1867" y="0"/>
                  </a:moveTo>
                  <a:cubicBezTo>
                    <a:pt x="1746" y="0"/>
                    <a:pt x="1637" y="87"/>
                    <a:pt x="1601" y="206"/>
                  </a:cubicBezTo>
                  <a:cubicBezTo>
                    <a:pt x="1218" y="1502"/>
                    <a:pt x="1" y="5785"/>
                    <a:pt x="402" y="6514"/>
                  </a:cubicBezTo>
                  <a:cubicBezTo>
                    <a:pt x="473" y="6645"/>
                    <a:pt x="576" y="6697"/>
                    <a:pt x="648" y="6718"/>
                  </a:cubicBezTo>
                  <a:cubicBezTo>
                    <a:pt x="753" y="6747"/>
                    <a:pt x="1117" y="6760"/>
                    <a:pt x="1668" y="6760"/>
                  </a:cubicBezTo>
                  <a:cubicBezTo>
                    <a:pt x="4285" y="6760"/>
                    <a:pt x="11116" y="6468"/>
                    <a:pt x="14353" y="6322"/>
                  </a:cubicBezTo>
                  <a:cubicBezTo>
                    <a:pt x="14937" y="6296"/>
                    <a:pt x="15358" y="6146"/>
                    <a:pt x="15604" y="5878"/>
                  </a:cubicBezTo>
                  <a:cubicBezTo>
                    <a:pt x="15819" y="5642"/>
                    <a:pt x="15819" y="5405"/>
                    <a:pt x="15818" y="5360"/>
                  </a:cubicBezTo>
                  <a:cubicBezTo>
                    <a:pt x="15813" y="5260"/>
                    <a:pt x="15756" y="5169"/>
                    <a:pt x="15669" y="5122"/>
                  </a:cubicBezTo>
                  <a:lnTo>
                    <a:pt x="6493" y="139"/>
                  </a:lnTo>
                  <a:cubicBezTo>
                    <a:pt x="6453" y="117"/>
                    <a:pt x="6408" y="106"/>
                    <a:pt x="6364" y="105"/>
                  </a:cubicBezTo>
                  <a:lnTo>
                    <a:pt x="1882" y="1"/>
                  </a:lnTo>
                  <a:cubicBezTo>
                    <a:pt x="1877" y="1"/>
                    <a:pt x="1872" y="0"/>
                    <a:pt x="186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831;p64">
              <a:extLst>
                <a:ext uri="{FF2B5EF4-FFF2-40B4-BE49-F238E27FC236}">
                  <a16:creationId xmlns:a16="http://schemas.microsoft.com/office/drawing/2014/main" id="{73447B18-920B-45CD-83AA-188D468A8822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11013" y="37491"/>
                  </a:lnTo>
                  <a:lnTo>
                    <a:pt x="8806" y="22084"/>
                  </a:lnTo>
                  <a:cubicBezTo>
                    <a:pt x="8609" y="20713"/>
                    <a:pt x="9279" y="19361"/>
                    <a:pt x="10490" y="18687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832;p64">
              <a:extLst>
                <a:ext uri="{FF2B5EF4-FFF2-40B4-BE49-F238E27FC236}">
                  <a16:creationId xmlns:a16="http://schemas.microsoft.com/office/drawing/2014/main" id="{ED803AAC-E244-4427-B23C-BF95CBC744BF}"/>
                </a:ext>
              </a:extLst>
            </p:cNvPr>
            <p:cNvSpPr/>
            <p:nvPr/>
          </p:nvSpPr>
          <p:spPr>
            <a:xfrm>
              <a:off x="801125" y="2567025"/>
              <a:ext cx="593200" cy="965875"/>
            </a:xfrm>
            <a:custGeom>
              <a:avLst/>
              <a:gdLst/>
              <a:ahLst/>
              <a:cxnLst/>
              <a:rect l="l" t="t" r="r" b="b"/>
              <a:pathLst>
                <a:path w="23728" h="38635" extrusionOk="0">
                  <a:moveTo>
                    <a:pt x="22820" y="839"/>
                  </a:moveTo>
                  <a:cubicBezTo>
                    <a:pt x="22762" y="3024"/>
                    <a:pt x="21164" y="10262"/>
                    <a:pt x="20458" y="13268"/>
                  </a:cubicBezTo>
                  <a:lnTo>
                    <a:pt x="10668" y="18724"/>
                  </a:lnTo>
                  <a:cubicBezTo>
                    <a:pt x="9364" y="19451"/>
                    <a:pt x="8628" y="20933"/>
                    <a:pt x="8840" y="22412"/>
                  </a:cubicBezTo>
                  <a:lnTo>
                    <a:pt x="11007" y="37539"/>
                  </a:lnTo>
                  <a:lnTo>
                    <a:pt x="7878" y="38030"/>
                  </a:lnTo>
                  <a:lnTo>
                    <a:pt x="1113" y="20273"/>
                  </a:lnTo>
                  <a:cubicBezTo>
                    <a:pt x="627" y="19000"/>
                    <a:pt x="1027" y="17587"/>
                    <a:pt x="2108" y="16757"/>
                  </a:cubicBezTo>
                  <a:lnTo>
                    <a:pt x="22820" y="839"/>
                  </a:lnTo>
                  <a:close/>
                  <a:moveTo>
                    <a:pt x="23069" y="0"/>
                  </a:moveTo>
                  <a:cubicBezTo>
                    <a:pt x="23009" y="0"/>
                    <a:pt x="22948" y="19"/>
                    <a:pt x="22895" y="59"/>
                  </a:cubicBezTo>
                  <a:lnTo>
                    <a:pt x="1758" y="16303"/>
                  </a:lnTo>
                  <a:cubicBezTo>
                    <a:pt x="475" y="17290"/>
                    <a:pt x="1" y="18966"/>
                    <a:pt x="576" y="20477"/>
                  </a:cubicBezTo>
                  <a:lnTo>
                    <a:pt x="7427" y="38450"/>
                  </a:lnTo>
                  <a:cubicBezTo>
                    <a:pt x="7468" y="38562"/>
                    <a:pt x="7575" y="38635"/>
                    <a:pt x="7694" y="38635"/>
                  </a:cubicBezTo>
                  <a:cubicBezTo>
                    <a:pt x="7709" y="38635"/>
                    <a:pt x="7723" y="38633"/>
                    <a:pt x="7739" y="38631"/>
                  </a:cubicBezTo>
                  <a:lnTo>
                    <a:pt x="11376" y="38062"/>
                  </a:lnTo>
                  <a:cubicBezTo>
                    <a:pt x="11530" y="38037"/>
                    <a:pt x="11636" y="37893"/>
                    <a:pt x="11614" y="37737"/>
                  </a:cubicBezTo>
                  <a:lnTo>
                    <a:pt x="9407" y="22332"/>
                  </a:lnTo>
                  <a:cubicBezTo>
                    <a:pt x="9229" y="21085"/>
                    <a:pt x="9848" y="19836"/>
                    <a:pt x="10948" y="19224"/>
                  </a:cubicBezTo>
                  <a:lnTo>
                    <a:pt x="20848" y="13707"/>
                  </a:lnTo>
                  <a:cubicBezTo>
                    <a:pt x="20918" y="13668"/>
                    <a:pt x="20968" y="13602"/>
                    <a:pt x="20988" y="13523"/>
                  </a:cubicBezTo>
                  <a:cubicBezTo>
                    <a:pt x="21268" y="12329"/>
                    <a:pt x="23728" y="1809"/>
                    <a:pt x="23348" y="219"/>
                  </a:cubicBezTo>
                  <a:cubicBezTo>
                    <a:pt x="23315" y="83"/>
                    <a:pt x="23194" y="0"/>
                    <a:pt x="23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833;p64">
              <a:extLst>
                <a:ext uri="{FF2B5EF4-FFF2-40B4-BE49-F238E27FC236}">
                  <a16:creationId xmlns:a16="http://schemas.microsoft.com/office/drawing/2014/main" id="{00701699-36A9-4643-93A6-5C43A2F2E2E7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834;p64">
              <a:extLst>
                <a:ext uri="{FF2B5EF4-FFF2-40B4-BE49-F238E27FC236}">
                  <a16:creationId xmlns:a16="http://schemas.microsoft.com/office/drawing/2014/main" id="{841A09DD-855E-4091-BC7B-9140018E92C8}"/>
                </a:ext>
              </a:extLst>
            </p:cNvPr>
            <p:cNvSpPr/>
            <p:nvPr/>
          </p:nvSpPr>
          <p:spPr>
            <a:xfrm>
              <a:off x="809075" y="2574200"/>
              <a:ext cx="578200" cy="951525"/>
            </a:xfrm>
            <a:custGeom>
              <a:avLst/>
              <a:gdLst/>
              <a:ahLst/>
              <a:cxnLst/>
              <a:rect l="l" t="t" r="r" b="b"/>
              <a:pathLst>
                <a:path w="23128" h="38061" extrusionOk="0">
                  <a:moveTo>
                    <a:pt x="22751" y="0"/>
                  </a:moveTo>
                  <a:lnTo>
                    <a:pt x="1614" y="16244"/>
                  </a:lnTo>
                  <a:cubicBezTo>
                    <a:pt x="443" y="17144"/>
                    <a:pt x="0" y="18707"/>
                    <a:pt x="526" y="20089"/>
                  </a:cubicBezTo>
                  <a:lnTo>
                    <a:pt x="7376" y="38060"/>
                  </a:lnTo>
                  <a:lnTo>
                    <a:pt x="9156" y="37782"/>
                  </a:lnTo>
                  <a:cubicBezTo>
                    <a:pt x="7384" y="33811"/>
                    <a:pt x="1160" y="19801"/>
                    <a:pt x="1058" y="18558"/>
                  </a:cubicBezTo>
                  <a:cubicBezTo>
                    <a:pt x="946" y="17231"/>
                    <a:pt x="6608" y="12765"/>
                    <a:pt x="9508" y="12765"/>
                  </a:cubicBezTo>
                  <a:cubicBezTo>
                    <a:pt x="9774" y="12765"/>
                    <a:pt x="10017" y="12803"/>
                    <a:pt x="10230" y="12884"/>
                  </a:cubicBezTo>
                  <a:cubicBezTo>
                    <a:pt x="11778" y="13475"/>
                    <a:pt x="13862" y="14961"/>
                    <a:pt x="15254" y="16033"/>
                  </a:cubicBezTo>
                  <a:lnTo>
                    <a:pt x="20390" y="13170"/>
                  </a:lnTo>
                  <a:cubicBezTo>
                    <a:pt x="20390" y="13170"/>
                    <a:pt x="23128" y="1568"/>
                    <a:pt x="2275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835;p64">
              <a:extLst>
                <a:ext uri="{FF2B5EF4-FFF2-40B4-BE49-F238E27FC236}">
                  <a16:creationId xmlns:a16="http://schemas.microsoft.com/office/drawing/2014/main" id="{D1E28F8A-3DBA-42D5-8D1E-83B28882DC75}"/>
                </a:ext>
              </a:extLst>
            </p:cNvPr>
            <p:cNvSpPr/>
            <p:nvPr/>
          </p:nvSpPr>
          <p:spPr>
            <a:xfrm>
              <a:off x="907375" y="2977675"/>
              <a:ext cx="129450" cy="101625"/>
            </a:xfrm>
            <a:custGeom>
              <a:avLst/>
              <a:gdLst/>
              <a:ahLst/>
              <a:cxnLst/>
              <a:rect l="l" t="t" r="r" b="b"/>
              <a:pathLst>
                <a:path w="5178" h="4065" extrusionOk="0">
                  <a:moveTo>
                    <a:pt x="1535" y="1"/>
                  </a:moveTo>
                  <a:cubicBezTo>
                    <a:pt x="1419" y="1"/>
                    <a:pt x="1309" y="72"/>
                    <a:pt x="1265" y="189"/>
                  </a:cubicBezTo>
                  <a:cubicBezTo>
                    <a:pt x="1209" y="342"/>
                    <a:pt x="1293" y="513"/>
                    <a:pt x="1450" y="560"/>
                  </a:cubicBezTo>
                  <a:cubicBezTo>
                    <a:pt x="2560" y="969"/>
                    <a:pt x="3475" y="2117"/>
                    <a:pt x="4021" y="2954"/>
                  </a:cubicBezTo>
                  <a:cubicBezTo>
                    <a:pt x="3177" y="2466"/>
                    <a:pt x="1868" y="1755"/>
                    <a:pt x="428" y="1156"/>
                  </a:cubicBezTo>
                  <a:cubicBezTo>
                    <a:pt x="394" y="1143"/>
                    <a:pt x="359" y="1137"/>
                    <a:pt x="325" y="1137"/>
                  </a:cubicBezTo>
                  <a:cubicBezTo>
                    <a:pt x="212" y="1137"/>
                    <a:pt x="107" y="1203"/>
                    <a:pt x="61" y="1313"/>
                  </a:cubicBezTo>
                  <a:cubicBezTo>
                    <a:pt x="0" y="1456"/>
                    <a:pt x="66" y="1621"/>
                    <a:pt x="208" y="1684"/>
                  </a:cubicBezTo>
                  <a:cubicBezTo>
                    <a:pt x="2615" y="2686"/>
                    <a:pt x="4652" y="4004"/>
                    <a:pt x="4673" y="4017"/>
                  </a:cubicBezTo>
                  <a:cubicBezTo>
                    <a:pt x="4719" y="4047"/>
                    <a:pt x="4773" y="4064"/>
                    <a:pt x="4828" y="4064"/>
                  </a:cubicBezTo>
                  <a:cubicBezTo>
                    <a:pt x="5039" y="4064"/>
                    <a:pt x="5178" y="3844"/>
                    <a:pt x="5087" y="3654"/>
                  </a:cubicBezTo>
                  <a:cubicBezTo>
                    <a:pt x="5031" y="3536"/>
                    <a:pt x="3680" y="773"/>
                    <a:pt x="1647" y="25"/>
                  </a:cubicBezTo>
                  <a:cubicBezTo>
                    <a:pt x="1610" y="9"/>
                    <a:pt x="1572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836;p64">
              <a:extLst>
                <a:ext uri="{FF2B5EF4-FFF2-40B4-BE49-F238E27FC236}">
                  <a16:creationId xmlns:a16="http://schemas.microsoft.com/office/drawing/2014/main" id="{6E5CAD39-261D-4DD6-8312-245C8182EFED}"/>
                </a:ext>
              </a:extLst>
            </p:cNvPr>
            <p:cNvSpPr/>
            <p:nvPr/>
          </p:nvSpPr>
          <p:spPr>
            <a:xfrm>
              <a:off x="993450" y="3511475"/>
              <a:ext cx="177000" cy="271500"/>
            </a:xfrm>
            <a:custGeom>
              <a:avLst/>
              <a:gdLst/>
              <a:ahLst/>
              <a:cxnLst/>
              <a:rect l="l" t="t" r="r" b="b"/>
              <a:pathLst>
                <a:path w="7080" h="10860" extrusionOk="0">
                  <a:moveTo>
                    <a:pt x="3638" y="0"/>
                  </a:moveTo>
                  <a:lnTo>
                    <a:pt x="1" y="569"/>
                  </a:lnTo>
                  <a:cubicBezTo>
                    <a:pt x="1" y="569"/>
                    <a:pt x="52" y="4527"/>
                    <a:pt x="243" y="4870"/>
                  </a:cubicBezTo>
                  <a:cubicBezTo>
                    <a:pt x="434" y="5213"/>
                    <a:pt x="1270" y="6229"/>
                    <a:pt x="1270" y="6229"/>
                  </a:cubicBezTo>
                  <a:lnTo>
                    <a:pt x="2158" y="8385"/>
                  </a:lnTo>
                  <a:lnTo>
                    <a:pt x="3141" y="8779"/>
                  </a:lnTo>
                  <a:lnTo>
                    <a:pt x="3760" y="10859"/>
                  </a:lnTo>
                  <a:lnTo>
                    <a:pt x="4804" y="10636"/>
                  </a:lnTo>
                  <a:lnTo>
                    <a:pt x="4525" y="4414"/>
                  </a:lnTo>
                  <a:lnTo>
                    <a:pt x="5008" y="3427"/>
                  </a:lnTo>
                  <a:lnTo>
                    <a:pt x="6492" y="5205"/>
                  </a:lnTo>
                  <a:lnTo>
                    <a:pt x="7079" y="4564"/>
                  </a:lnTo>
                  <a:lnTo>
                    <a:pt x="5539" y="1560"/>
                  </a:lnTo>
                  <a:lnTo>
                    <a:pt x="3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37;p64">
              <a:extLst>
                <a:ext uri="{FF2B5EF4-FFF2-40B4-BE49-F238E27FC236}">
                  <a16:creationId xmlns:a16="http://schemas.microsoft.com/office/drawing/2014/main" id="{F103E795-F3BB-45F6-A946-6025A17756AF}"/>
                </a:ext>
              </a:extLst>
            </p:cNvPr>
            <p:cNvSpPr/>
            <p:nvPr/>
          </p:nvSpPr>
          <p:spPr>
            <a:xfrm>
              <a:off x="986250" y="3504300"/>
              <a:ext cx="191875" cy="285825"/>
            </a:xfrm>
            <a:custGeom>
              <a:avLst/>
              <a:gdLst/>
              <a:ahLst/>
              <a:cxnLst/>
              <a:rect l="l" t="t" r="r" b="b"/>
              <a:pathLst>
                <a:path w="7675" h="11433" extrusionOk="0">
                  <a:moveTo>
                    <a:pt x="3844" y="590"/>
                  </a:moveTo>
                  <a:lnTo>
                    <a:pt x="5600" y="2029"/>
                  </a:lnTo>
                  <a:lnTo>
                    <a:pt x="7021" y="4805"/>
                  </a:lnTo>
                  <a:lnTo>
                    <a:pt x="6790" y="5057"/>
                  </a:lnTo>
                  <a:lnTo>
                    <a:pt x="5516" y="3531"/>
                  </a:lnTo>
                  <a:cubicBezTo>
                    <a:pt x="5463" y="3465"/>
                    <a:pt x="5383" y="3427"/>
                    <a:pt x="5298" y="3427"/>
                  </a:cubicBezTo>
                  <a:cubicBezTo>
                    <a:pt x="5286" y="3427"/>
                    <a:pt x="5274" y="3428"/>
                    <a:pt x="5261" y="3430"/>
                  </a:cubicBezTo>
                  <a:cubicBezTo>
                    <a:pt x="5165" y="3441"/>
                    <a:pt x="5082" y="3502"/>
                    <a:pt x="5040" y="3589"/>
                  </a:cubicBezTo>
                  <a:lnTo>
                    <a:pt x="4557" y="4576"/>
                  </a:lnTo>
                  <a:cubicBezTo>
                    <a:pt x="4536" y="4619"/>
                    <a:pt x="4526" y="4667"/>
                    <a:pt x="4528" y="4714"/>
                  </a:cubicBezTo>
                  <a:lnTo>
                    <a:pt x="4795" y="10695"/>
                  </a:lnTo>
                  <a:lnTo>
                    <a:pt x="4246" y="10812"/>
                  </a:lnTo>
                  <a:lnTo>
                    <a:pt x="3702" y="8986"/>
                  </a:lnTo>
                  <a:cubicBezTo>
                    <a:pt x="3677" y="8901"/>
                    <a:pt x="3616" y="8834"/>
                    <a:pt x="3535" y="8801"/>
                  </a:cubicBezTo>
                  <a:lnTo>
                    <a:pt x="2664" y="8451"/>
                  </a:lnTo>
                  <a:lnTo>
                    <a:pt x="1823" y="6407"/>
                  </a:lnTo>
                  <a:cubicBezTo>
                    <a:pt x="1811" y="6381"/>
                    <a:pt x="1797" y="6357"/>
                    <a:pt x="1779" y="6335"/>
                  </a:cubicBezTo>
                  <a:cubicBezTo>
                    <a:pt x="1551" y="6057"/>
                    <a:pt x="927" y="5282"/>
                    <a:pt x="787" y="5031"/>
                  </a:cubicBezTo>
                  <a:cubicBezTo>
                    <a:pt x="690" y="4779"/>
                    <a:pt x="607" y="2880"/>
                    <a:pt x="579" y="1103"/>
                  </a:cubicBezTo>
                  <a:lnTo>
                    <a:pt x="3844" y="590"/>
                  </a:lnTo>
                  <a:close/>
                  <a:moveTo>
                    <a:pt x="3925" y="1"/>
                  </a:moveTo>
                  <a:cubicBezTo>
                    <a:pt x="3910" y="1"/>
                    <a:pt x="3896" y="2"/>
                    <a:pt x="3881" y="4"/>
                  </a:cubicBezTo>
                  <a:lnTo>
                    <a:pt x="244" y="573"/>
                  </a:lnTo>
                  <a:cubicBezTo>
                    <a:pt x="103" y="596"/>
                    <a:pt x="1" y="718"/>
                    <a:pt x="3" y="860"/>
                  </a:cubicBezTo>
                  <a:cubicBezTo>
                    <a:pt x="22" y="2365"/>
                    <a:pt x="84" y="4942"/>
                    <a:pt x="281" y="5296"/>
                  </a:cubicBezTo>
                  <a:cubicBezTo>
                    <a:pt x="466" y="5627"/>
                    <a:pt x="1146" y="6466"/>
                    <a:pt x="1309" y="6665"/>
                  </a:cubicBezTo>
                  <a:lnTo>
                    <a:pt x="2181" y="8780"/>
                  </a:lnTo>
                  <a:cubicBezTo>
                    <a:pt x="2209" y="8852"/>
                    <a:pt x="2266" y="8909"/>
                    <a:pt x="2338" y="8937"/>
                  </a:cubicBezTo>
                  <a:lnTo>
                    <a:pt x="3193" y="9280"/>
                  </a:lnTo>
                  <a:lnTo>
                    <a:pt x="3774" y="11228"/>
                  </a:lnTo>
                  <a:cubicBezTo>
                    <a:pt x="3809" y="11349"/>
                    <a:pt x="3921" y="11432"/>
                    <a:pt x="4048" y="11432"/>
                  </a:cubicBezTo>
                  <a:cubicBezTo>
                    <a:pt x="4068" y="11432"/>
                    <a:pt x="4087" y="11431"/>
                    <a:pt x="4108" y="11426"/>
                  </a:cubicBezTo>
                  <a:lnTo>
                    <a:pt x="5151" y="11204"/>
                  </a:lnTo>
                  <a:cubicBezTo>
                    <a:pt x="5288" y="11174"/>
                    <a:pt x="5383" y="11050"/>
                    <a:pt x="5378" y="10910"/>
                  </a:cubicBezTo>
                  <a:lnTo>
                    <a:pt x="5103" y="4761"/>
                  </a:lnTo>
                  <a:lnTo>
                    <a:pt x="5359" y="4236"/>
                  </a:lnTo>
                  <a:lnTo>
                    <a:pt x="6561" y="5675"/>
                  </a:lnTo>
                  <a:cubicBezTo>
                    <a:pt x="6613" y="5739"/>
                    <a:pt x="6690" y="5776"/>
                    <a:pt x="6774" y="5778"/>
                  </a:cubicBezTo>
                  <a:cubicBezTo>
                    <a:pt x="6775" y="5778"/>
                    <a:pt x="6777" y="5778"/>
                    <a:pt x="6778" y="5778"/>
                  </a:cubicBezTo>
                  <a:cubicBezTo>
                    <a:pt x="6859" y="5778"/>
                    <a:pt x="6936" y="5743"/>
                    <a:pt x="6992" y="5684"/>
                  </a:cubicBezTo>
                  <a:lnTo>
                    <a:pt x="7577" y="5043"/>
                  </a:lnTo>
                  <a:cubicBezTo>
                    <a:pt x="7658" y="4956"/>
                    <a:pt x="7675" y="4827"/>
                    <a:pt x="7621" y="4720"/>
                  </a:cubicBezTo>
                  <a:lnTo>
                    <a:pt x="6082" y="1716"/>
                  </a:lnTo>
                  <a:cubicBezTo>
                    <a:pt x="6064" y="1681"/>
                    <a:pt x="6038" y="1650"/>
                    <a:pt x="6009" y="1625"/>
                  </a:cubicBezTo>
                  <a:lnTo>
                    <a:pt x="4107" y="66"/>
                  </a:lnTo>
                  <a:cubicBezTo>
                    <a:pt x="4054" y="24"/>
                    <a:pt x="3990" y="1"/>
                    <a:pt x="3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838;p64">
              <a:extLst>
                <a:ext uri="{FF2B5EF4-FFF2-40B4-BE49-F238E27FC236}">
                  <a16:creationId xmlns:a16="http://schemas.microsoft.com/office/drawing/2014/main" id="{FD56FC00-7922-4946-8C4C-C54982C9350B}"/>
                </a:ext>
              </a:extLst>
            </p:cNvPr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839;p64">
              <a:extLst>
                <a:ext uri="{FF2B5EF4-FFF2-40B4-BE49-F238E27FC236}">
                  <a16:creationId xmlns:a16="http://schemas.microsoft.com/office/drawing/2014/main" id="{0DE50EDA-BCD0-44E1-B85E-AD3FEBEFBBC3}"/>
                </a:ext>
              </a:extLst>
            </p:cNvPr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840;p64">
              <a:extLst>
                <a:ext uri="{FF2B5EF4-FFF2-40B4-BE49-F238E27FC236}">
                  <a16:creationId xmlns:a16="http://schemas.microsoft.com/office/drawing/2014/main" id="{F736AB8F-78E8-4206-AFF1-A7A9C9069141}"/>
                </a:ext>
              </a:extLst>
            </p:cNvPr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841;p64">
              <a:extLst>
                <a:ext uri="{FF2B5EF4-FFF2-40B4-BE49-F238E27FC236}">
                  <a16:creationId xmlns:a16="http://schemas.microsoft.com/office/drawing/2014/main" id="{5AE1A84D-4E33-429F-8E2B-46A4965C98E2}"/>
                </a:ext>
              </a:extLst>
            </p:cNvPr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842;p64">
              <a:extLst>
                <a:ext uri="{FF2B5EF4-FFF2-40B4-BE49-F238E27FC236}">
                  <a16:creationId xmlns:a16="http://schemas.microsoft.com/office/drawing/2014/main" id="{94CC7CEA-482E-4344-9ECB-00EC87CF37F9}"/>
                </a:ext>
              </a:extLst>
            </p:cNvPr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843;p64">
              <a:extLst>
                <a:ext uri="{FF2B5EF4-FFF2-40B4-BE49-F238E27FC236}">
                  <a16:creationId xmlns:a16="http://schemas.microsoft.com/office/drawing/2014/main" id="{08B81D0B-71E9-4C16-BD12-7DD88CEC4DE4}"/>
                </a:ext>
              </a:extLst>
            </p:cNvPr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844;p64">
              <a:extLst>
                <a:ext uri="{FF2B5EF4-FFF2-40B4-BE49-F238E27FC236}">
                  <a16:creationId xmlns:a16="http://schemas.microsoft.com/office/drawing/2014/main" id="{67E78DF2-BCC2-4E5A-B200-34EAC05BDD58}"/>
                </a:ext>
              </a:extLst>
            </p:cNvPr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845;p64">
              <a:extLst>
                <a:ext uri="{FF2B5EF4-FFF2-40B4-BE49-F238E27FC236}">
                  <a16:creationId xmlns:a16="http://schemas.microsoft.com/office/drawing/2014/main" id="{E48CDA85-2E57-4975-87E3-3288D0042D1E}"/>
                </a:ext>
              </a:extLst>
            </p:cNvPr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846;p64">
              <a:extLst>
                <a:ext uri="{FF2B5EF4-FFF2-40B4-BE49-F238E27FC236}">
                  <a16:creationId xmlns:a16="http://schemas.microsoft.com/office/drawing/2014/main" id="{93A27DC3-46A0-44F8-93D6-3B9C7189A7B9}"/>
                </a:ext>
              </a:extLst>
            </p:cNvPr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847;p64">
              <a:extLst>
                <a:ext uri="{FF2B5EF4-FFF2-40B4-BE49-F238E27FC236}">
                  <a16:creationId xmlns:a16="http://schemas.microsoft.com/office/drawing/2014/main" id="{953A0004-4BE5-4BAF-815D-4D2812B042DF}"/>
                </a:ext>
              </a:extLst>
            </p:cNvPr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848;p64">
              <a:extLst>
                <a:ext uri="{FF2B5EF4-FFF2-40B4-BE49-F238E27FC236}">
                  <a16:creationId xmlns:a16="http://schemas.microsoft.com/office/drawing/2014/main" id="{2DE5C690-5160-4AF4-8E08-BD646214161F}"/>
                </a:ext>
              </a:extLst>
            </p:cNvPr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849;p64">
              <a:extLst>
                <a:ext uri="{FF2B5EF4-FFF2-40B4-BE49-F238E27FC236}">
                  <a16:creationId xmlns:a16="http://schemas.microsoft.com/office/drawing/2014/main" id="{7B929A19-F14F-4FDA-B1CF-8F5C4DC2B1B6}"/>
                </a:ext>
              </a:extLst>
            </p:cNvPr>
            <p:cNvSpPr/>
            <p:nvPr/>
          </p:nvSpPr>
          <p:spPr>
            <a:xfrm>
              <a:off x="2478475" y="3623325"/>
              <a:ext cx="101800" cy="77950"/>
            </a:xfrm>
            <a:custGeom>
              <a:avLst/>
              <a:gdLst/>
              <a:ahLst/>
              <a:cxnLst/>
              <a:rect l="l" t="t" r="r" b="b"/>
              <a:pathLst>
                <a:path w="4072" h="3118" extrusionOk="0">
                  <a:moveTo>
                    <a:pt x="1029" y="668"/>
                  </a:moveTo>
                  <a:lnTo>
                    <a:pt x="3364" y="1778"/>
                  </a:lnTo>
                  <a:lnTo>
                    <a:pt x="3045" y="2451"/>
                  </a:lnTo>
                  <a:lnTo>
                    <a:pt x="708" y="1340"/>
                  </a:lnTo>
                  <a:lnTo>
                    <a:pt x="1029" y="668"/>
                  </a:lnTo>
                  <a:close/>
                  <a:moveTo>
                    <a:pt x="893" y="1"/>
                  </a:moveTo>
                  <a:cubicBezTo>
                    <a:pt x="786" y="1"/>
                    <a:pt x="684" y="61"/>
                    <a:pt x="634" y="164"/>
                  </a:cubicBezTo>
                  <a:lnTo>
                    <a:pt x="70" y="1353"/>
                  </a:lnTo>
                  <a:cubicBezTo>
                    <a:pt x="1" y="1495"/>
                    <a:pt x="62" y="1666"/>
                    <a:pt x="205" y="1734"/>
                  </a:cubicBezTo>
                  <a:lnTo>
                    <a:pt x="3056" y="3089"/>
                  </a:lnTo>
                  <a:cubicBezTo>
                    <a:pt x="3095" y="3108"/>
                    <a:pt x="3137" y="3117"/>
                    <a:pt x="3179" y="3117"/>
                  </a:cubicBezTo>
                  <a:cubicBezTo>
                    <a:pt x="3289" y="3117"/>
                    <a:pt x="3391" y="3053"/>
                    <a:pt x="3438" y="2954"/>
                  </a:cubicBezTo>
                  <a:lnTo>
                    <a:pt x="4003" y="1766"/>
                  </a:lnTo>
                  <a:cubicBezTo>
                    <a:pt x="4071" y="1623"/>
                    <a:pt x="4010" y="1452"/>
                    <a:pt x="3867" y="1385"/>
                  </a:cubicBezTo>
                  <a:lnTo>
                    <a:pt x="1016" y="29"/>
                  </a:lnTo>
                  <a:cubicBezTo>
                    <a:pt x="976" y="10"/>
                    <a:pt x="934" y="1"/>
                    <a:pt x="8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850;p64">
              <a:extLst>
                <a:ext uri="{FF2B5EF4-FFF2-40B4-BE49-F238E27FC236}">
                  <a16:creationId xmlns:a16="http://schemas.microsoft.com/office/drawing/2014/main" id="{0F7AEB77-9E79-4982-A3D0-BA4A4DC20098}"/>
                </a:ext>
              </a:extLst>
            </p:cNvPr>
            <p:cNvSpPr/>
            <p:nvPr/>
          </p:nvSpPr>
          <p:spPr>
            <a:xfrm>
              <a:off x="2459100" y="365147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6" y="1"/>
                  </a:moveTo>
                  <a:lnTo>
                    <a:pt x="0" y="1189"/>
                  </a:lnTo>
                  <a:lnTo>
                    <a:pt x="2852" y="2545"/>
                  </a:lnTo>
                  <a:lnTo>
                    <a:pt x="3417" y="1357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851;p64">
              <a:extLst>
                <a:ext uri="{FF2B5EF4-FFF2-40B4-BE49-F238E27FC236}">
                  <a16:creationId xmlns:a16="http://schemas.microsoft.com/office/drawing/2014/main" id="{2FA06770-3F01-4E2D-8DC0-8E571F423DDB}"/>
                </a:ext>
              </a:extLst>
            </p:cNvPr>
            <p:cNvSpPr/>
            <p:nvPr/>
          </p:nvSpPr>
          <p:spPr>
            <a:xfrm>
              <a:off x="2450900" y="364432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7" y="668"/>
                  </a:moveTo>
                  <a:lnTo>
                    <a:pt x="3362" y="1779"/>
                  </a:lnTo>
                  <a:lnTo>
                    <a:pt x="3043" y="2450"/>
                  </a:lnTo>
                  <a:lnTo>
                    <a:pt x="708" y="1339"/>
                  </a:lnTo>
                  <a:lnTo>
                    <a:pt x="1027" y="668"/>
                  </a:lnTo>
                  <a:close/>
                  <a:moveTo>
                    <a:pt x="893" y="0"/>
                  </a:moveTo>
                  <a:cubicBezTo>
                    <a:pt x="785" y="0"/>
                    <a:pt x="683" y="61"/>
                    <a:pt x="633" y="164"/>
                  </a:cubicBezTo>
                  <a:lnTo>
                    <a:pt x="68" y="1352"/>
                  </a:lnTo>
                  <a:cubicBezTo>
                    <a:pt x="0" y="1494"/>
                    <a:pt x="61" y="1666"/>
                    <a:pt x="204" y="1734"/>
                  </a:cubicBezTo>
                  <a:lnTo>
                    <a:pt x="3056" y="3090"/>
                  </a:lnTo>
                  <a:cubicBezTo>
                    <a:pt x="3094" y="3108"/>
                    <a:pt x="3136" y="3118"/>
                    <a:pt x="3179" y="3118"/>
                  </a:cubicBezTo>
                  <a:cubicBezTo>
                    <a:pt x="3211" y="3118"/>
                    <a:pt x="3244" y="3112"/>
                    <a:pt x="3275" y="3101"/>
                  </a:cubicBezTo>
                  <a:cubicBezTo>
                    <a:pt x="3345" y="3076"/>
                    <a:pt x="3404" y="3023"/>
                    <a:pt x="3436" y="2954"/>
                  </a:cubicBezTo>
                  <a:lnTo>
                    <a:pt x="4001" y="1766"/>
                  </a:lnTo>
                  <a:cubicBezTo>
                    <a:pt x="4069" y="1622"/>
                    <a:pt x="4009" y="1452"/>
                    <a:pt x="3867" y="1384"/>
                  </a:cubicBezTo>
                  <a:lnTo>
                    <a:pt x="1015" y="28"/>
                  </a:lnTo>
                  <a:cubicBezTo>
                    <a:pt x="976" y="9"/>
                    <a:pt x="934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852;p64">
              <a:extLst>
                <a:ext uri="{FF2B5EF4-FFF2-40B4-BE49-F238E27FC236}">
                  <a16:creationId xmlns:a16="http://schemas.microsoft.com/office/drawing/2014/main" id="{DFAA9AD7-3E18-4D39-96E3-B5CA480A2309}"/>
                </a:ext>
              </a:extLst>
            </p:cNvPr>
            <p:cNvSpPr/>
            <p:nvPr/>
          </p:nvSpPr>
          <p:spPr>
            <a:xfrm>
              <a:off x="2456725" y="3682875"/>
              <a:ext cx="64725" cy="48800"/>
            </a:xfrm>
            <a:custGeom>
              <a:avLst/>
              <a:gdLst/>
              <a:ahLst/>
              <a:cxnLst/>
              <a:rect l="l" t="t" r="r" b="b"/>
              <a:pathLst>
                <a:path w="2589" h="1952" extrusionOk="0">
                  <a:moveTo>
                    <a:pt x="444" y="1"/>
                  </a:moveTo>
                  <a:lnTo>
                    <a:pt x="1" y="931"/>
                  </a:lnTo>
                  <a:lnTo>
                    <a:pt x="2145" y="1951"/>
                  </a:lnTo>
                  <a:lnTo>
                    <a:pt x="2588" y="1020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853;p64">
              <a:extLst>
                <a:ext uri="{FF2B5EF4-FFF2-40B4-BE49-F238E27FC236}">
                  <a16:creationId xmlns:a16="http://schemas.microsoft.com/office/drawing/2014/main" id="{01A8758B-500F-443D-9298-9E9050911245}"/>
                </a:ext>
              </a:extLst>
            </p:cNvPr>
            <p:cNvSpPr/>
            <p:nvPr/>
          </p:nvSpPr>
          <p:spPr>
            <a:xfrm>
              <a:off x="2448525" y="3675750"/>
              <a:ext cx="81025" cy="63100"/>
            </a:xfrm>
            <a:custGeom>
              <a:avLst/>
              <a:gdLst/>
              <a:ahLst/>
              <a:cxnLst/>
              <a:rect l="l" t="t" r="r" b="b"/>
              <a:pathLst>
                <a:path w="3241" h="2524" extrusionOk="0">
                  <a:moveTo>
                    <a:pt x="905" y="667"/>
                  </a:moveTo>
                  <a:lnTo>
                    <a:pt x="2533" y="1441"/>
                  </a:lnTo>
                  <a:lnTo>
                    <a:pt x="2337" y="1855"/>
                  </a:lnTo>
                  <a:lnTo>
                    <a:pt x="708" y="1082"/>
                  </a:lnTo>
                  <a:lnTo>
                    <a:pt x="905" y="667"/>
                  </a:lnTo>
                  <a:close/>
                  <a:moveTo>
                    <a:pt x="769" y="0"/>
                  </a:moveTo>
                  <a:cubicBezTo>
                    <a:pt x="662" y="0"/>
                    <a:pt x="560" y="60"/>
                    <a:pt x="511" y="163"/>
                  </a:cubicBezTo>
                  <a:lnTo>
                    <a:pt x="68" y="1095"/>
                  </a:lnTo>
                  <a:cubicBezTo>
                    <a:pt x="1" y="1237"/>
                    <a:pt x="61" y="1407"/>
                    <a:pt x="204" y="1475"/>
                  </a:cubicBezTo>
                  <a:lnTo>
                    <a:pt x="2348" y="2495"/>
                  </a:lnTo>
                  <a:cubicBezTo>
                    <a:pt x="2387" y="2513"/>
                    <a:pt x="2428" y="2522"/>
                    <a:pt x="2471" y="2524"/>
                  </a:cubicBezTo>
                  <a:cubicBezTo>
                    <a:pt x="2582" y="2522"/>
                    <a:pt x="2682" y="2459"/>
                    <a:pt x="2729" y="2359"/>
                  </a:cubicBezTo>
                  <a:lnTo>
                    <a:pt x="3172" y="1429"/>
                  </a:lnTo>
                  <a:cubicBezTo>
                    <a:pt x="3240" y="1286"/>
                    <a:pt x="3179" y="1115"/>
                    <a:pt x="3037" y="1047"/>
                  </a:cubicBezTo>
                  <a:lnTo>
                    <a:pt x="892" y="28"/>
                  </a:lnTo>
                  <a:cubicBezTo>
                    <a:pt x="853" y="9"/>
                    <a:pt x="811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854;p64">
              <a:extLst>
                <a:ext uri="{FF2B5EF4-FFF2-40B4-BE49-F238E27FC236}">
                  <a16:creationId xmlns:a16="http://schemas.microsoft.com/office/drawing/2014/main" id="{314369F7-5523-4FF9-B721-7508D629EA59}"/>
                </a:ext>
              </a:extLst>
            </p:cNvPr>
            <p:cNvSpPr/>
            <p:nvPr/>
          </p:nvSpPr>
          <p:spPr>
            <a:xfrm>
              <a:off x="2437900" y="3570950"/>
              <a:ext cx="108775" cy="117150"/>
            </a:xfrm>
            <a:custGeom>
              <a:avLst/>
              <a:gdLst/>
              <a:ahLst/>
              <a:cxnLst/>
              <a:rect l="l" t="t" r="r" b="b"/>
              <a:pathLst>
                <a:path w="4351" h="4686" extrusionOk="0">
                  <a:moveTo>
                    <a:pt x="1915" y="0"/>
                  </a:moveTo>
                  <a:lnTo>
                    <a:pt x="0" y="2370"/>
                  </a:lnTo>
                  <a:cubicBezTo>
                    <a:pt x="416" y="2654"/>
                    <a:pt x="902" y="2742"/>
                    <a:pt x="1342" y="2742"/>
                  </a:cubicBezTo>
                  <a:cubicBezTo>
                    <a:pt x="2050" y="2742"/>
                    <a:pt x="2641" y="2515"/>
                    <a:pt x="2641" y="2515"/>
                  </a:cubicBezTo>
                  <a:lnTo>
                    <a:pt x="2641" y="2515"/>
                  </a:lnTo>
                  <a:lnTo>
                    <a:pt x="2532" y="4013"/>
                  </a:lnTo>
                  <a:lnTo>
                    <a:pt x="3178" y="4686"/>
                  </a:lnTo>
                  <a:lnTo>
                    <a:pt x="4351" y="1471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855;p64">
              <a:extLst>
                <a:ext uri="{FF2B5EF4-FFF2-40B4-BE49-F238E27FC236}">
                  <a16:creationId xmlns:a16="http://schemas.microsoft.com/office/drawing/2014/main" id="{083FBB63-A7B2-4AC3-813E-C65317C9EE22}"/>
                </a:ext>
              </a:extLst>
            </p:cNvPr>
            <p:cNvSpPr/>
            <p:nvPr/>
          </p:nvSpPr>
          <p:spPr>
            <a:xfrm>
              <a:off x="2429625" y="3563800"/>
              <a:ext cx="124975" cy="131450"/>
            </a:xfrm>
            <a:custGeom>
              <a:avLst/>
              <a:gdLst/>
              <a:ahLst/>
              <a:cxnLst/>
              <a:rect l="l" t="t" r="r" b="b"/>
              <a:pathLst>
                <a:path w="4999" h="5258" extrusionOk="0">
                  <a:moveTo>
                    <a:pt x="2247" y="1"/>
                  </a:moveTo>
                  <a:cubicBezTo>
                    <a:pt x="2150" y="1"/>
                    <a:pt x="2055" y="50"/>
                    <a:pt x="2001" y="139"/>
                  </a:cubicBezTo>
                  <a:cubicBezTo>
                    <a:pt x="1919" y="273"/>
                    <a:pt x="1962" y="450"/>
                    <a:pt x="2098" y="531"/>
                  </a:cubicBezTo>
                  <a:lnTo>
                    <a:pt x="4333" y="1880"/>
                  </a:lnTo>
                  <a:lnTo>
                    <a:pt x="3398" y="4442"/>
                  </a:lnTo>
                  <a:lnTo>
                    <a:pt x="3159" y="4192"/>
                  </a:lnTo>
                  <a:lnTo>
                    <a:pt x="3258" y="2821"/>
                  </a:lnTo>
                  <a:cubicBezTo>
                    <a:pt x="3266" y="2724"/>
                    <a:pt x="3222" y="2629"/>
                    <a:pt x="3144" y="2571"/>
                  </a:cubicBezTo>
                  <a:cubicBezTo>
                    <a:pt x="3094" y="2533"/>
                    <a:pt x="3034" y="2514"/>
                    <a:pt x="2973" y="2514"/>
                  </a:cubicBezTo>
                  <a:cubicBezTo>
                    <a:pt x="2939" y="2514"/>
                    <a:pt x="2904" y="2520"/>
                    <a:pt x="2871" y="2533"/>
                  </a:cubicBezTo>
                  <a:cubicBezTo>
                    <a:pt x="2862" y="2536"/>
                    <a:pt x="2314" y="2740"/>
                    <a:pt x="1672" y="2740"/>
                  </a:cubicBezTo>
                  <a:cubicBezTo>
                    <a:pt x="1280" y="2740"/>
                    <a:pt x="853" y="2664"/>
                    <a:pt x="494" y="2419"/>
                  </a:cubicBezTo>
                  <a:cubicBezTo>
                    <a:pt x="443" y="2382"/>
                    <a:pt x="385" y="2365"/>
                    <a:pt x="327" y="2365"/>
                  </a:cubicBezTo>
                  <a:cubicBezTo>
                    <a:pt x="236" y="2365"/>
                    <a:pt x="146" y="2409"/>
                    <a:pt x="90" y="2490"/>
                  </a:cubicBezTo>
                  <a:cubicBezTo>
                    <a:pt x="0" y="2622"/>
                    <a:pt x="36" y="2804"/>
                    <a:pt x="171" y="2892"/>
                  </a:cubicBezTo>
                  <a:cubicBezTo>
                    <a:pt x="645" y="3215"/>
                    <a:pt x="1188" y="3314"/>
                    <a:pt x="1676" y="3314"/>
                  </a:cubicBezTo>
                  <a:cubicBezTo>
                    <a:pt x="2057" y="3314"/>
                    <a:pt x="2404" y="3254"/>
                    <a:pt x="2658" y="3193"/>
                  </a:cubicBezTo>
                  <a:lnTo>
                    <a:pt x="2658" y="3193"/>
                  </a:lnTo>
                  <a:lnTo>
                    <a:pt x="2580" y="4278"/>
                  </a:lnTo>
                  <a:cubicBezTo>
                    <a:pt x="2574" y="4358"/>
                    <a:pt x="2602" y="4438"/>
                    <a:pt x="2657" y="4496"/>
                  </a:cubicBezTo>
                  <a:lnTo>
                    <a:pt x="3302" y="5169"/>
                  </a:lnTo>
                  <a:cubicBezTo>
                    <a:pt x="3356" y="5225"/>
                    <a:pt x="3431" y="5257"/>
                    <a:pt x="3509" y="5257"/>
                  </a:cubicBezTo>
                  <a:cubicBezTo>
                    <a:pt x="3529" y="5257"/>
                    <a:pt x="3549" y="5256"/>
                    <a:pt x="3568" y="5252"/>
                  </a:cubicBezTo>
                  <a:cubicBezTo>
                    <a:pt x="3664" y="5232"/>
                    <a:pt x="3744" y="5162"/>
                    <a:pt x="3778" y="5070"/>
                  </a:cubicBezTo>
                  <a:lnTo>
                    <a:pt x="4951" y="1856"/>
                  </a:lnTo>
                  <a:cubicBezTo>
                    <a:pt x="4999" y="1728"/>
                    <a:pt x="4947" y="1584"/>
                    <a:pt x="4831" y="1514"/>
                  </a:cubicBezTo>
                  <a:lnTo>
                    <a:pt x="2393" y="41"/>
                  </a:lnTo>
                  <a:cubicBezTo>
                    <a:pt x="2347" y="14"/>
                    <a:pt x="2297" y="1"/>
                    <a:pt x="2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856;p64">
              <a:extLst>
                <a:ext uri="{FF2B5EF4-FFF2-40B4-BE49-F238E27FC236}">
                  <a16:creationId xmlns:a16="http://schemas.microsoft.com/office/drawing/2014/main" id="{FBF689D3-B4A0-47A1-B4DF-EAB4658CB277}"/>
                </a:ext>
              </a:extLst>
            </p:cNvPr>
            <p:cNvSpPr/>
            <p:nvPr/>
          </p:nvSpPr>
          <p:spPr>
            <a:xfrm>
              <a:off x="1166800" y="4801025"/>
              <a:ext cx="327325" cy="176250"/>
            </a:xfrm>
            <a:custGeom>
              <a:avLst/>
              <a:gdLst/>
              <a:ahLst/>
              <a:cxnLst/>
              <a:rect l="l" t="t" r="r" b="b"/>
              <a:pathLst>
                <a:path w="13093" h="7050" extrusionOk="0">
                  <a:moveTo>
                    <a:pt x="2786" y="1"/>
                  </a:moveTo>
                  <a:lnTo>
                    <a:pt x="431" y="2919"/>
                  </a:lnTo>
                  <a:cubicBezTo>
                    <a:pt x="0" y="3452"/>
                    <a:pt x="153" y="4246"/>
                    <a:pt x="753" y="4578"/>
                  </a:cubicBezTo>
                  <a:cubicBezTo>
                    <a:pt x="1545" y="5015"/>
                    <a:pt x="2567" y="5506"/>
                    <a:pt x="3164" y="5506"/>
                  </a:cubicBezTo>
                  <a:cubicBezTo>
                    <a:pt x="3179" y="5506"/>
                    <a:pt x="3194" y="5505"/>
                    <a:pt x="3208" y="5505"/>
                  </a:cubicBezTo>
                  <a:cubicBezTo>
                    <a:pt x="3229" y="5504"/>
                    <a:pt x="3249" y="5503"/>
                    <a:pt x="3270" y="5503"/>
                  </a:cubicBezTo>
                  <a:cubicBezTo>
                    <a:pt x="4281" y="5503"/>
                    <a:pt x="5178" y="6613"/>
                    <a:pt x="5861" y="6613"/>
                  </a:cubicBezTo>
                  <a:cubicBezTo>
                    <a:pt x="5870" y="6613"/>
                    <a:pt x="5879" y="6613"/>
                    <a:pt x="5888" y="6612"/>
                  </a:cubicBezTo>
                  <a:cubicBezTo>
                    <a:pt x="5908" y="6611"/>
                    <a:pt x="5931" y="6611"/>
                    <a:pt x="5956" y="6611"/>
                  </a:cubicBezTo>
                  <a:cubicBezTo>
                    <a:pt x="6774" y="6611"/>
                    <a:pt x="10286" y="7049"/>
                    <a:pt x="11661" y="7049"/>
                  </a:cubicBezTo>
                  <a:cubicBezTo>
                    <a:pt x="11737" y="7049"/>
                    <a:pt x="11806" y="7048"/>
                    <a:pt x="11868" y="7045"/>
                  </a:cubicBezTo>
                  <a:cubicBezTo>
                    <a:pt x="13093" y="6990"/>
                    <a:pt x="12712" y="6306"/>
                    <a:pt x="12712" y="6306"/>
                  </a:cubicBezTo>
                  <a:lnTo>
                    <a:pt x="8928" y="4021"/>
                  </a:lnTo>
                  <a:lnTo>
                    <a:pt x="6857" y="1813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857;p64">
              <a:extLst>
                <a:ext uri="{FF2B5EF4-FFF2-40B4-BE49-F238E27FC236}">
                  <a16:creationId xmlns:a16="http://schemas.microsoft.com/office/drawing/2014/main" id="{E4BA9FD4-169D-4A1F-BACC-3153EB7F462D}"/>
                </a:ext>
              </a:extLst>
            </p:cNvPr>
            <p:cNvSpPr/>
            <p:nvPr/>
          </p:nvSpPr>
          <p:spPr>
            <a:xfrm>
              <a:off x="1158425" y="4793850"/>
              <a:ext cx="337250" cy="190600"/>
            </a:xfrm>
            <a:custGeom>
              <a:avLst/>
              <a:gdLst/>
              <a:ahLst/>
              <a:cxnLst/>
              <a:rect l="l" t="t" r="r" b="b"/>
              <a:pathLst>
                <a:path w="13490" h="7624" extrusionOk="0">
                  <a:moveTo>
                    <a:pt x="3206" y="639"/>
                  </a:moveTo>
                  <a:lnTo>
                    <a:pt x="7022" y="2337"/>
                  </a:lnTo>
                  <a:lnTo>
                    <a:pt x="9054" y="4503"/>
                  </a:lnTo>
                  <a:cubicBezTo>
                    <a:pt x="9072" y="4522"/>
                    <a:pt x="9092" y="4538"/>
                    <a:pt x="9115" y="4553"/>
                  </a:cubicBezTo>
                  <a:lnTo>
                    <a:pt x="12814" y="6786"/>
                  </a:lnTo>
                  <a:cubicBezTo>
                    <a:pt x="12822" y="6815"/>
                    <a:pt x="12818" y="6844"/>
                    <a:pt x="12806" y="6870"/>
                  </a:cubicBezTo>
                  <a:cubicBezTo>
                    <a:pt x="12791" y="6895"/>
                    <a:pt x="12691" y="7025"/>
                    <a:pt x="12191" y="7047"/>
                  </a:cubicBezTo>
                  <a:cubicBezTo>
                    <a:pt x="12135" y="7049"/>
                    <a:pt x="12073" y="7050"/>
                    <a:pt x="12004" y="7050"/>
                  </a:cubicBezTo>
                  <a:cubicBezTo>
                    <a:pt x="11245" y="7050"/>
                    <a:pt x="9747" y="6908"/>
                    <a:pt x="8527" y="6790"/>
                  </a:cubicBezTo>
                  <a:cubicBezTo>
                    <a:pt x="7495" y="6692"/>
                    <a:pt x="6665" y="6612"/>
                    <a:pt x="6292" y="6612"/>
                  </a:cubicBezTo>
                  <a:lnTo>
                    <a:pt x="6291" y="6612"/>
                  </a:lnTo>
                  <a:cubicBezTo>
                    <a:pt x="6261" y="6612"/>
                    <a:pt x="6234" y="6612"/>
                    <a:pt x="6210" y="6613"/>
                  </a:cubicBezTo>
                  <a:cubicBezTo>
                    <a:pt x="6206" y="6613"/>
                    <a:pt x="6202" y="6614"/>
                    <a:pt x="6199" y="6614"/>
                  </a:cubicBezTo>
                  <a:cubicBezTo>
                    <a:pt x="5988" y="6614"/>
                    <a:pt x="5649" y="6407"/>
                    <a:pt x="5304" y="6185"/>
                  </a:cubicBezTo>
                  <a:cubicBezTo>
                    <a:pt x="4806" y="5865"/>
                    <a:pt x="4248" y="5504"/>
                    <a:pt x="3608" y="5504"/>
                  </a:cubicBezTo>
                  <a:cubicBezTo>
                    <a:pt x="3582" y="5504"/>
                    <a:pt x="3556" y="5505"/>
                    <a:pt x="3530" y="5506"/>
                  </a:cubicBezTo>
                  <a:cubicBezTo>
                    <a:pt x="3529" y="5506"/>
                    <a:pt x="3527" y="5506"/>
                    <a:pt x="3525" y="5506"/>
                  </a:cubicBezTo>
                  <a:cubicBezTo>
                    <a:pt x="3285" y="5506"/>
                    <a:pt x="2666" y="5410"/>
                    <a:pt x="1226" y="4614"/>
                  </a:cubicBezTo>
                  <a:cubicBezTo>
                    <a:pt x="1016" y="4499"/>
                    <a:pt x="867" y="4295"/>
                    <a:pt x="822" y="4059"/>
                  </a:cubicBezTo>
                  <a:cubicBezTo>
                    <a:pt x="775" y="3821"/>
                    <a:pt x="836" y="3573"/>
                    <a:pt x="989" y="3385"/>
                  </a:cubicBezTo>
                  <a:lnTo>
                    <a:pt x="3206" y="639"/>
                  </a:lnTo>
                  <a:close/>
                  <a:moveTo>
                    <a:pt x="3121" y="0"/>
                  </a:moveTo>
                  <a:cubicBezTo>
                    <a:pt x="3037" y="0"/>
                    <a:pt x="2954" y="38"/>
                    <a:pt x="2898" y="107"/>
                  </a:cubicBezTo>
                  <a:lnTo>
                    <a:pt x="544" y="3025"/>
                  </a:lnTo>
                  <a:cubicBezTo>
                    <a:pt x="1" y="3696"/>
                    <a:pt x="194" y="4696"/>
                    <a:pt x="950" y="5115"/>
                  </a:cubicBezTo>
                  <a:cubicBezTo>
                    <a:pt x="2092" y="5745"/>
                    <a:pt x="2947" y="6079"/>
                    <a:pt x="3479" y="6079"/>
                  </a:cubicBezTo>
                  <a:cubicBezTo>
                    <a:pt x="3506" y="6079"/>
                    <a:pt x="3531" y="6078"/>
                    <a:pt x="3556" y="6076"/>
                  </a:cubicBezTo>
                  <a:cubicBezTo>
                    <a:pt x="3570" y="6076"/>
                    <a:pt x="3585" y="6076"/>
                    <a:pt x="3599" y="6076"/>
                  </a:cubicBezTo>
                  <a:cubicBezTo>
                    <a:pt x="4067" y="6076"/>
                    <a:pt x="4541" y="6374"/>
                    <a:pt x="4995" y="6666"/>
                  </a:cubicBezTo>
                  <a:cubicBezTo>
                    <a:pt x="5397" y="6924"/>
                    <a:pt x="5783" y="7187"/>
                    <a:pt x="6159" y="7187"/>
                  </a:cubicBezTo>
                  <a:cubicBezTo>
                    <a:pt x="6184" y="7187"/>
                    <a:pt x="6210" y="7186"/>
                    <a:pt x="6236" y="7184"/>
                  </a:cubicBezTo>
                  <a:cubicBezTo>
                    <a:pt x="6249" y="7183"/>
                    <a:pt x="6263" y="7183"/>
                    <a:pt x="6279" y="7183"/>
                  </a:cubicBezTo>
                  <a:cubicBezTo>
                    <a:pt x="6608" y="7183"/>
                    <a:pt x="7514" y="7269"/>
                    <a:pt x="8472" y="7361"/>
                  </a:cubicBezTo>
                  <a:cubicBezTo>
                    <a:pt x="9762" y="7484"/>
                    <a:pt x="11209" y="7623"/>
                    <a:pt x="12001" y="7623"/>
                  </a:cubicBezTo>
                  <a:cubicBezTo>
                    <a:pt x="12078" y="7623"/>
                    <a:pt x="12151" y="7622"/>
                    <a:pt x="12215" y="7618"/>
                  </a:cubicBezTo>
                  <a:cubicBezTo>
                    <a:pt x="12778" y="7592"/>
                    <a:pt x="13145" y="7435"/>
                    <a:pt x="13305" y="7146"/>
                  </a:cubicBezTo>
                  <a:cubicBezTo>
                    <a:pt x="13489" y="6818"/>
                    <a:pt x="13316" y="6490"/>
                    <a:pt x="13297" y="6453"/>
                  </a:cubicBezTo>
                  <a:cubicBezTo>
                    <a:pt x="13273" y="6410"/>
                    <a:pt x="13237" y="6374"/>
                    <a:pt x="13195" y="6348"/>
                  </a:cubicBezTo>
                  <a:lnTo>
                    <a:pt x="9443" y="4082"/>
                  </a:lnTo>
                  <a:lnTo>
                    <a:pt x="7399" y="1902"/>
                  </a:lnTo>
                  <a:cubicBezTo>
                    <a:pt x="7374" y="1875"/>
                    <a:pt x="7342" y="1852"/>
                    <a:pt x="7307" y="1837"/>
                  </a:cubicBezTo>
                  <a:lnTo>
                    <a:pt x="3238" y="25"/>
                  </a:lnTo>
                  <a:cubicBezTo>
                    <a:pt x="3200" y="8"/>
                    <a:pt x="3161" y="0"/>
                    <a:pt x="3121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858;p64">
              <a:extLst>
                <a:ext uri="{FF2B5EF4-FFF2-40B4-BE49-F238E27FC236}">
                  <a16:creationId xmlns:a16="http://schemas.microsoft.com/office/drawing/2014/main" id="{9F124058-4250-4898-88E1-AD5B1200CDAD}"/>
                </a:ext>
              </a:extLst>
            </p:cNvPr>
            <p:cNvSpPr/>
            <p:nvPr/>
          </p:nvSpPr>
          <p:spPr>
            <a:xfrm>
              <a:off x="1166800" y="4872150"/>
              <a:ext cx="327325" cy="105125"/>
            </a:xfrm>
            <a:custGeom>
              <a:avLst/>
              <a:gdLst/>
              <a:ahLst/>
              <a:cxnLst/>
              <a:rect l="l" t="t" r="r" b="b"/>
              <a:pathLst>
                <a:path w="13093" h="4205" extrusionOk="0">
                  <a:moveTo>
                    <a:pt x="489" y="1"/>
                  </a:moveTo>
                  <a:lnTo>
                    <a:pt x="431" y="74"/>
                  </a:lnTo>
                  <a:cubicBezTo>
                    <a:pt x="0" y="607"/>
                    <a:pt x="153" y="1401"/>
                    <a:pt x="753" y="1733"/>
                  </a:cubicBezTo>
                  <a:cubicBezTo>
                    <a:pt x="1545" y="2170"/>
                    <a:pt x="2567" y="2661"/>
                    <a:pt x="3164" y="2661"/>
                  </a:cubicBezTo>
                  <a:cubicBezTo>
                    <a:pt x="3179" y="2661"/>
                    <a:pt x="3194" y="2660"/>
                    <a:pt x="3208" y="2660"/>
                  </a:cubicBezTo>
                  <a:cubicBezTo>
                    <a:pt x="3229" y="2659"/>
                    <a:pt x="3249" y="2658"/>
                    <a:pt x="3270" y="2658"/>
                  </a:cubicBezTo>
                  <a:cubicBezTo>
                    <a:pt x="4281" y="2658"/>
                    <a:pt x="5178" y="3768"/>
                    <a:pt x="5861" y="3768"/>
                  </a:cubicBezTo>
                  <a:cubicBezTo>
                    <a:pt x="5870" y="3768"/>
                    <a:pt x="5879" y="3768"/>
                    <a:pt x="5888" y="3767"/>
                  </a:cubicBezTo>
                  <a:cubicBezTo>
                    <a:pt x="5908" y="3766"/>
                    <a:pt x="5931" y="3766"/>
                    <a:pt x="5956" y="3766"/>
                  </a:cubicBezTo>
                  <a:cubicBezTo>
                    <a:pt x="6774" y="3766"/>
                    <a:pt x="10286" y="4204"/>
                    <a:pt x="11661" y="4204"/>
                  </a:cubicBezTo>
                  <a:cubicBezTo>
                    <a:pt x="11737" y="4204"/>
                    <a:pt x="11806" y="4203"/>
                    <a:pt x="11868" y="4200"/>
                  </a:cubicBezTo>
                  <a:cubicBezTo>
                    <a:pt x="13093" y="4145"/>
                    <a:pt x="12712" y="3461"/>
                    <a:pt x="12712" y="3461"/>
                  </a:cubicBezTo>
                  <a:lnTo>
                    <a:pt x="12635" y="3415"/>
                  </a:lnTo>
                  <a:cubicBezTo>
                    <a:pt x="10887" y="3378"/>
                    <a:pt x="7173" y="3181"/>
                    <a:pt x="5292" y="2215"/>
                  </a:cubicBezTo>
                  <a:cubicBezTo>
                    <a:pt x="3626" y="1360"/>
                    <a:pt x="1747" y="821"/>
                    <a:pt x="4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859;p64">
              <a:extLst>
                <a:ext uri="{FF2B5EF4-FFF2-40B4-BE49-F238E27FC236}">
                  <a16:creationId xmlns:a16="http://schemas.microsoft.com/office/drawing/2014/main" id="{CE7D0CBB-AED0-4C8E-AF75-355CE68FE98F}"/>
                </a:ext>
              </a:extLst>
            </p:cNvPr>
            <p:cNvSpPr/>
            <p:nvPr/>
          </p:nvSpPr>
          <p:spPr>
            <a:xfrm>
              <a:off x="1158425" y="4865000"/>
              <a:ext cx="337275" cy="119450"/>
            </a:xfrm>
            <a:custGeom>
              <a:avLst/>
              <a:gdLst/>
              <a:ahLst/>
              <a:cxnLst/>
              <a:rect l="l" t="t" r="r" b="b"/>
              <a:pathLst>
                <a:path w="13491" h="4778" extrusionOk="0">
                  <a:moveTo>
                    <a:pt x="900" y="671"/>
                  </a:moveTo>
                  <a:cubicBezTo>
                    <a:pt x="1598" y="1086"/>
                    <a:pt x="2436" y="1428"/>
                    <a:pt x="3316" y="1790"/>
                  </a:cubicBezTo>
                  <a:cubicBezTo>
                    <a:pt x="4042" y="2086"/>
                    <a:pt x="4790" y="2394"/>
                    <a:pt x="5496" y="2755"/>
                  </a:cubicBezTo>
                  <a:cubicBezTo>
                    <a:pt x="7344" y="3705"/>
                    <a:pt x="10815" y="3933"/>
                    <a:pt x="12818" y="3984"/>
                  </a:cubicBezTo>
                  <a:cubicBezTo>
                    <a:pt x="12816" y="3997"/>
                    <a:pt x="12813" y="4011"/>
                    <a:pt x="12806" y="4024"/>
                  </a:cubicBezTo>
                  <a:cubicBezTo>
                    <a:pt x="12791" y="4049"/>
                    <a:pt x="12691" y="4179"/>
                    <a:pt x="12191" y="4201"/>
                  </a:cubicBezTo>
                  <a:cubicBezTo>
                    <a:pt x="12135" y="4203"/>
                    <a:pt x="12073" y="4204"/>
                    <a:pt x="12004" y="4204"/>
                  </a:cubicBezTo>
                  <a:cubicBezTo>
                    <a:pt x="11245" y="4204"/>
                    <a:pt x="9747" y="4062"/>
                    <a:pt x="8527" y="3944"/>
                  </a:cubicBezTo>
                  <a:cubicBezTo>
                    <a:pt x="7495" y="3846"/>
                    <a:pt x="6665" y="3766"/>
                    <a:pt x="6292" y="3766"/>
                  </a:cubicBezTo>
                  <a:lnTo>
                    <a:pt x="6291" y="3766"/>
                  </a:lnTo>
                  <a:cubicBezTo>
                    <a:pt x="6261" y="3766"/>
                    <a:pt x="6234" y="3766"/>
                    <a:pt x="6210" y="3767"/>
                  </a:cubicBezTo>
                  <a:cubicBezTo>
                    <a:pt x="6207" y="3767"/>
                    <a:pt x="6204" y="3767"/>
                    <a:pt x="6200" y="3767"/>
                  </a:cubicBezTo>
                  <a:cubicBezTo>
                    <a:pt x="5989" y="3767"/>
                    <a:pt x="5650" y="3561"/>
                    <a:pt x="5304" y="3339"/>
                  </a:cubicBezTo>
                  <a:cubicBezTo>
                    <a:pt x="4805" y="3018"/>
                    <a:pt x="4246" y="2657"/>
                    <a:pt x="3605" y="2657"/>
                  </a:cubicBezTo>
                  <a:cubicBezTo>
                    <a:pt x="3580" y="2657"/>
                    <a:pt x="3555" y="2658"/>
                    <a:pt x="3530" y="2659"/>
                  </a:cubicBezTo>
                  <a:cubicBezTo>
                    <a:pt x="3527" y="2659"/>
                    <a:pt x="3524" y="2659"/>
                    <a:pt x="3521" y="2659"/>
                  </a:cubicBezTo>
                  <a:cubicBezTo>
                    <a:pt x="3277" y="2659"/>
                    <a:pt x="2656" y="2558"/>
                    <a:pt x="1226" y="1768"/>
                  </a:cubicBezTo>
                  <a:cubicBezTo>
                    <a:pt x="1016" y="1653"/>
                    <a:pt x="867" y="1449"/>
                    <a:pt x="822" y="1213"/>
                  </a:cubicBezTo>
                  <a:cubicBezTo>
                    <a:pt x="785" y="1029"/>
                    <a:pt x="813" y="838"/>
                    <a:pt x="900" y="671"/>
                  </a:cubicBezTo>
                  <a:close/>
                  <a:moveTo>
                    <a:pt x="825" y="0"/>
                  </a:moveTo>
                  <a:cubicBezTo>
                    <a:pt x="741" y="0"/>
                    <a:pt x="658" y="37"/>
                    <a:pt x="602" y="107"/>
                  </a:cubicBezTo>
                  <a:lnTo>
                    <a:pt x="544" y="179"/>
                  </a:lnTo>
                  <a:cubicBezTo>
                    <a:pt x="1" y="850"/>
                    <a:pt x="194" y="1850"/>
                    <a:pt x="950" y="2269"/>
                  </a:cubicBezTo>
                  <a:cubicBezTo>
                    <a:pt x="2092" y="2899"/>
                    <a:pt x="2947" y="3233"/>
                    <a:pt x="3479" y="3233"/>
                  </a:cubicBezTo>
                  <a:cubicBezTo>
                    <a:pt x="3506" y="3233"/>
                    <a:pt x="3531" y="3232"/>
                    <a:pt x="3556" y="3230"/>
                  </a:cubicBezTo>
                  <a:cubicBezTo>
                    <a:pt x="3570" y="3230"/>
                    <a:pt x="3585" y="3230"/>
                    <a:pt x="3599" y="3230"/>
                  </a:cubicBezTo>
                  <a:cubicBezTo>
                    <a:pt x="4067" y="3230"/>
                    <a:pt x="4541" y="3528"/>
                    <a:pt x="4995" y="3820"/>
                  </a:cubicBezTo>
                  <a:cubicBezTo>
                    <a:pt x="5397" y="4078"/>
                    <a:pt x="5783" y="4341"/>
                    <a:pt x="6159" y="4341"/>
                  </a:cubicBezTo>
                  <a:cubicBezTo>
                    <a:pt x="6184" y="4341"/>
                    <a:pt x="6210" y="4340"/>
                    <a:pt x="6236" y="4338"/>
                  </a:cubicBezTo>
                  <a:cubicBezTo>
                    <a:pt x="6249" y="4337"/>
                    <a:pt x="6263" y="4337"/>
                    <a:pt x="6279" y="4337"/>
                  </a:cubicBezTo>
                  <a:cubicBezTo>
                    <a:pt x="6608" y="4337"/>
                    <a:pt x="7514" y="4423"/>
                    <a:pt x="8472" y="4515"/>
                  </a:cubicBezTo>
                  <a:cubicBezTo>
                    <a:pt x="9762" y="4638"/>
                    <a:pt x="11209" y="4777"/>
                    <a:pt x="12001" y="4777"/>
                  </a:cubicBezTo>
                  <a:cubicBezTo>
                    <a:pt x="12078" y="4777"/>
                    <a:pt x="12151" y="4776"/>
                    <a:pt x="12217" y="4771"/>
                  </a:cubicBezTo>
                  <a:cubicBezTo>
                    <a:pt x="12779" y="4746"/>
                    <a:pt x="13146" y="4589"/>
                    <a:pt x="13306" y="4300"/>
                  </a:cubicBezTo>
                  <a:cubicBezTo>
                    <a:pt x="13491" y="3971"/>
                    <a:pt x="13318" y="3643"/>
                    <a:pt x="13298" y="3607"/>
                  </a:cubicBezTo>
                  <a:cubicBezTo>
                    <a:pt x="13274" y="3564"/>
                    <a:pt x="13238" y="3526"/>
                    <a:pt x="13196" y="3501"/>
                  </a:cubicBezTo>
                  <a:lnTo>
                    <a:pt x="13118" y="3455"/>
                  </a:lnTo>
                  <a:cubicBezTo>
                    <a:pt x="13075" y="3429"/>
                    <a:pt x="13027" y="3415"/>
                    <a:pt x="12977" y="3414"/>
                  </a:cubicBezTo>
                  <a:cubicBezTo>
                    <a:pt x="11426" y="3382"/>
                    <a:pt x="7617" y="3201"/>
                    <a:pt x="5759" y="2246"/>
                  </a:cubicBezTo>
                  <a:cubicBezTo>
                    <a:pt x="5031" y="1873"/>
                    <a:pt x="4270" y="1560"/>
                    <a:pt x="3534" y="1259"/>
                  </a:cubicBezTo>
                  <a:cubicBezTo>
                    <a:pt x="2578" y="868"/>
                    <a:pt x="1674" y="499"/>
                    <a:pt x="981" y="47"/>
                  </a:cubicBezTo>
                  <a:cubicBezTo>
                    <a:pt x="933" y="15"/>
                    <a:pt x="879" y="0"/>
                    <a:pt x="8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860;p64">
              <a:extLst>
                <a:ext uri="{FF2B5EF4-FFF2-40B4-BE49-F238E27FC236}">
                  <a16:creationId xmlns:a16="http://schemas.microsoft.com/office/drawing/2014/main" id="{F3794DDC-ED43-4772-B18A-9EF585202986}"/>
                </a:ext>
              </a:extLst>
            </p:cNvPr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861;p64">
              <a:extLst>
                <a:ext uri="{FF2B5EF4-FFF2-40B4-BE49-F238E27FC236}">
                  <a16:creationId xmlns:a16="http://schemas.microsoft.com/office/drawing/2014/main" id="{BF3BC343-22F0-4DE1-B6B6-58F5E19FF967}"/>
                </a:ext>
              </a:extLst>
            </p:cNvPr>
            <p:cNvSpPr/>
            <p:nvPr/>
          </p:nvSpPr>
          <p:spPr>
            <a:xfrm>
              <a:off x="1758850" y="5128675"/>
              <a:ext cx="390025" cy="56550"/>
            </a:xfrm>
            <a:custGeom>
              <a:avLst/>
              <a:gdLst/>
              <a:ahLst/>
              <a:cxnLst/>
              <a:rect l="l" t="t" r="r" b="b"/>
              <a:pathLst>
                <a:path w="15601" h="2262" extrusionOk="0">
                  <a:moveTo>
                    <a:pt x="14169" y="579"/>
                  </a:moveTo>
                  <a:lnTo>
                    <a:pt x="14954" y="1006"/>
                  </a:lnTo>
                  <a:cubicBezTo>
                    <a:pt x="14845" y="1114"/>
                    <a:pt x="14598" y="1230"/>
                    <a:pt x="14109" y="1252"/>
                  </a:cubicBezTo>
                  <a:cubicBezTo>
                    <a:pt x="8797" y="1491"/>
                    <a:pt x="3292" y="1695"/>
                    <a:pt x="1318" y="1695"/>
                  </a:cubicBezTo>
                  <a:cubicBezTo>
                    <a:pt x="1015" y="1695"/>
                    <a:pt x="795" y="1690"/>
                    <a:pt x="672" y="1680"/>
                  </a:cubicBezTo>
                  <a:cubicBezTo>
                    <a:pt x="658" y="1580"/>
                    <a:pt x="650" y="1335"/>
                    <a:pt x="735" y="783"/>
                  </a:cubicBezTo>
                  <a:cubicBezTo>
                    <a:pt x="1978" y="972"/>
                    <a:pt x="3544" y="1044"/>
                    <a:pt x="5208" y="1044"/>
                  </a:cubicBezTo>
                  <a:cubicBezTo>
                    <a:pt x="8354" y="1044"/>
                    <a:pt x="11849" y="787"/>
                    <a:pt x="14169" y="579"/>
                  </a:cubicBezTo>
                  <a:close/>
                  <a:moveTo>
                    <a:pt x="14225" y="0"/>
                  </a:moveTo>
                  <a:cubicBezTo>
                    <a:pt x="14218" y="0"/>
                    <a:pt x="14211" y="1"/>
                    <a:pt x="14204" y="1"/>
                  </a:cubicBezTo>
                  <a:cubicBezTo>
                    <a:pt x="11894" y="210"/>
                    <a:pt x="8363" y="473"/>
                    <a:pt x="5206" y="473"/>
                  </a:cubicBezTo>
                  <a:cubicBezTo>
                    <a:pt x="3445" y="473"/>
                    <a:pt x="1800" y="391"/>
                    <a:pt x="548" y="173"/>
                  </a:cubicBezTo>
                  <a:cubicBezTo>
                    <a:pt x="528" y="169"/>
                    <a:pt x="509" y="167"/>
                    <a:pt x="491" y="167"/>
                  </a:cubicBezTo>
                  <a:cubicBezTo>
                    <a:pt x="355" y="167"/>
                    <a:pt x="240" y="269"/>
                    <a:pt x="216" y="405"/>
                  </a:cubicBezTo>
                  <a:cubicBezTo>
                    <a:pt x="0" y="1639"/>
                    <a:pt x="57" y="2114"/>
                    <a:pt x="430" y="2220"/>
                  </a:cubicBezTo>
                  <a:cubicBezTo>
                    <a:pt x="535" y="2249"/>
                    <a:pt x="899" y="2262"/>
                    <a:pt x="1450" y="2262"/>
                  </a:cubicBezTo>
                  <a:cubicBezTo>
                    <a:pt x="4067" y="2262"/>
                    <a:pt x="10898" y="1970"/>
                    <a:pt x="14135" y="1824"/>
                  </a:cubicBezTo>
                  <a:cubicBezTo>
                    <a:pt x="14719" y="1798"/>
                    <a:pt x="15140" y="1648"/>
                    <a:pt x="15386" y="1380"/>
                  </a:cubicBezTo>
                  <a:cubicBezTo>
                    <a:pt x="15601" y="1144"/>
                    <a:pt x="15601" y="907"/>
                    <a:pt x="15600" y="862"/>
                  </a:cubicBezTo>
                  <a:cubicBezTo>
                    <a:pt x="15595" y="761"/>
                    <a:pt x="15538" y="671"/>
                    <a:pt x="15450" y="623"/>
                  </a:cubicBezTo>
                  <a:lnTo>
                    <a:pt x="14366" y="34"/>
                  </a:lnTo>
                  <a:cubicBezTo>
                    <a:pt x="14322" y="12"/>
                    <a:pt x="14274" y="0"/>
                    <a:pt x="142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329;p32">
            <a:extLst>
              <a:ext uri="{FF2B5EF4-FFF2-40B4-BE49-F238E27FC236}">
                <a16:creationId xmlns:a16="http://schemas.microsoft.com/office/drawing/2014/main" id="{2D9E6A7B-370A-40CB-BDB7-B66DFDCEFEE3}"/>
              </a:ext>
            </a:extLst>
          </p:cNvPr>
          <p:cNvSpPr txBox="1">
            <a:spLocks/>
          </p:cNvSpPr>
          <p:nvPr/>
        </p:nvSpPr>
        <p:spPr>
          <a:xfrm>
            <a:off x="4925949" y="1229962"/>
            <a:ext cx="4373995" cy="137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3200" b="1" dirty="0">
                <a:cs typeface="+mj-cs"/>
              </a:rPr>
              <a:t>Network Intrusion Detection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2000" b="1" dirty="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EA70BED3-D01E-43A9-A192-A689BFCEC42A}"/>
              </a:ext>
            </a:extLst>
          </p:cNvPr>
          <p:cNvSpPr txBox="1"/>
          <p:nvPr/>
        </p:nvSpPr>
        <p:spPr>
          <a:xfrm>
            <a:off x="2312582" y="2311469"/>
            <a:ext cx="4625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ar-SA" dirty="0"/>
          </a:p>
          <a:p>
            <a:r>
              <a:rPr lang="ar-SA" dirty="0" err="1"/>
              <a:t>Confusion</a:t>
            </a:r>
            <a:r>
              <a:rPr lang="ar-SA" dirty="0"/>
              <a:t> </a:t>
            </a:r>
            <a:r>
              <a:rPr lang="ar-SA" dirty="0" err="1"/>
              <a:t>matrix</a:t>
            </a:r>
            <a:r>
              <a:rPr lang="ar-SA" dirty="0"/>
              <a:t> </a:t>
            </a:r>
            <a:r>
              <a:rPr lang="ar-SA" dirty="0" err="1"/>
              <a:t>of</a:t>
            </a:r>
            <a:r>
              <a:rPr lang="ar-SA" dirty="0"/>
              <a:t> </a:t>
            </a:r>
            <a:r>
              <a:rPr lang="ar-SA" dirty="0" err="1"/>
              <a:t>Best</a:t>
            </a:r>
            <a:r>
              <a:rPr lang="ar-SA" dirty="0"/>
              <a:t> </a:t>
            </a:r>
            <a:r>
              <a:rPr lang="ar-SA" dirty="0" err="1"/>
              <a:t>Model</a:t>
            </a:r>
            <a:r>
              <a:rPr lang="ar-SA" dirty="0"/>
              <a:t> </a:t>
            </a: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387AF49E-A861-4B04-8DBF-FAF18ECE509E}"/>
              </a:ext>
            </a:extLst>
          </p:cNvPr>
          <p:cNvSpPr txBox="1">
            <a:spLocks/>
          </p:cNvSpPr>
          <p:nvPr/>
        </p:nvSpPr>
        <p:spPr>
          <a:xfrm>
            <a:off x="453614" y="62220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1606995F-F450-4F53-AAC7-2963D5A16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34801"/>
              </p:ext>
            </p:extLst>
          </p:nvPr>
        </p:nvGraphicFramePr>
        <p:xfrm>
          <a:off x="1459466" y="1539820"/>
          <a:ext cx="4601092" cy="2063860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19863">
                  <a:extLst>
                    <a:ext uri="{9D8B030D-6E8A-4147-A177-3AD203B41FA5}">
                      <a16:colId xmlns:a16="http://schemas.microsoft.com/office/drawing/2014/main" val="942682643"/>
                    </a:ext>
                  </a:extLst>
                </a:gridCol>
                <a:gridCol w="1192292">
                  <a:extLst>
                    <a:ext uri="{9D8B030D-6E8A-4147-A177-3AD203B41FA5}">
                      <a16:colId xmlns:a16="http://schemas.microsoft.com/office/drawing/2014/main" val="3902295319"/>
                    </a:ext>
                  </a:extLst>
                </a:gridCol>
                <a:gridCol w="988937">
                  <a:extLst>
                    <a:ext uri="{9D8B030D-6E8A-4147-A177-3AD203B41FA5}">
                      <a16:colId xmlns:a16="http://schemas.microsoft.com/office/drawing/2014/main" val="1866069430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56995906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Bagging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703851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Hard Voting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784338"/>
                  </a:ext>
                </a:extLst>
              </a:tr>
            </a:tbl>
          </a:graphicData>
        </a:graphic>
      </p:graphicFrame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8E01C9AB-A0EC-4B47-8350-F33B1D0789B4}"/>
              </a:ext>
            </a:extLst>
          </p:cNvPr>
          <p:cNvSpPr txBox="1">
            <a:spLocks/>
          </p:cNvSpPr>
          <p:nvPr/>
        </p:nvSpPr>
        <p:spPr>
          <a:xfrm>
            <a:off x="2232135" y="1539820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B2C47737-26B1-4DF2-85CC-94F4823ACDC4}"/>
              </a:ext>
            </a:extLst>
          </p:cNvPr>
          <p:cNvSpPr txBox="1">
            <a:spLocks/>
          </p:cNvSpPr>
          <p:nvPr/>
        </p:nvSpPr>
        <p:spPr>
          <a:xfrm>
            <a:off x="3869983" y="1539820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00A20BDC-51C9-4203-AFC6-DFF1B3A4ED43}"/>
              </a:ext>
            </a:extLst>
          </p:cNvPr>
          <p:cNvSpPr txBox="1">
            <a:spLocks/>
          </p:cNvSpPr>
          <p:nvPr/>
        </p:nvSpPr>
        <p:spPr>
          <a:xfrm>
            <a:off x="5131929" y="1539820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</p:spTree>
    <p:extLst>
      <p:ext uri="{BB962C8B-B14F-4D97-AF65-F5344CB8AC3E}">
        <p14:creationId xmlns:p14="http://schemas.microsoft.com/office/powerpoint/2010/main" val="88279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20F82A7E-9173-4C31-85E8-1D8F0B0EC36B}"/>
              </a:ext>
            </a:extLst>
          </p:cNvPr>
          <p:cNvSpPr txBox="1">
            <a:spLocks/>
          </p:cNvSpPr>
          <p:nvPr/>
        </p:nvSpPr>
        <p:spPr>
          <a:xfrm>
            <a:off x="453614" y="62220"/>
            <a:ext cx="3919912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Confusion matrix of Best Model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A8C3F844-3085-4A1F-AC54-3B25A15A0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68" t="52093" r="54807" b="19104"/>
          <a:stretch/>
        </p:blipFill>
        <p:spPr>
          <a:xfrm>
            <a:off x="1765005" y="1609060"/>
            <a:ext cx="4040372" cy="2424224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8F11EFB8-4EB0-429B-B570-682CAD1A4669}"/>
              </a:ext>
            </a:extLst>
          </p:cNvPr>
          <p:cNvSpPr txBox="1"/>
          <p:nvPr/>
        </p:nvSpPr>
        <p:spPr>
          <a:xfrm>
            <a:off x="0" y="116454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XGBoost</a:t>
            </a:r>
            <a:endParaRPr lang="en-US" dirty="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6937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012;p63">
            <a:extLst>
              <a:ext uri="{FF2B5EF4-FFF2-40B4-BE49-F238E27FC236}">
                <a16:creationId xmlns:a16="http://schemas.microsoft.com/office/drawing/2014/main" id="{A5614A38-586F-4D6F-8F35-27B19AF1114A}"/>
              </a:ext>
            </a:extLst>
          </p:cNvPr>
          <p:cNvSpPr txBox="1">
            <a:spLocks/>
          </p:cNvSpPr>
          <p:nvPr/>
        </p:nvSpPr>
        <p:spPr>
          <a:xfrm>
            <a:off x="749122" y="68646"/>
            <a:ext cx="3967500" cy="16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Font typeface="Viga"/>
              <a:buNone/>
              <a:defRPr sz="4800" b="0" i="0" u="none" strike="noStrike" cap="none">
                <a:solidFill>
                  <a:srgbClr val="1F1C51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1F1C5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THANKS!</a:t>
            </a:r>
            <a:endParaRPr lang="en-US" dirty="0"/>
          </a:p>
        </p:txBody>
      </p:sp>
      <p:sp>
        <p:nvSpPr>
          <p:cNvPr id="6" name="Google Shape;3013;p63">
            <a:extLst>
              <a:ext uri="{FF2B5EF4-FFF2-40B4-BE49-F238E27FC236}">
                <a16:creationId xmlns:a16="http://schemas.microsoft.com/office/drawing/2014/main" id="{C994B5A2-3C97-4369-B8CE-4B8AE559C9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64061" y="1656463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3014;p63">
            <a:extLst>
              <a:ext uri="{FF2B5EF4-FFF2-40B4-BE49-F238E27FC236}">
                <a16:creationId xmlns:a16="http://schemas.microsoft.com/office/drawing/2014/main" id="{2D0A378F-2626-473F-9A1C-26F5281E089D}"/>
              </a:ext>
            </a:extLst>
          </p:cNvPr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8" name="Google Shape;3015;p63">
              <a:extLst>
                <a:ext uri="{FF2B5EF4-FFF2-40B4-BE49-F238E27FC236}">
                  <a16:creationId xmlns:a16="http://schemas.microsoft.com/office/drawing/2014/main" id="{9BCA3F9F-892C-4C32-A4F8-64543633FA98}"/>
                </a:ext>
              </a:extLst>
            </p:cNvPr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16;p63">
              <a:extLst>
                <a:ext uri="{FF2B5EF4-FFF2-40B4-BE49-F238E27FC236}">
                  <a16:creationId xmlns:a16="http://schemas.microsoft.com/office/drawing/2014/main" id="{8D21DDAF-7749-4585-9321-9CB80C9F292F}"/>
                </a:ext>
              </a:extLst>
            </p:cNvPr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17;p63">
              <a:extLst>
                <a:ext uri="{FF2B5EF4-FFF2-40B4-BE49-F238E27FC236}">
                  <a16:creationId xmlns:a16="http://schemas.microsoft.com/office/drawing/2014/main" id="{60B42B4B-E826-4B0F-91F6-9EABCC2187DC}"/>
                </a:ext>
              </a:extLst>
            </p:cNvPr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18;p63">
              <a:extLst>
                <a:ext uri="{FF2B5EF4-FFF2-40B4-BE49-F238E27FC236}">
                  <a16:creationId xmlns:a16="http://schemas.microsoft.com/office/drawing/2014/main" id="{E5074E98-2BC1-4C0E-B8F4-28B0AD2983D5}"/>
                </a:ext>
              </a:extLst>
            </p:cNvPr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19;p63">
              <a:extLst>
                <a:ext uri="{FF2B5EF4-FFF2-40B4-BE49-F238E27FC236}">
                  <a16:creationId xmlns:a16="http://schemas.microsoft.com/office/drawing/2014/main" id="{0881DA7F-604D-440F-923B-6B53E6FB2606}"/>
                </a:ext>
              </a:extLst>
            </p:cNvPr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20;p63">
              <a:extLst>
                <a:ext uri="{FF2B5EF4-FFF2-40B4-BE49-F238E27FC236}">
                  <a16:creationId xmlns:a16="http://schemas.microsoft.com/office/drawing/2014/main" id="{44A99AF6-70CA-49B4-854F-04C194C37CAE}"/>
                </a:ext>
              </a:extLst>
            </p:cNvPr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21;p63">
              <a:extLst>
                <a:ext uri="{FF2B5EF4-FFF2-40B4-BE49-F238E27FC236}">
                  <a16:creationId xmlns:a16="http://schemas.microsoft.com/office/drawing/2014/main" id="{0FA91090-CF38-4EC1-B8D1-87E795417307}"/>
                </a:ext>
              </a:extLst>
            </p:cNvPr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22;p63">
              <a:extLst>
                <a:ext uri="{FF2B5EF4-FFF2-40B4-BE49-F238E27FC236}">
                  <a16:creationId xmlns:a16="http://schemas.microsoft.com/office/drawing/2014/main" id="{2CF3F340-19DF-4E56-A7CE-EDEE834F57E7}"/>
                </a:ext>
              </a:extLst>
            </p:cNvPr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023;p63">
              <a:extLst>
                <a:ext uri="{FF2B5EF4-FFF2-40B4-BE49-F238E27FC236}">
                  <a16:creationId xmlns:a16="http://schemas.microsoft.com/office/drawing/2014/main" id="{A85AAE18-ECCB-4858-937F-CA705EE0951C}"/>
                </a:ext>
              </a:extLst>
            </p:cNvPr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024;p63">
              <a:extLst>
                <a:ext uri="{FF2B5EF4-FFF2-40B4-BE49-F238E27FC236}">
                  <a16:creationId xmlns:a16="http://schemas.microsoft.com/office/drawing/2014/main" id="{49D99740-7CA7-44A6-A052-DAC93B569C8F}"/>
                </a:ext>
              </a:extLst>
            </p:cNvPr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025;p63">
              <a:extLst>
                <a:ext uri="{FF2B5EF4-FFF2-40B4-BE49-F238E27FC236}">
                  <a16:creationId xmlns:a16="http://schemas.microsoft.com/office/drawing/2014/main" id="{0F0E6C7C-894F-4257-BB56-8F2F4404AF2E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026;p63">
              <a:extLst>
                <a:ext uri="{FF2B5EF4-FFF2-40B4-BE49-F238E27FC236}">
                  <a16:creationId xmlns:a16="http://schemas.microsoft.com/office/drawing/2014/main" id="{A3BDD667-F158-4335-B479-628F7DA5F8C8}"/>
                </a:ext>
              </a:extLst>
            </p:cNvPr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027;p63">
              <a:extLst>
                <a:ext uri="{FF2B5EF4-FFF2-40B4-BE49-F238E27FC236}">
                  <a16:creationId xmlns:a16="http://schemas.microsoft.com/office/drawing/2014/main" id="{406BE952-75AD-4DCA-862B-2736728B55F8}"/>
                </a:ext>
              </a:extLst>
            </p:cNvPr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028;p63">
              <a:extLst>
                <a:ext uri="{FF2B5EF4-FFF2-40B4-BE49-F238E27FC236}">
                  <a16:creationId xmlns:a16="http://schemas.microsoft.com/office/drawing/2014/main" id="{3DF3ACC3-A891-4011-9B14-403D64D16198}"/>
                </a:ext>
              </a:extLst>
            </p:cNvPr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029;p63">
              <a:extLst>
                <a:ext uri="{FF2B5EF4-FFF2-40B4-BE49-F238E27FC236}">
                  <a16:creationId xmlns:a16="http://schemas.microsoft.com/office/drawing/2014/main" id="{D0B70650-1871-4A17-B54D-14F29D99A04B}"/>
                </a:ext>
              </a:extLst>
            </p:cNvPr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030;p63">
              <a:extLst>
                <a:ext uri="{FF2B5EF4-FFF2-40B4-BE49-F238E27FC236}">
                  <a16:creationId xmlns:a16="http://schemas.microsoft.com/office/drawing/2014/main" id="{C752E781-48D1-401A-AC66-F7D8AAA0ACF7}"/>
                </a:ext>
              </a:extLst>
            </p:cNvPr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031;p63">
              <a:extLst>
                <a:ext uri="{FF2B5EF4-FFF2-40B4-BE49-F238E27FC236}">
                  <a16:creationId xmlns:a16="http://schemas.microsoft.com/office/drawing/2014/main" id="{012EB8A3-5B7E-400D-A647-B842427FA86A}"/>
                </a:ext>
              </a:extLst>
            </p:cNvPr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032;p63">
              <a:extLst>
                <a:ext uri="{FF2B5EF4-FFF2-40B4-BE49-F238E27FC236}">
                  <a16:creationId xmlns:a16="http://schemas.microsoft.com/office/drawing/2014/main" id="{6229C8A4-5CB6-4846-BE56-46B8931CDA20}"/>
                </a:ext>
              </a:extLst>
            </p:cNvPr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033;p63">
              <a:extLst>
                <a:ext uri="{FF2B5EF4-FFF2-40B4-BE49-F238E27FC236}">
                  <a16:creationId xmlns:a16="http://schemas.microsoft.com/office/drawing/2014/main" id="{9C80F841-644F-447D-A7C4-63B5B63393A2}"/>
                </a:ext>
              </a:extLst>
            </p:cNvPr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034;p63">
              <a:extLst>
                <a:ext uri="{FF2B5EF4-FFF2-40B4-BE49-F238E27FC236}">
                  <a16:creationId xmlns:a16="http://schemas.microsoft.com/office/drawing/2014/main" id="{9CB61AF9-B28C-4E08-B198-5B5A9CC163BF}"/>
                </a:ext>
              </a:extLst>
            </p:cNvPr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035;p63">
              <a:extLst>
                <a:ext uri="{FF2B5EF4-FFF2-40B4-BE49-F238E27FC236}">
                  <a16:creationId xmlns:a16="http://schemas.microsoft.com/office/drawing/2014/main" id="{B1AC3CAA-A414-4988-A084-91C833211345}"/>
                </a:ext>
              </a:extLst>
            </p:cNvPr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036;p63">
              <a:extLst>
                <a:ext uri="{FF2B5EF4-FFF2-40B4-BE49-F238E27FC236}">
                  <a16:creationId xmlns:a16="http://schemas.microsoft.com/office/drawing/2014/main" id="{A48DDA2B-07F8-4441-9B6D-FACD37BC4F79}"/>
                </a:ext>
              </a:extLst>
            </p:cNvPr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7;p63">
              <a:extLst>
                <a:ext uri="{FF2B5EF4-FFF2-40B4-BE49-F238E27FC236}">
                  <a16:creationId xmlns:a16="http://schemas.microsoft.com/office/drawing/2014/main" id="{DCF11ACE-80C0-4752-93CA-BF6FADFD9A18}"/>
                </a:ext>
              </a:extLst>
            </p:cNvPr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38;p63">
              <a:extLst>
                <a:ext uri="{FF2B5EF4-FFF2-40B4-BE49-F238E27FC236}">
                  <a16:creationId xmlns:a16="http://schemas.microsoft.com/office/drawing/2014/main" id="{59240A24-C3D5-4018-B2E7-5A06DE9AE45E}"/>
                </a:ext>
              </a:extLst>
            </p:cNvPr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39;p63">
              <a:extLst>
                <a:ext uri="{FF2B5EF4-FFF2-40B4-BE49-F238E27FC236}">
                  <a16:creationId xmlns:a16="http://schemas.microsoft.com/office/drawing/2014/main" id="{27FFDCB6-273C-49E3-A450-F0DDDC468D4A}"/>
                </a:ext>
              </a:extLst>
            </p:cNvPr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40;p63">
              <a:extLst>
                <a:ext uri="{FF2B5EF4-FFF2-40B4-BE49-F238E27FC236}">
                  <a16:creationId xmlns:a16="http://schemas.microsoft.com/office/drawing/2014/main" id="{7C62C126-2379-4ED3-9DAA-1F1B21C71CF5}"/>
                </a:ext>
              </a:extLst>
            </p:cNvPr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1;p63">
              <a:extLst>
                <a:ext uri="{FF2B5EF4-FFF2-40B4-BE49-F238E27FC236}">
                  <a16:creationId xmlns:a16="http://schemas.microsoft.com/office/drawing/2014/main" id="{EF73994C-A4AD-48DB-892A-E58BE7C835CB}"/>
                </a:ext>
              </a:extLst>
            </p:cNvPr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42;p63">
              <a:extLst>
                <a:ext uri="{FF2B5EF4-FFF2-40B4-BE49-F238E27FC236}">
                  <a16:creationId xmlns:a16="http://schemas.microsoft.com/office/drawing/2014/main" id="{AC4AC28F-FDE1-449D-8FD2-436352EF15A3}"/>
                </a:ext>
              </a:extLst>
            </p:cNvPr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43;p63">
              <a:extLst>
                <a:ext uri="{FF2B5EF4-FFF2-40B4-BE49-F238E27FC236}">
                  <a16:creationId xmlns:a16="http://schemas.microsoft.com/office/drawing/2014/main" id="{D9DB507B-DAF9-45ED-ABC6-38A344E16D1E}"/>
                </a:ext>
              </a:extLst>
            </p:cNvPr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44;p63">
              <a:extLst>
                <a:ext uri="{FF2B5EF4-FFF2-40B4-BE49-F238E27FC236}">
                  <a16:creationId xmlns:a16="http://schemas.microsoft.com/office/drawing/2014/main" id="{0E9C4544-3FE4-482E-B964-F0DF994200A0}"/>
                </a:ext>
              </a:extLst>
            </p:cNvPr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45;p63">
              <a:extLst>
                <a:ext uri="{FF2B5EF4-FFF2-40B4-BE49-F238E27FC236}">
                  <a16:creationId xmlns:a16="http://schemas.microsoft.com/office/drawing/2014/main" id="{7EAB64C8-BEA6-404F-B297-2934ABA8ECC5}"/>
                </a:ext>
              </a:extLst>
            </p:cNvPr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46;p63">
              <a:extLst>
                <a:ext uri="{FF2B5EF4-FFF2-40B4-BE49-F238E27FC236}">
                  <a16:creationId xmlns:a16="http://schemas.microsoft.com/office/drawing/2014/main" id="{06441F1C-72D8-495D-861E-62BBD53D00E0}"/>
                </a:ext>
              </a:extLst>
            </p:cNvPr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047;p63">
              <a:extLst>
                <a:ext uri="{FF2B5EF4-FFF2-40B4-BE49-F238E27FC236}">
                  <a16:creationId xmlns:a16="http://schemas.microsoft.com/office/drawing/2014/main" id="{479EE928-4C62-4C36-8E25-D61289FFCD5A}"/>
                </a:ext>
              </a:extLst>
            </p:cNvPr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048;p63">
              <a:extLst>
                <a:ext uri="{FF2B5EF4-FFF2-40B4-BE49-F238E27FC236}">
                  <a16:creationId xmlns:a16="http://schemas.microsoft.com/office/drawing/2014/main" id="{7E62F1F0-2D9D-496A-9EC6-4C87ABAB025C}"/>
                </a:ext>
              </a:extLst>
            </p:cNvPr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49;p63">
              <a:extLst>
                <a:ext uri="{FF2B5EF4-FFF2-40B4-BE49-F238E27FC236}">
                  <a16:creationId xmlns:a16="http://schemas.microsoft.com/office/drawing/2014/main" id="{B7F5A36D-28A6-4F25-8E95-BF12CF908407}"/>
                </a:ext>
              </a:extLst>
            </p:cNvPr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50;p63">
              <a:extLst>
                <a:ext uri="{FF2B5EF4-FFF2-40B4-BE49-F238E27FC236}">
                  <a16:creationId xmlns:a16="http://schemas.microsoft.com/office/drawing/2014/main" id="{CE778401-B830-4FE3-9ABD-58D645BA7350}"/>
                </a:ext>
              </a:extLst>
            </p:cNvPr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51;p63">
              <a:extLst>
                <a:ext uri="{FF2B5EF4-FFF2-40B4-BE49-F238E27FC236}">
                  <a16:creationId xmlns:a16="http://schemas.microsoft.com/office/drawing/2014/main" id="{5BC332E3-A351-4C46-90BD-646E214C8062}"/>
                </a:ext>
              </a:extLst>
            </p:cNvPr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052;p63">
              <a:extLst>
                <a:ext uri="{FF2B5EF4-FFF2-40B4-BE49-F238E27FC236}">
                  <a16:creationId xmlns:a16="http://schemas.microsoft.com/office/drawing/2014/main" id="{12189EFF-E8B9-4DA5-9485-B650DA6CF75F}"/>
                </a:ext>
              </a:extLst>
            </p:cNvPr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53;p63">
              <a:extLst>
                <a:ext uri="{FF2B5EF4-FFF2-40B4-BE49-F238E27FC236}">
                  <a16:creationId xmlns:a16="http://schemas.microsoft.com/office/drawing/2014/main" id="{58757CE6-3287-4ED1-B31C-A7C99B93092D}"/>
                </a:ext>
              </a:extLst>
            </p:cNvPr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054;p63">
              <a:extLst>
                <a:ext uri="{FF2B5EF4-FFF2-40B4-BE49-F238E27FC236}">
                  <a16:creationId xmlns:a16="http://schemas.microsoft.com/office/drawing/2014/main" id="{A5F4A1CF-9880-411D-93EA-1C0240F3818A}"/>
                </a:ext>
              </a:extLst>
            </p:cNvPr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055;p63">
              <a:extLst>
                <a:ext uri="{FF2B5EF4-FFF2-40B4-BE49-F238E27FC236}">
                  <a16:creationId xmlns:a16="http://schemas.microsoft.com/office/drawing/2014/main" id="{387E5658-F22F-4939-9120-70DDD644BD90}"/>
                </a:ext>
              </a:extLst>
            </p:cNvPr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56;p63">
              <a:extLst>
                <a:ext uri="{FF2B5EF4-FFF2-40B4-BE49-F238E27FC236}">
                  <a16:creationId xmlns:a16="http://schemas.microsoft.com/office/drawing/2014/main" id="{440BF481-B41E-44CB-B12B-985A27C4D284}"/>
                </a:ext>
              </a:extLst>
            </p:cNvPr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057;p63">
              <a:extLst>
                <a:ext uri="{FF2B5EF4-FFF2-40B4-BE49-F238E27FC236}">
                  <a16:creationId xmlns:a16="http://schemas.microsoft.com/office/drawing/2014/main" id="{12B1058F-4830-411A-AA62-B61D56D3FA9C}"/>
                </a:ext>
              </a:extLst>
            </p:cNvPr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058;p63">
              <a:extLst>
                <a:ext uri="{FF2B5EF4-FFF2-40B4-BE49-F238E27FC236}">
                  <a16:creationId xmlns:a16="http://schemas.microsoft.com/office/drawing/2014/main" id="{71554582-A474-43D2-B63E-91AABBC76149}"/>
                </a:ext>
              </a:extLst>
            </p:cNvPr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059;p63">
              <a:extLst>
                <a:ext uri="{FF2B5EF4-FFF2-40B4-BE49-F238E27FC236}">
                  <a16:creationId xmlns:a16="http://schemas.microsoft.com/office/drawing/2014/main" id="{5E611435-57C9-40DF-95D1-C512F53D5822}"/>
                </a:ext>
              </a:extLst>
            </p:cNvPr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060;p63">
              <a:extLst>
                <a:ext uri="{FF2B5EF4-FFF2-40B4-BE49-F238E27FC236}">
                  <a16:creationId xmlns:a16="http://schemas.microsoft.com/office/drawing/2014/main" id="{EA8D1B74-C375-4EA0-A8C4-9DD07A0E0FFF}"/>
                </a:ext>
              </a:extLst>
            </p:cNvPr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061;p63">
              <a:extLst>
                <a:ext uri="{FF2B5EF4-FFF2-40B4-BE49-F238E27FC236}">
                  <a16:creationId xmlns:a16="http://schemas.microsoft.com/office/drawing/2014/main" id="{8815D5A3-B0A8-4CF4-9571-F6BF880C0DE3}"/>
                </a:ext>
              </a:extLst>
            </p:cNvPr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062;p63">
              <a:extLst>
                <a:ext uri="{FF2B5EF4-FFF2-40B4-BE49-F238E27FC236}">
                  <a16:creationId xmlns:a16="http://schemas.microsoft.com/office/drawing/2014/main" id="{0A4BE1F4-16AA-4215-B349-60D819948DF3}"/>
                </a:ext>
              </a:extLst>
            </p:cNvPr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063;p63">
              <a:extLst>
                <a:ext uri="{FF2B5EF4-FFF2-40B4-BE49-F238E27FC236}">
                  <a16:creationId xmlns:a16="http://schemas.microsoft.com/office/drawing/2014/main" id="{76C4A8C0-7D51-43A0-BBAB-55B819A96C44}"/>
                </a:ext>
              </a:extLst>
            </p:cNvPr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31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610103" y="147353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>
                <a:cs typeface="+mj-cs"/>
              </a:rPr>
            </a:br>
            <a:br>
              <a:rPr lang="en-US" sz="1800" dirty="0">
                <a:cs typeface="+mj-cs"/>
              </a:rPr>
            </a:br>
            <a:endParaRPr dirty="0">
              <a:solidFill>
                <a:schemeClr val="lt2"/>
              </a:solidFill>
              <a:cs typeface="+mj-cs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9AB2275D-4BAD-42BC-9BB8-206C230E1499}"/>
              </a:ext>
            </a:extLst>
          </p:cNvPr>
          <p:cNvSpPr txBox="1">
            <a:spLocks/>
          </p:cNvSpPr>
          <p:nvPr/>
        </p:nvSpPr>
        <p:spPr>
          <a:xfrm>
            <a:off x="2371529" y="2138913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Dataset</a:t>
            </a:r>
          </a:p>
        </p:txBody>
      </p:sp>
      <p:sp>
        <p:nvSpPr>
          <p:cNvPr id="23" name="Google Shape;329;p32">
            <a:extLst>
              <a:ext uri="{FF2B5EF4-FFF2-40B4-BE49-F238E27FC236}">
                <a16:creationId xmlns:a16="http://schemas.microsoft.com/office/drawing/2014/main" id="{F68D00A9-63D4-4F38-AAEF-F234C0436B81}"/>
              </a:ext>
            </a:extLst>
          </p:cNvPr>
          <p:cNvSpPr txBox="1">
            <a:spLocks/>
          </p:cNvSpPr>
          <p:nvPr/>
        </p:nvSpPr>
        <p:spPr>
          <a:xfrm>
            <a:off x="2123633" y="735844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Overview</a:t>
            </a:r>
          </a:p>
        </p:txBody>
      </p:sp>
      <p:sp>
        <p:nvSpPr>
          <p:cNvPr id="24" name="Google Shape;329;p32">
            <a:extLst>
              <a:ext uri="{FF2B5EF4-FFF2-40B4-BE49-F238E27FC236}">
                <a16:creationId xmlns:a16="http://schemas.microsoft.com/office/drawing/2014/main" id="{49076C5F-CF2F-4CFF-90B7-A9771559E5DE}"/>
              </a:ext>
            </a:extLst>
          </p:cNvPr>
          <p:cNvSpPr txBox="1">
            <a:spLocks/>
          </p:cNvSpPr>
          <p:nvPr/>
        </p:nvSpPr>
        <p:spPr>
          <a:xfrm>
            <a:off x="1476170" y="3577387"/>
            <a:ext cx="2063053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i="0" dirty="0">
                <a:solidFill>
                  <a:srgbClr val="273239"/>
                </a:solidFill>
                <a:effectLst/>
                <a:latin typeface="sofia-pro"/>
              </a:rPr>
              <a:t>Data Preprocessing</a:t>
            </a:r>
          </a:p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25" name="Google Shape;329;p32">
            <a:extLst>
              <a:ext uri="{FF2B5EF4-FFF2-40B4-BE49-F238E27FC236}">
                <a16:creationId xmlns:a16="http://schemas.microsoft.com/office/drawing/2014/main" id="{0DC7489E-0DAE-48C6-B8B4-4B9B89BE6A45}"/>
              </a:ext>
            </a:extLst>
          </p:cNvPr>
          <p:cNvSpPr txBox="1">
            <a:spLocks/>
          </p:cNvSpPr>
          <p:nvPr/>
        </p:nvSpPr>
        <p:spPr>
          <a:xfrm>
            <a:off x="5802300" y="3577387"/>
            <a:ext cx="235641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Confusion matrix</a:t>
            </a:r>
          </a:p>
        </p:txBody>
      </p:sp>
      <p:sp>
        <p:nvSpPr>
          <p:cNvPr id="26" name="Google Shape;329;p32">
            <a:extLst>
              <a:ext uri="{FF2B5EF4-FFF2-40B4-BE49-F238E27FC236}">
                <a16:creationId xmlns:a16="http://schemas.microsoft.com/office/drawing/2014/main" id="{CD398149-08F6-43B2-A88B-600BE5195903}"/>
              </a:ext>
            </a:extLst>
          </p:cNvPr>
          <p:cNvSpPr txBox="1">
            <a:spLocks/>
          </p:cNvSpPr>
          <p:nvPr/>
        </p:nvSpPr>
        <p:spPr>
          <a:xfrm>
            <a:off x="5696582" y="675324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EDA</a:t>
            </a:r>
          </a:p>
        </p:txBody>
      </p:sp>
      <p:sp>
        <p:nvSpPr>
          <p:cNvPr id="27" name="Google Shape;329;p32">
            <a:extLst>
              <a:ext uri="{FF2B5EF4-FFF2-40B4-BE49-F238E27FC236}">
                <a16:creationId xmlns:a16="http://schemas.microsoft.com/office/drawing/2014/main" id="{B32CD710-5403-45AA-BBDE-F2C47136440D}"/>
              </a:ext>
            </a:extLst>
          </p:cNvPr>
          <p:cNvSpPr txBox="1">
            <a:spLocks/>
          </p:cNvSpPr>
          <p:nvPr/>
        </p:nvSpPr>
        <p:spPr>
          <a:xfrm>
            <a:off x="5706205" y="2169486"/>
            <a:ext cx="331780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Classification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5535582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The issue Network intrusion detection is an important and sensitive issue when it comes to the privacy of organizations and individuals, especially when transmitting important and sensitive information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332;p32">
            <a:extLst>
              <a:ext uri="{FF2B5EF4-FFF2-40B4-BE49-F238E27FC236}">
                <a16:creationId xmlns:a16="http://schemas.microsoft.com/office/drawing/2014/main" id="{162F4BEF-8C80-466A-BDBA-D988F5222B95}"/>
              </a:ext>
            </a:extLst>
          </p:cNvPr>
          <p:cNvGrpSpPr/>
          <p:nvPr/>
        </p:nvGrpSpPr>
        <p:grpSpPr>
          <a:xfrm>
            <a:off x="6060558" y="2842437"/>
            <a:ext cx="2836605" cy="1900660"/>
            <a:chOff x="4749388" y="610304"/>
            <a:chExt cx="3694120" cy="4125705"/>
          </a:xfrm>
        </p:grpSpPr>
        <p:grpSp>
          <p:nvGrpSpPr>
            <p:cNvPr id="190" name="Google Shape;333;p32">
              <a:extLst>
                <a:ext uri="{FF2B5EF4-FFF2-40B4-BE49-F238E27FC236}">
                  <a16:creationId xmlns:a16="http://schemas.microsoft.com/office/drawing/2014/main" id="{C30D7171-18C1-4295-9E48-8698E2818B8E}"/>
                </a:ext>
              </a:extLst>
            </p:cNvPr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285" name="Google Shape;334;p32">
                <a:extLst>
                  <a:ext uri="{FF2B5EF4-FFF2-40B4-BE49-F238E27FC236}">
                    <a16:creationId xmlns:a16="http://schemas.microsoft.com/office/drawing/2014/main" id="{D7EAE567-A2B4-4060-A72F-D39127108061}"/>
                  </a:ext>
                </a:extLst>
              </p:cNvPr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335;p32">
                <a:extLst>
                  <a:ext uri="{FF2B5EF4-FFF2-40B4-BE49-F238E27FC236}">
                    <a16:creationId xmlns:a16="http://schemas.microsoft.com/office/drawing/2014/main" id="{03A7BF94-E9B2-46D4-9F0E-B0E5CFB0C22D}"/>
                  </a:ext>
                </a:extLst>
              </p:cNvPr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336;p32">
                <a:extLst>
                  <a:ext uri="{FF2B5EF4-FFF2-40B4-BE49-F238E27FC236}">
                    <a16:creationId xmlns:a16="http://schemas.microsoft.com/office/drawing/2014/main" id="{9066CDEF-DF84-4AFB-A2FF-F1D88F390952}"/>
                  </a:ext>
                </a:extLst>
              </p:cNvPr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337;p32">
                <a:extLst>
                  <a:ext uri="{FF2B5EF4-FFF2-40B4-BE49-F238E27FC236}">
                    <a16:creationId xmlns:a16="http://schemas.microsoft.com/office/drawing/2014/main" id="{45BE03DC-1A55-4570-B377-39E18AB8EDAF}"/>
                  </a:ext>
                </a:extLst>
              </p:cNvPr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338;p32">
                <a:extLst>
                  <a:ext uri="{FF2B5EF4-FFF2-40B4-BE49-F238E27FC236}">
                    <a16:creationId xmlns:a16="http://schemas.microsoft.com/office/drawing/2014/main" id="{E9939447-A7D2-4E97-B616-C023020B2A2F}"/>
                  </a:ext>
                </a:extLst>
              </p:cNvPr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339;p32">
                <a:extLst>
                  <a:ext uri="{FF2B5EF4-FFF2-40B4-BE49-F238E27FC236}">
                    <a16:creationId xmlns:a16="http://schemas.microsoft.com/office/drawing/2014/main" id="{0D6FF190-15D9-4E31-934B-26D9D0DEF632}"/>
                  </a:ext>
                </a:extLst>
              </p:cNvPr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340;p32">
                <a:extLst>
                  <a:ext uri="{FF2B5EF4-FFF2-40B4-BE49-F238E27FC236}">
                    <a16:creationId xmlns:a16="http://schemas.microsoft.com/office/drawing/2014/main" id="{EB39E528-F9CD-48DE-A010-901A031C030C}"/>
                  </a:ext>
                </a:extLst>
              </p:cNvPr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341;p32">
                <a:extLst>
                  <a:ext uri="{FF2B5EF4-FFF2-40B4-BE49-F238E27FC236}">
                    <a16:creationId xmlns:a16="http://schemas.microsoft.com/office/drawing/2014/main" id="{8B6F5001-A017-4DE5-99F2-060C56CAC597}"/>
                  </a:ext>
                </a:extLst>
              </p:cNvPr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342;p32">
                <a:extLst>
                  <a:ext uri="{FF2B5EF4-FFF2-40B4-BE49-F238E27FC236}">
                    <a16:creationId xmlns:a16="http://schemas.microsoft.com/office/drawing/2014/main" id="{FEFCF267-D4F8-4AAC-B463-69D9EFDE9B4F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343;p32">
                <a:extLst>
                  <a:ext uri="{FF2B5EF4-FFF2-40B4-BE49-F238E27FC236}">
                    <a16:creationId xmlns:a16="http://schemas.microsoft.com/office/drawing/2014/main" id="{F6C189A7-BD9F-44C6-9022-2206B49CA669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344;p32">
                <a:extLst>
                  <a:ext uri="{FF2B5EF4-FFF2-40B4-BE49-F238E27FC236}">
                    <a16:creationId xmlns:a16="http://schemas.microsoft.com/office/drawing/2014/main" id="{52A39D34-407E-41D7-B43B-694A93E6F421}"/>
                  </a:ext>
                </a:extLst>
              </p:cNvPr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345;p32">
                <a:extLst>
                  <a:ext uri="{FF2B5EF4-FFF2-40B4-BE49-F238E27FC236}">
                    <a16:creationId xmlns:a16="http://schemas.microsoft.com/office/drawing/2014/main" id="{38D3AFB6-1D9F-4AC6-9B38-F8F45489DA1D}"/>
                  </a:ext>
                </a:extLst>
              </p:cNvPr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346;p32">
                <a:extLst>
                  <a:ext uri="{FF2B5EF4-FFF2-40B4-BE49-F238E27FC236}">
                    <a16:creationId xmlns:a16="http://schemas.microsoft.com/office/drawing/2014/main" id="{CEC01295-6BB4-4527-BD70-F7655D80C63E}"/>
                  </a:ext>
                </a:extLst>
              </p:cNvPr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347;p32">
                <a:extLst>
                  <a:ext uri="{FF2B5EF4-FFF2-40B4-BE49-F238E27FC236}">
                    <a16:creationId xmlns:a16="http://schemas.microsoft.com/office/drawing/2014/main" id="{FD58A9E3-2DDA-492B-B67D-7DEDDA150211}"/>
                  </a:ext>
                </a:extLst>
              </p:cNvPr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348;p32">
                <a:extLst>
                  <a:ext uri="{FF2B5EF4-FFF2-40B4-BE49-F238E27FC236}">
                    <a16:creationId xmlns:a16="http://schemas.microsoft.com/office/drawing/2014/main" id="{63826FCB-6C4A-4EB8-B11F-D06B0C3F9351}"/>
                  </a:ext>
                </a:extLst>
              </p:cNvPr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49;p32">
                <a:extLst>
                  <a:ext uri="{FF2B5EF4-FFF2-40B4-BE49-F238E27FC236}">
                    <a16:creationId xmlns:a16="http://schemas.microsoft.com/office/drawing/2014/main" id="{35CD3F69-5262-4CE0-9203-B26EA4ADB0E6}"/>
                  </a:ext>
                </a:extLst>
              </p:cNvPr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50;p32">
                <a:extLst>
                  <a:ext uri="{FF2B5EF4-FFF2-40B4-BE49-F238E27FC236}">
                    <a16:creationId xmlns:a16="http://schemas.microsoft.com/office/drawing/2014/main" id="{06694022-DF34-499C-9704-66F00BA5C47A}"/>
                  </a:ext>
                </a:extLst>
              </p:cNvPr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51;p32">
                <a:extLst>
                  <a:ext uri="{FF2B5EF4-FFF2-40B4-BE49-F238E27FC236}">
                    <a16:creationId xmlns:a16="http://schemas.microsoft.com/office/drawing/2014/main" id="{8DD4491D-03C7-43A2-80CC-0DD3E69FF023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52;p32">
                <a:extLst>
                  <a:ext uri="{FF2B5EF4-FFF2-40B4-BE49-F238E27FC236}">
                    <a16:creationId xmlns:a16="http://schemas.microsoft.com/office/drawing/2014/main" id="{0AD77F60-3784-4CC8-8DD0-86B56E5E06EB}"/>
                  </a:ext>
                </a:extLst>
              </p:cNvPr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53;p32">
                <a:extLst>
                  <a:ext uri="{FF2B5EF4-FFF2-40B4-BE49-F238E27FC236}">
                    <a16:creationId xmlns:a16="http://schemas.microsoft.com/office/drawing/2014/main" id="{E34F2ECC-FDF6-4C29-BCE1-71D3149D2456}"/>
                  </a:ext>
                </a:extLst>
              </p:cNvPr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54;p32">
                <a:extLst>
                  <a:ext uri="{FF2B5EF4-FFF2-40B4-BE49-F238E27FC236}">
                    <a16:creationId xmlns:a16="http://schemas.microsoft.com/office/drawing/2014/main" id="{6E9D60A5-EB5D-4260-9B79-8E8B23D0475C}"/>
                  </a:ext>
                </a:extLst>
              </p:cNvPr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55;p32">
                <a:extLst>
                  <a:ext uri="{FF2B5EF4-FFF2-40B4-BE49-F238E27FC236}">
                    <a16:creationId xmlns:a16="http://schemas.microsoft.com/office/drawing/2014/main" id="{027B9A27-E29D-4BD2-9298-7A84341E195D}"/>
                  </a:ext>
                </a:extLst>
              </p:cNvPr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56;p32">
                <a:extLst>
                  <a:ext uri="{FF2B5EF4-FFF2-40B4-BE49-F238E27FC236}">
                    <a16:creationId xmlns:a16="http://schemas.microsoft.com/office/drawing/2014/main" id="{E68C60B3-1295-46D0-91D8-4CD222108C67}"/>
                  </a:ext>
                </a:extLst>
              </p:cNvPr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57;p32">
                <a:extLst>
                  <a:ext uri="{FF2B5EF4-FFF2-40B4-BE49-F238E27FC236}">
                    <a16:creationId xmlns:a16="http://schemas.microsoft.com/office/drawing/2014/main" id="{8B75B054-0BD1-4378-A970-2DBC28917440}"/>
                  </a:ext>
                </a:extLst>
              </p:cNvPr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58;p32">
                <a:extLst>
                  <a:ext uri="{FF2B5EF4-FFF2-40B4-BE49-F238E27FC236}">
                    <a16:creationId xmlns:a16="http://schemas.microsoft.com/office/drawing/2014/main" id="{E881E916-1213-48D4-9626-A4644F5BBEC1}"/>
                  </a:ext>
                </a:extLst>
              </p:cNvPr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59;p32">
                <a:extLst>
                  <a:ext uri="{FF2B5EF4-FFF2-40B4-BE49-F238E27FC236}">
                    <a16:creationId xmlns:a16="http://schemas.microsoft.com/office/drawing/2014/main" id="{7DB467F6-C6DD-46B0-BF5D-FDD4CC3F1A11}"/>
                  </a:ext>
                </a:extLst>
              </p:cNvPr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60;p32">
                <a:extLst>
                  <a:ext uri="{FF2B5EF4-FFF2-40B4-BE49-F238E27FC236}">
                    <a16:creationId xmlns:a16="http://schemas.microsoft.com/office/drawing/2014/main" id="{F1B180F2-C97C-4D84-A217-D7FB186B728B}"/>
                  </a:ext>
                </a:extLst>
              </p:cNvPr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61;p32">
                <a:extLst>
                  <a:ext uri="{FF2B5EF4-FFF2-40B4-BE49-F238E27FC236}">
                    <a16:creationId xmlns:a16="http://schemas.microsoft.com/office/drawing/2014/main" id="{5AA513AA-8100-4C1E-8487-E5CEA0AE3C31}"/>
                  </a:ext>
                </a:extLst>
              </p:cNvPr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62;p32">
                <a:extLst>
                  <a:ext uri="{FF2B5EF4-FFF2-40B4-BE49-F238E27FC236}">
                    <a16:creationId xmlns:a16="http://schemas.microsoft.com/office/drawing/2014/main" id="{60D3B71D-2E76-4110-B482-DF614DFF96D5}"/>
                  </a:ext>
                </a:extLst>
              </p:cNvPr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63;p32">
                <a:extLst>
                  <a:ext uri="{FF2B5EF4-FFF2-40B4-BE49-F238E27FC236}">
                    <a16:creationId xmlns:a16="http://schemas.microsoft.com/office/drawing/2014/main" id="{5E5D3B70-C89F-4011-B53E-C45783565B55}"/>
                  </a:ext>
                </a:extLst>
              </p:cNvPr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64;p32">
                <a:extLst>
                  <a:ext uri="{FF2B5EF4-FFF2-40B4-BE49-F238E27FC236}">
                    <a16:creationId xmlns:a16="http://schemas.microsoft.com/office/drawing/2014/main" id="{AEC7C56A-1C8E-4F37-8F2F-94C46767329C}"/>
                  </a:ext>
                </a:extLst>
              </p:cNvPr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65;p32">
                <a:extLst>
                  <a:ext uri="{FF2B5EF4-FFF2-40B4-BE49-F238E27FC236}">
                    <a16:creationId xmlns:a16="http://schemas.microsoft.com/office/drawing/2014/main" id="{D4537197-E996-428F-A55B-8F1557245788}"/>
                  </a:ext>
                </a:extLst>
              </p:cNvPr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66;p32">
                <a:extLst>
                  <a:ext uri="{FF2B5EF4-FFF2-40B4-BE49-F238E27FC236}">
                    <a16:creationId xmlns:a16="http://schemas.microsoft.com/office/drawing/2014/main" id="{F7773C01-5547-47B7-B032-FE150AC87503}"/>
                  </a:ext>
                </a:extLst>
              </p:cNvPr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67;p32">
                <a:extLst>
                  <a:ext uri="{FF2B5EF4-FFF2-40B4-BE49-F238E27FC236}">
                    <a16:creationId xmlns:a16="http://schemas.microsoft.com/office/drawing/2014/main" id="{6DB80FFA-1497-40C8-8433-26E168305F48}"/>
                  </a:ext>
                </a:extLst>
              </p:cNvPr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68;p32">
                <a:extLst>
                  <a:ext uri="{FF2B5EF4-FFF2-40B4-BE49-F238E27FC236}">
                    <a16:creationId xmlns:a16="http://schemas.microsoft.com/office/drawing/2014/main" id="{366CC666-3121-420B-8B3B-70691AB4DD0B}"/>
                  </a:ext>
                </a:extLst>
              </p:cNvPr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69;p32">
                <a:extLst>
                  <a:ext uri="{FF2B5EF4-FFF2-40B4-BE49-F238E27FC236}">
                    <a16:creationId xmlns:a16="http://schemas.microsoft.com/office/drawing/2014/main" id="{6D8AC7FD-7E3A-4563-A359-C2B2C792BB15}"/>
                  </a:ext>
                </a:extLst>
              </p:cNvPr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70;p32">
                <a:extLst>
                  <a:ext uri="{FF2B5EF4-FFF2-40B4-BE49-F238E27FC236}">
                    <a16:creationId xmlns:a16="http://schemas.microsoft.com/office/drawing/2014/main" id="{4F983E20-FBFC-4CF1-8697-D03C010FCA53}"/>
                  </a:ext>
                </a:extLst>
              </p:cNvPr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71;p32">
                <a:extLst>
                  <a:ext uri="{FF2B5EF4-FFF2-40B4-BE49-F238E27FC236}">
                    <a16:creationId xmlns:a16="http://schemas.microsoft.com/office/drawing/2014/main" id="{98E3D7C1-401E-48AE-8BDB-33E8605E678B}"/>
                  </a:ext>
                </a:extLst>
              </p:cNvPr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72;p32">
                <a:extLst>
                  <a:ext uri="{FF2B5EF4-FFF2-40B4-BE49-F238E27FC236}">
                    <a16:creationId xmlns:a16="http://schemas.microsoft.com/office/drawing/2014/main" id="{EC0E08D8-EAB9-4FD4-BB0F-BB7C60FB1FF6}"/>
                  </a:ext>
                </a:extLst>
              </p:cNvPr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73;p32">
                <a:extLst>
                  <a:ext uri="{FF2B5EF4-FFF2-40B4-BE49-F238E27FC236}">
                    <a16:creationId xmlns:a16="http://schemas.microsoft.com/office/drawing/2014/main" id="{5566A2F3-D428-47E7-8AA9-509EBE38D904}"/>
                  </a:ext>
                </a:extLst>
              </p:cNvPr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74;p32">
                <a:extLst>
                  <a:ext uri="{FF2B5EF4-FFF2-40B4-BE49-F238E27FC236}">
                    <a16:creationId xmlns:a16="http://schemas.microsoft.com/office/drawing/2014/main" id="{FB2783BA-1AA3-46BD-AC17-BB92F4C648F1}"/>
                  </a:ext>
                </a:extLst>
              </p:cNvPr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75;p32">
                <a:extLst>
                  <a:ext uri="{FF2B5EF4-FFF2-40B4-BE49-F238E27FC236}">
                    <a16:creationId xmlns:a16="http://schemas.microsoft.com/office/drawing/2014/main" id="{66E02D11-DF63-4D6C-9334-838635FA9BC2}"/>
                  </a:ext>
                </a:extLst>
              </p:cNvPr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76;p32">
                <a:extLst>
                  <a:ext uri="{FF2B5EF4-FFF2-40B4-BE49-F238E27FC236}">
                    <a16:creationId xmlns:a16="http://schemas.microsoft.com/office/drawing/2014/main" id="{16A0B5DB-B6B6-4DD2-9E20-44F93C956975}"/>
                  </a:ext>
                </a:extLst>
              </p:cNvPr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377;p32">
                <a:extLst>
                  <a:ext uri="{FF2B5EF4-FFF2-40B4-BE49-F238E27FC236}">
                    <a16:creationId xmlns:a16="http://schemas.microsoft.com/office/drawing/2014/main" id="{D72B0607-8905-49B7-9614-5C7F9ED05752}"/>
                  </a:ext>
                </a:extLst>
              </p:cNvPr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378;p32">
                <a:extLst>
                  <a:ext uri="{FF2B5EF4-FFF2-40B4-BE49-F238E27FC236}">
                    <a16:creationId xmlns:a16="http://schemas.microsoft.com/office/drawing/2014/main" id="{F2B31D81-A9F3-45ED-8238-F0F9D6A13799}"/>
                  </a:ext>
                </a:extLst>
              </p:cNvPr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379;p32">
                <a:extLst>
                  <a:ext uri="{FF2B5EF4-FFF2-40B4-BE49-F238E27FC236}">
                    <a16:creationId xmlns:a16="http://schemas.microsoft.com/office/drawing/2014/main" id="{945F78FC-A521-4874-AB41-CF0F349B6465}"/>
                  </a:ext>
                </a:extLst>
              </p:cNvPr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380;p32">
                <a:extLst>
                  <a:ext uri="{FF2B5EF4-FFF2-40B4-BE49-F238E27FC236}">
                    <a16:creationId xmlns:a16="http://schemas.microsoft.com/office/drawing/2014/main" id="{FC6422D6-81EF-43CB-A59F-51B1DE977EB1}"/>
                  </a:ext>
                </a:extLst>
              </p:cNvPr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381;p32">
                <a:extLst>
                  <a:ext uri="{FF2B5EF4-FFF2-40B4-BE49-F238E27FC236}">
                    <a16:creationId xmlns:a16="http://schemas.microsoft.com/office/drawing/2014/main" id="{F7301B7C-535E-469B-B405-6DBC13449B9F}"/>
                  </a:ext>
                </a:extLst>
              </p:cNvPr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382;p32">
                <a:extLst>
                  <a:ext uri="{FF2B5EF4-FFF2-40B4-BE49-F238E27FC236}">
                    <a16:creationId xmlns:a16="http://schemas.microsoft.com/office/drawing/2014/main" id="{7FE6EEE0-EE19-47BF-A92C-01FD30B7FC6D}"/>
                  </a:ext>
                </a:extLst>
              </p:cNvPr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383;p32">
                <a:extLst>
                  <a:ext uri="{FF2B5EF4-FFF2-40B4-BE49-F238E27FC236}">
                    <a16:creationId xmlns:a16="http://schemas.microsoft.com/office/drawing/2014/main" id="{093A8049-85BD-4F36-80EB-A040F44B630C}"/>
                  </a:ext>
                </a:extLst>
              </p:cNvPr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384;p32">
                <a:extLst>
                  <a:ext uri="{FF2B5EF4-FFF2-40B4-BE49-F238E27FC236}">
                    <a16:creationId xmlns:a16="http://schemas.microsoft.com/office/drawing/2014/main" id="{6A15CC33-61F5-4222-AE11-DDE07DCCC2CB}"/>
                  </a:ext>
                </a:extLst>
              </p:cNvPr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385;p32">
                <a:extLst>
                  <a:ext uri="{FF2B5EF4-FFF2-40B4-BE49-F238E27FC236}">
                    <a16:creationId xmlns:a16="http://schemas.microsoft.com/office/drawing/2014/main" id="{F338EAF9-6060-484D-A239-0CFEAEE5BA46}"/>
                  </a:ext>
                </a:extLst>
              </p:cNvPr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386;p32">
                <a:extLst>
                  <a:ext uri="{FF2B5EF4-FFF2-40B4-BE49-F238E27FC236}">
                    <a16:creationId xmlns:a16="http://schemas.microsoft.com/office/drawing/2014/main" id="{A6BED4BD-EA74-4DF0-A4A8-704A64BDCEFA}"/>
                  </a:ext>
                </a:extLst>
              </p:cNvPr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387;p32">
                <a:extLst>
                  <a:ext uri="{FF2B5EF4-FFF2-40B4-BE49-F238E27FC236}">
                    <a16:creationId xmlns:a16="http://schemas.microsoft.com/office/drawing/2014/main" id="{A9632529-3ED3-47F4-B22A-020D08B81590}"/>
                  </a:ext>
                </a:extLst>
              </p:cNvPr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388;p32">
                <a:extLst>
                  <a:ext uri="{FF2B5EF4-FFF2-40B4-BE49-F238E27FC236}">
                    <a16:creationId xmlns:a16="http://schemas.microsoft.com/office/drawing/2014/main" id="{8C807686-22E3-45BF-8EE8-EC62BBA2956C}"/>
                  </a:ext>
                </a:extLst>
              </p:cNvPr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389;p32">
                <a:extLst>
                  <a:ext uri="{FF2B5EF4-FFF2-40B4-BE49-F238E27FC236}">
                    <a16:creationId xmlns:a16="http://schemas.microsoft.com/office/drawing/2014/main" id="{C7C33E27-2AAA-4038-BCDF-42F033CC82B8}"/>
                  </a:ext>
                </a:extLst>
              </p:cNvPr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390;p32">
                <a:extLst>
                  <a:ext uri="{FF2B5EF4-FFF2-40B4-BE49-F238E27FC236}">
                    <a16:creationId xmlns:a16="http://schemas.microsoft.com/office/drawing/2014/main" id="{635819C0-5C02-45DA-A1DB-5280B7A34FC9}"/>
                  </a:ext>
                </a:extLst>
              </p:cNvPr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391;p32">
                <a:extLst>
                  <a:ext uri="{FF2B5EF4-FFF2-40B4-BE49-F238E27FC236}">
                    <a16:creationId xmlns:a16="http://schemas.microsoft.com/office/drawing/2014/main" id="{1E6A4ECB-B373-47BC-90C1-81BF342552D5}"/>
                  </a:ext>
                </a:extLst>
              </p:cNvPr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392;p32">
                <a:extLst>
                  <a:ext uri="{FF2B5EF4-FFF2-40B4-BE49-F238E27FC236}">
                    <a16:creationId xmlns:a16="http://schemas.microsoft.com/office/drawing/2014/main" id="{ED3AA440-5B00-46DD-8005-FB29A5EEFA2F}"/>
                  </a:ext>
                </a:extLst>
              </p:cNvPr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393;p32">
                <a:extLst>
                  <a:ext uri="{FF2B5EF4-FFF2-40B4-BE49-F238E27FC236}">
                    <a16:creationId xmlns:a16="http://schemas.microsoft.com/office/drawing/2014/main" id="{282B2963-C2C3-425F-BB70-078AE5E7E86E}"/>
                  </a:ext>
                </a:extLst>
              </p:cNvPr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394;p32">
                <a:extLst>
                  <a:ext uri="{FF2B5EF4-FFF2-40B4-BE49-F238E27FC236}">
                    <a16:creationId xmlns:a16="http://schemas.microsoft.com/office/drawing/2014/main" id="{A58A8086-4424-4ADA-A30A-227F90941929}"/>
                  </a:ext>
                </a:extLst>
              </p:cNvPr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395;p32">
                <a:extLst>
                  <a:ext uri="{FF2B5EF4-FFF2-40B4-BE49-F238E27FC236}">
                    <a16:creationId xmlns:a16="http://schemas.microsoft.com/office/drawing/2014/main" id="{2C4A9EB4-E8DC-4152-BD21-9241B7BC698B}"/>
                  </a:ext>
                </a:extLst>
              </p:cNvPr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396;p32">
                <a:extLst>
                  <a:ext uri="{FF2B5EF4-FFF2-40B4-BE49-F238E27FC236}">
                    <a16:creationId xmlns:a16="http://schemas.microsoft.com/office/drawing/2014/main" id="{CF838D6B-ACB1-479C-A7AE-AB2A15C60345}"/>
                  </a:ext>
                </a:extLst>
              </p:cNvPr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397;p32">
                <a:extLst>
                  <a:ext uri="{FF2B5EF4-FFF2-40B4-BE49-F238E27FC236}">
                    <a16:creationId xmlns:a16="http://schemas.microsoft.com/office/drawing/2014/main" id="{AB656961-ED11-4FEB-ACD9-B4A271198C1A}"/>
                  </a:ext>
                </a:extLst>
              </p:cNvPr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398;p32">
                <a:extLst>
                  <a:ext uri="{FF2B5EF4-FFF2-40B4-BE49-F238E27FC236}">
                    <a16:creationId xmlns:a16="http://schemas.microsoft.com/office/drawing/2014/main" id="{A57E8353-ADF0-4E6D-A389-21629BAD5437}"/>
                  </a:ext>
                </a:extLst>
              </p:cNvPr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399;p32">
                <a:extLst>
                  <a:ext uri="{FF2B5EF4-FFF2-40B4-BE49-F238E27FC236}">
                    <a16:creationId xmlns:a16="http://schemas.microsoft.com/office/drawing/2014/main" id="{11F7CD6D-9722-4A39-A1FE-19096BD9603D}"/>
                  </a:ext>
                </a:extLst>
              </p:cNvPr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400;p32">
                <a:extLst>
                  <a:ext uri="{FF2B5EF4-FFF2-40B4-BE49-F238E27FC236}">
                    <a16:creationId xmlns:a16="http://schemas.microsoft.com/office/drawing/2014/main" id="{26836910-697D-4143-A83E-6B242D0F26DB}"/>
                  </a:ext>
                </a:extLst>
              </p:cNvPr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401;p32">
                <a:extLst>
                  <a:ext uri="{FF2B5EF4-FFF2-40B4-BE49-F238E27FC236}">
                    <a16:creationId xmlns:a16="http://schemas.microsoft.com/office/drawing/2014/main" id="{E3F7D629-4B74-44F9-9879-5BF85338B70A}"/>
                  </a:ext>
                </a:extLst>
              </p:cNvPr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402;p32">
                <a:extLst>
                  <a:ext uri="{FF2B5EF4-FFF2-40B4-BE49-F238E27FC236}">
                    <a16:creationId xmlns:a16="http://schemas.microsoft.com/office/drawing/2014/main" id="{42C4BF4D-6A12-4FA7-A6DD-7EE7F3B364E0}"/>
                  </a:ext>
                </a:extLst>
              </p:cNvPr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403;p32">
                <a:extLst>
                  <a:ext uri="{FF2B5EF4-FFF2-40B4-BE49-F238E27FC236}">
                    <a16:creationId xmlns:a16="http://schemas.microsoft.com/office/drawing/2014/main" id="{4ECB6A05-5FB8-4B3D-AFC0-887AF2CEE19A}"/>
                  </a:ext>
                </a:extLst>
              </p:cNvPr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404;p32">
                <a:extLst>
                  <a:ext uri="{FF2B5EF4-FFF2-40B4-BE49-F238E27FC236}">
                    <a16:creationId xmlns:a16="http://schemas.microsoft.com/office/drawing/2014/main" id="{71CCBA32-0B3A-415C-9ABE-61231860966D}"/>
                  </a:ext>
                </a:extLst>
              </p:cNvPr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405;p32">
                <a:extLst>
                  <a:ext uri="{FF2B5EF4-FFF2-40B4-BE49-F238E27FC236}">
                    <a16:creationId xmlns:a16="http://schemas.microsoft.com/office/drawing/2014/main" id="{D5BC982F-6474-4544-92AD-CCC99709CA4B}"/>
                  </a:ext>
                </a:extLst>
              </p:cNvPr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406;p32">
                <a:extLst>
                  <a:ext uri="{FF2B5EF4-FFF2-40B4-BE49-F238E27FC236}">
                    <a16:creationId xmlns:a16="http://schemas.microsoft.com/office/drawing/2014/main" id="{950B552B-8F49-44DC-9177-A1A766E8F051}"/>
                  </a:ext>
                </a:extLst>
              </p:cNvPr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407;p32">
                <a:extLst>
                  <a:ext uri="{FF2B5EF4-FFF2-40B4-BE49-F238E27FC236}">
                    <a16:creationId xmlns:a16="http://schemas.microsoft.com/office/drawing/2014/main" id="{62AA76BB-51F4-425D-87AB-B54C00D1D706}"/>
                  </a:ext>
                </a:extLst>
              </p:cNvPr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408;p32">
                <a:extLst>
                  <a:ext uri="{FF2B5EF4-FFF2-40B4-BE49-F238E27FC236}">
                    <a16:creationId xmlns:a16="http://schemas.microsoft.com/office/drawing/2014/main" id="{C3294CBE-F217-411E-A83F-99E8D08F018C}"/>
                  </a:ext>
                </a:extLst>
              </p:cNvPr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409;p32">
                <a:extLst>
                  <a:ext uri="{FF2B5EF4-FFF2-40B4-BE49-F238E27FC236}">
                    <a16:creationId xmlns:a16="http://schemas.microsoft.com/office/drawing/2014/main" id="{DA382DC9-73F3-4619-A8C6-AD8346AD3119}"/>
                  </a:ext>
                </a:extLst>
              </p:cNvPr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410;p32">
                <a:extLst>
                  <a:ext uri="{FF2B5EF4-FFF2-40B4-BE49-F238E27FC236}">
                    <a16:creationId xmlns:a16="http://schemas.microsoft.com/office/drawing/2014/main" id="{ADAC5E56-DDA0-47D3-BF7B-DBE24D284DD8}"/>
                  </a:ext>
                </a:extLst>
              </p:cNvPr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411;p32">
                <a:extLst>
                  <a:ext uri="{FF2B5EF4-FFF2-40B4-BE49-F238E27FC236}">
                    <a16:creationId xmlns:a16="http://schemas.microsoft.com/office/drawing/2014/main" id="{ED036AA2-E46C-4E94-9991-1EB86EA5509F}"/>
                  </a:ext>
                </a:extLst>
              </p:cNvPr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412;p32">
                <a:extLst>
                  <a:ext uri="{FF2B5EF4-FFF2-40B4-BE49-F238E27FC236}">
                    <a16:creationId xmlns:a16="http://schemas.microsoft.com/office/drawing/2014/main" id="{18677B60-4D9F-4566-9442-24DCC8E71A16}"/>
                  </a:ext>
                </a:extLst>
              </p:cNvPr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413;p32">
                <a:extLst>
                  <a:ext uri="{FF2B5EF4-FFF2-40B4-BE49-F238E27FC236}">
                    <a16:creationId xmlns:a16="http://schemas.microsoft.com/office/drawing/2014/main" id="{13FB764B-1AD7-4CB2-B94C-3FA919C982E8}"/>
                  </a:ext>
                </a:extLst>
              </p:cNvPr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414;p32">
                <a:extLst>
                  <a:ext uri="{FF2B5EF4-FFF2-40B4-BE49-F238E27FC236}">
                    <a16:creationId xmlns:a16="http://schemas.microsoft.com/office/drawing/2014/main" id="{740A9D93-2397-477F-A376-45F9AAA7829A}"/>
                  </a:ext>
                </a:extLst>
              </p:cNvPr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415;p32">
                <a:extLst>
                  <a:ext uri="{FF2B5EF4-FFF2-40B4-BE49-F238E27FC236}">
                    <a16:creationId xmlns:a16="http://schemas.microsoft.com/office/drawing/2014/main" id="{65179DE7-9D4E-495F-8084-38BF1DD4AA46}"/>
                  </a:ext>
                </a:extLst>
              </p:cNvPr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416;p32">
                <a:extLst>
                  <a:ext uri="{FF2B5EF4-FFF2-40B4-BE49-F238E27FC236}">
                    <a16:creationId xmlns:a16="http://schemas.microsoft.com/office/drawing/2014/main" id="{C3648027-D96E-4528-9365-25BC7FD93D70}"/>
                  </a:ext>
                </a:extLst>
              </p:cNvPr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417;p32">
                <a:extLst>
                  <a:ext uri="{FF2B5EF4-FFF2-40B4-BE49-F238E27FC236}">
                    <a16:creationId xmlns:a16="http://schemas.microsoft.com/office/drawing/2014/main" id="{DD537459-2AE6-4EEF-9AA5-F01ABF2B8EED}"/>
                  </a:ext>
                </a:extLst>
              </p:cNvPr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418;p32">
                <a:extLst>
                  <a:ext uri="{FF2B5EF4-FFF2-40B4-BE49-F238E27FC236}">
                    <a16:creationId xmlns:a16="http://schemas.microsoft.com/office/drawing/2014/main" id="{9CF6439B-87C0-403F-8869-4F226F460351}"/>
                  </a:ext>
                </a:extLst>
              </p:cNvPr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419;p32">
                <a:extLst>
                  <a:ext uri="{FF2B5EF4-FFF2-40B4-BE49-F238E27FC236}">
                    <a16:creationId xmlns:a16="http://schemas.microsoft.com/office/drawing/2014/main" id="{FEEE0D99-29C4-4BFD-937C-2964D09C3B26}"/>
                  </a:ext>
                </a:extLst>
              </p:cNvPr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420;p32">
                <a:extLst>
                  <a:ext uri="{FF2B5EF4-FFF2-40B4-BE49-F238E27FC236}">
                    <a16:creationId xmlns:a16="http://schemas.microsoft.com/office/drawing/2014/main" id="{C42B3659-BC4F-42E6-B6F4-FA5CD702B413}"/>
                  </a:ext>
                </a:extLst>
              </p:cNvPr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1" name="Google Shape;421;p32">
              <a:extLst>
                <a:ext uri="{FF2B5EF4-FFF2-40B4-BE49-F238E27FC236}">
                  <a16:creationId xmlns:a16="http://schemas.microsoft.com/office/drawing/2014/main" id="{C011BA9E-0DE0-4B5F-BA63-54C5930D48E3}"/>
                </a:ext>
              </a:extLst>
            </p:cNvPr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92" name="Google Shape;422;p32">
                <a:extLst>
                  <a:ext uri="{FF2B5EF4-FFF2-40B4-BE49-F238E27FC236}">
                    <a16:creationId xmlns:a16="http://schemas.microsoft.com/office/drawing/2014/main" id="{3DA6B0E5-8417-4806-A1D0-39E969AE7461}"/>
                  </a:ext>
                </a:extLst>
              </p:cNvPr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255" name="Google Shape;423;p32">
                  <a:extLst>
                    <a:ext uri="{FF2B5EF4-FFF2-40B4-BE49-F238E27FC236}">
                      <a16:creationId xmlns:a16="http://schemas.microsoft.com/office/drawing/2014/main" id="{DEAC5492-C9AE-4687-90C2-1F927B4B2C8B}"/>
                    </a:ext>
                  </a:extLst>
                </p:cNvPr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424;p32">
                  <a:extLst>
                    <a:ext uri="{FF2B5EF4-FFF2-40B4-BE49-F238E27FC236}">
                      <a16:creationId xmlns:a16="http://schemas.microsoft.com/office/drawing/2014/main" id="{D1E4A5CD-53D9-47E2-A3CF-6EF1C82104B6}"/>
                    </a:ext>
                  </a:extLst>
                </p:cNvPr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425;p32">
                  <a:extLst>
                    <a:ext uri="{FF2B5EF4-FFF2-40B4-BE49-F238E27FC236}">
                      <a16:creationId xmlns:a16="http://schemas.microsoft.com/office/drawing/2014/main" id="{7BDA159F-AB46-46DC-A5D7-BDE58AB57AB2}"/>
                    </a:ext>
                  </a:extLst>
                </p:cNvPr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426;p32">
                  <a:extLst>
                    <a:ext uri="{FF2B5EF4-FFF2-40B4-BE49-F238E27FC236}">
                      <a16:creationId xmlns:a16="http://schemas.microsoft.com/office/drawing/2014/main" id="{7AB1BE95-6122-4CF1-939F-6D7C51E28250}"/>
                    </a:ext>
                  </a:extLst>
                </p:cNvPr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427;p32">
                  <a:extLst>
                    <a:ext uri="{FF2B5EF4-FFF2-40B4-BE49-F238E27FC236}">
                      <a16:creationId xmlns:a16="http://schemas.microsoft.com/office/drawing/2014/main" id="{60CA05E5-8F1A-4B72-A0E7-638032A6082E}"/>
                    </a:ext>
                  </a:extLst>
                </p:cNvPr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428;p32">
                  <a:extLst>
                    <a:ext uri="{FF2B5EF4-FFF2-40B4-BE49-F238E27FC236}">
                      <a16:creationId xmlns:a16="http://schemas.microsoft.com/office/drawing/2014/main" id="{142774E0-6963-43B4-B596-075523F065D1}"/>
                    </a:ext>
                  </a:extLst>
                </p:cNvPr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429;p32">
                  <a:extLst>
                    <a:ext uri="{FF2B5EF4-FFF2-40B4-BE49-F238E27FC236}">
                      <a16:creationId xmlns:a16="http://schemas.microsoft.com/office/drawing/2014/main" id="{3E7DBFD9-31A4-42E8-B9D0-F1FBF5DC57D1}"/>
                    </a:ext>
                  </a:extLst>
                </p:cNvPr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430;p32">
                  <a:extLst>
                    <a:ext uri="{FF2B5EF4-FFF2-40B4-BE49-F238E27FC236}">
                      <a16:creationId xmlns:a16="http://schemas.microsoft.com/office/drawing/2014/main" id="{598FD5C0-2993-4EE9-828B-839CED2370AD}"/>
                    </a:ext>
                  </a:extLst>
                </p:cNvPr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431;p32">
                  <a:extLst>
                    <a:ext uri="{FF2B5EF4-FFF2-40B4-BE49-F238E27FC236}">
                      <a16:creationId xmlns:a16="http://schemas.microsoft.com/office/drawing/2014/main" id="{58B5AB9D-5911-4C48-A5CC-15041839562E}"/>
                    </a:ext>
                  </a:extLst>
                </p:cNvPr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432;p32">
                  <a:extLst>
                    <a:ext uri="{FF2B5EF4-FFF2-40B4-BE49-F238E27FC236}">
                      <a16:creationId xmlns:a16="http://schemas.microsoft.com/office/drawing/2014/main" id="{8FD99759-F9FC-4910-9C14-A5EB8FA3C028}"/>
                    </a:ext>
                  </a:extLst>
                </p:cNvPr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433;p32">
                  <a:extLst>
                    <a:ext uri="{FF2B5EF4-FFF2-40B4-BE49-F238E27FC236}">
                      <a16:creationId xmlns:a16="http://schemas.microsoft.com/office/drawing/2014/main" id="{4A0D3AB8-1CFE-47EB-B5F6-F1AFF79E8EE3}"/>
                    </a:ext>
                  </a:extLst>
                </p:cNvPr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434;p32">
                  <a:extLst>
                    <a:ext uri="{FF2B5EF4-FFF2-40B4-BE49-F238E27FC236}">
                      <a16:creationId xmlns:a16="http://schemas.microsoft.com/office/drawing/2014/main" id="{75FB10CC-BBB8-4010-9A9D-9AB25AC3CAB3}"/>
                    </a:ext>
                  </a:extLst>
                </p:cNvPr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435;p32">
                  <a:extLst>
                    <a:ext uri="{FF2B5EF4-FFF2-40B4-BE49-F238E27FC236}">
                      <a16:creationId xmlns:a16="http://schemas.microsoft.com/office/drawing/2014/main" id="{CBFF4851-4209-42EA-BE42-78F90189FE38}"/>
                    </a:ext>
                  </a:extLst>
                </p:cNvPr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436;p32">
                  <a:extLst>
                    <a:ext uri="{FF2B5EF4-FFF2-40B4-BE49-F238E27FC236}">
                      <a16:creationId xmlns:a16="http://schemas.microsoft.com/office/drawing/2014/main" id="{A7A19EDE-C7F9-45C7-9E85-54DA5557A2FA}"/>
                    </a:ext>
                  </a:extLst>
                </p:cNvPr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437;p32">
                  <a:extLst>
                    <a:ext uri="{FF2B5EF4-FFF2-40B4-BE49-F238E27FC236}">
                      <a16:creationId xmlns:a16="http://schemas.microsoft.com/office/drawing/2014/main" id="{E48B5819-C5DD-4452-AF4F-A84FC583E5EA}"/>
                    </a:ext>
                  </a:extLst>
                </p:cNvPr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438;p32">
                  <a:extLst>
                    <a:ext uri="{FF2B5EF4-FFF2-40B4-BE49-F238E27FC236}">
                      <a16:creationId xmlns:a16="http://schemas.microsoft.com/office/drawing/2014/main" id="{56F06676-A970-4F27-AC0E-9C9E4E8F15FE}"/>
                    </a:ext>
                  </a:extLst>
                </p:cNvPr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439;p32">
                  <a:extLst>
                    <a:ext uri="{FF2B5EF4-FFF2-40B4-BE49-F238E27FC236}">
                      <a16:creationId xmlns:a16="http://schemas.microsoft.com/office/drawing/2014/main" id="{59438C2B-BA1D-4357-8DE2-39BC8C12840A}"/>
                    </a:ext>
                  </a:extLst>
                </p:cNvPr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440;p32">
                  <a:extLst>
                    <a:ext uri="{FF2B5EF4-FFF2-40B4-BE49-F238E27FC236}">
                      <a16:creationId xmlns:a16="http://schemas.microsoft.com/office/drawing/2014/main" id="{999D5FEB-C27A-4D3F-89B7-87EB31C5BBBD}"/>
                    </a:ext>
                  </a:extLst>
                </p:cNvPr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441;p32">
                  <a:extLst>
                    <a:ext uri="{FF2B5EF4-FFF2-40B4-BE49-F238E27FC236}">
                      <a16:creationId xmlns:a16="http://schemas.microsoft.com/office/drawing/2014/main" id="{1552E26F-F587-4778-83BA-BC5195F1DD6B}"/>
                    </a:ext>
                  </a:extLst>
                </p:cNvPr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442;p32">
                  <a:extLst>
                    <a:ext uri="{FF2B5EF4-FFF2-40B4-BE49-F238E27FC236}">
                      <a16:creationId xmlns:a16="http://schemas.microsoft.com/office/drawing/2014/main" id="{291847B9-B2EC-4B8D-9991-D5E196B35691}"/>
                    </a:ext>
                  </a:extLst>
                </p:cNvPr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443;p32">
                  <a:extLst>
                    <a:ext uri="{FF2B5EF4-FFF2-40B4-BE49-F238E27FC236}">
                      <a16:creationId xmlns:a16="http://schemas.microsoft.com/office/drawing/2014/main" id="{0D40424F-B156-495F-B4D3-709A451CF42E}"/>
                    </a:ext>
                  </a:extLst>
                </p:cNvPr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444;p32">
                  <a:extLst>
                    <a:ext uri="{FF2B5EF4-FFF2-40B4-BE49-F238E27FC236}">
                      <a16:creationId xmlns:a16="http://schemas.microsoft.com/office/drawing/2014/main" id="{01D11F38-2230-44B1-B2E1-858A7B98AFC8}"/>
                    </a:ext>
                  </a:extLst>
                </p:cNvPr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445;p32">
                  <a:extLst>
                    <a:ext uri="{FF2B5EF4-FFF2-40B4-BE49-F238E27FC236}">
                      <a16:creationId xmlns:a16="http://schemas.microsoft.com/office/drawing/2014/main" id="{83E0F51E-C98C-4154-BD17-F92EA209E4AF}"/>
                    </a:ext>
                  </a:extLst>
                </p:cNvPr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446;p32">
                  <a:extLst>
                    <a:ext uri="{FF2B5EF4-FFF2-40B4-BE49-F238E27FC236}">
                      <a16:creationId xmlns:a16="http://schemas.microsoft.com/office/drawing/2014/main" id="{328D5B46-B955-4B09-BB0E-A4587179C036}"/>
                    </a:ext>
                  </a:extLst>
                </p:cNvPr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447;p32">
                  <a:extLst>
                    <a:ext uri="{FF2B5EF4-FFF2-40B4-BE49-F238E27FC236}">
                      <a16:creationId xmlns:a16="http://schemas.microsoft.com/office/drawing/2014/main" id="{6BE27CF9-490E-48C5-9D25-CFF719CD069B}"/>
                    </a:ext>
                  </a:extLst>
                </p:cNvPr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448;p32">
                  <a:extLst>
                    <a:ext uri="{FF2B5EF4-FFF2-40B4-BE49-F238E27FC236}">
                      <a16:creationId xmlns:a16="http://schemas.microsoft.com/office/drawing/2014/main" id="{1A428D51-AFBF-4404-A7AB-28478E849063}"/>
                    </a:ext>
                  </a:extLst>
                </p:cNvPr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449;p32">
                  <a:extLst>
                    <a:ext uri="{FF2B5EF4-FFF2-40B4-BE49-F238E27FC236}">
                      <a16:creationId xmlns:a16="http://schemas.microsoft.com/office/drawing/2014/main" id="{E60AFECF-739F-4642-A0E5-800E3B0D7588}"/>
                    </a:ext>
                  </a:extLst>
                </p:cNvPr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450;p32">
                  <a:extLst>
                    <a:ext uri="{FF2B5EF4-FFF2-40B4-BE49-F238E27FC236}">
                      <a16:creationId xmlns:a16="http://schemas.microsoft.com/office/drawing/2014/main" id="{16BF0177-2A41-47B5-BECF-AE62ACE475D2}"/>
                    </a:ext>
                  </a:extLst>
                </p:cNvPr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451;p32">
                  <a:extLst>
                    <a:ext uri="{FF2B5EF4-FFF2-40B4-BE49-F238E27FC236}">
                      <a16:creationId xmlns:a16="http://schemas.microsoft.com/office/drawing/2014/main" id="{56663ACB-1D56-48D3-9148-147D9261356B}"/>
                    </a:ext>
                  </a:extLst>
                </p:cNvPr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452;p32">
                  <a:extLst>
                    <a:ext uri="{FF2B5EF4-FFF2-40B4-BE49-F238E27FC236}">
                      <a16:creationId xmlns:a16="http://schemas.microsoft.com/office/drawing/2014/main" id="{996D56D0-C0EF-4CF5-8484-87CC3B33865B}"/>
                    </a:ext>
                  </a:extLst>
                </p:cNvPr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3" name="Google Shape;453;p32">
                <a:extLst>
                  <a:ext uri="{FF2B5EF4-FFF2-40B4-BE49-F238E27FC236}">
                    <a16:creationId xmlns:a16="http://schemas.microsoft.com/office/drawing/2014/main" id="{00023358-5C77-4787-A60F-5F076D277EA4}"/>
                  </a:ext>
                </a:extLst>
              </p:cNvPr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454;p32">
                <a:extLst>
                  <a:ext uri="{FF2B5EF4-FFF2-40B4-BE49-F238E27FC236}">
                    <a16:creationId xmlns:a16="http://schemas.microsoft.com/office/drawing/2014/main" id="{73713342-7F4F-41D3-9F3D-498BD8240F14}"/>
                  </a:ext>
                </a:extLst>
              </p:cNvPr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242" name="Google Shape;455;p32">
                  <a:extLst>
                    <a:ext uri="{FF2B5EF4-FFF2-40B4-BE49-F238E27FC236}">
                      <a16:creationId xmlns:a16="http://schemas.microsoft.com/office/drawing/2014/main" id="{501E8791-BAED-463C-8CA2-70E834FD04DC}"/>
                    </a:ext>
                  </a:extLst>
                </p:cNvPr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456;p32">
                  <a:extLst>
                    <a:ext uri="{FF2B5EF4-FFF2-40B4-BE49-F238E27FC236}">
                      <a16:creationId xmlns:a16="http://schemas.microsoft.com/office/drawing/2014/main" id="{3A5F6BFD-3E5D-4603-9F04-1D94B99515E9}"/>
                    </a:ext>
                  </a:extLst>
                </p:cNvPr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457;p32">
                  <a:extLst>
                    <a:ext uri="{FF2B5EF4-FFF2-40B4-BE49-F238E27FC236}">
                      <a16:creationId xmlns:a16="http://schemas.microsoft.com/office/drawing/2014/main" id="{41FDF5D7-2B7A-4D3D-BD3C-B7E74B0A3583}"/>
                    </a:ext>
                  </a:extLst>
                </p:cNvPr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458;p32">
                  <a:extLst>
                    <a:ext uri="{FF2B5EF4-FFF2-40B4-BE49-F238E27FC236}">
                      <a16:creationId xmlns:a16="http://schemas.microsoft.com/office/drawing/2014/main" id="{02CA3CA5-65C9-427E-A888-454F3C2F46FD}"/>
                    </a:ext>
                  </a:extLst>
                </p:cNvPr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459;p32">
                  <a:extLst>
                    <a:ext uri="{FF2B5EF4-FFF2-40B4-BE49-F238E27FC236}">
                      <a16:creationId xmlns:a16="http://schemas.microsoft.com/office/drawing/2014/main" id="{23112F2B-1030-415E-B38E-26C3EA6585EA}"/>
                    </a:ext>
                  </a:extLst>
                </p:cNvPr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460;p32">
                  <a:extLst>
                    <a:ext uri="{FF2B5EF4-FFF2-40B4-BE49-F238E27FC236}">
                      <a16:creationId xmlns:a16="http://schemas.microsoft.com/office/drawing/2014/main" id="{C5A5D3D8-520D-478A-A573-E1DAFEC677FA}"/>
                    </a:ext>
                  </a:extLst>
                </p:cNvPr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461;p32">
                  <a:extLst>
                    <a:ext uri="{FF2B5EF4-FFF2-40B4-BE49-F238E27FC236}">
                      <a16:creationId xmlns:a16="http://schemas.microsoft.com/office/drawing/2014/main" id="{6A462563-B04D-49C0-9AAC-55FA1AE8003A}"/>
                    </a:ext>
                  </a:extLst>
                </p:cNvPr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462;p32">
                  <a:extLst>
                    <a:ext uri="{FF2B5EF4-FFF2-40B4-BE49-F238E27FC236}">
                      <a16:creationId xmlns:a16="http://schemas.microsoft.com/office/drawing/2014/main" id="{63CD4096-D879-4F55-931A-966553385BF4}"/>
                    </a:ext>
                  </a:extLst>
                </p:cNvPr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463;p32">
                  <a:extLst>
                    <a:ext uri="{FF2B5EF4-FFF2-40B4-BE49-F238E27FC236}">
                      <a16:creationId xmlns:a16="http://schemas.microsoft.com/office/drawing/2014/main" id="{A20D6738-1943-48D4-ABF2-B1A932BA0E3A}"/>
                    </a:ext>
                  </a:extLst>
                </p:cNvPr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464;p32">
                  <a:extLst>
                    <a:ext uri="{FF2B5EF4-FFF2-40B4-BE49-F238E27FC236}">
                      <a16:creationId xmlns:a16="http://schemas.microsoft.com/office/drawing/2014/main" id="{5806A99E-C248-45B6-A7CD-0CD0791A6248}"/>
                    </a:ext>
                  </a:extLst>
                </p:cNvPr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465;p32">
                  <a:extLst>
                    <a:ext uri="{FF2B5EF4-FFF2-40B4-BE49-F238E27FC236}">
                      <a16:creationId xmlns:a16="http://schemas.microsoft.com/office/drawing/2014/main" id="{3FF99A5D-CF20-4C61-9688-BDA135089AC4}"/>
                    </a:ext>
                  </a:extLst>
                </p:cNvPr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466;p32">
                  <a:extLst>
                    <a:ext uri="{FF2B5EF4-FFF2-40B4-BE49-F238E27FC236}">
                      <a16:creationId xmlns:a16="http://schemas.microsoft.com/office/drawing/2014/main" id="{11EB2FD6-4D7A-412A-8DA8-9299DE4C5ADC}"/>
                    </a:ext>
                  </a:extLst>
                </p:cNvPr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467;p32">
                  <a:extLst>
                    <a:ext uri="{FF2B5EF4-FFF2-40B4-BE49-F238E27FC236}">
                      <a16:creationId xmlns:a16="http://schemas.microsoft.com/office/drawing/2014/main" id="{A293DB90-B44B-4A9E-83B6-A490D24E8017}"/>
                    </a:ext>
                  </a:extLst>
                </p:cNvPr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" name="Google Shape;468;p32">
                <a:extLst>
                  <a:ext uri="{FF2B5EF4-FFF2-40B4-BE49-F238E27FC236}">
                    <a16:creationId xmlns:a16="http://schemas.microsoft.com/office/drawing/2014/main" id="{1BF4B48E-BE2A-4AF8-8807-18D0CA5954FD}"/>
                  </a:ext>
                </a:extLst>
              </p:cNvPr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230" name="Google Shape;469;p32">
                  <a:extLst>
                    <a:ext uri="{FF2B5EF4-FFF2-40B4-BE49-F238E27FC236}">
                      <a16:creationId xmlns:a16="http://schemas.microsoft.com/office/drawing/2014/main" id="{7F2918D2-8010-44F9-97B4-5000B646D010}"/>
                    </a:ext>
                  </a:extLst>
                </p:cNvPr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470;p32">
                  <a:extLst>
                    <a:ext uri="{FF2B5EF4-FFF2-40B4-BE49-F238E27FC236}">
                      <a16:creationId xmlns:a16="http://schemas.microsoft.com/office/drawing/2014/main" id="{1577832D-477B-48C4-A8F8-3500A732D400}"/>
                    </a:ext>
                  </a:extLst>
                </p:cNvPr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471;p32">
                  <a:extLst>
                    <a:ext uri="{FF2B5EF4-FFF2-40B4-BE49-F238E27FC236}">
                      <a16:creationId xmlns:a16="http://schemas.microsoft.com/office/drawing/2014/main" id="{783CFE11-3E36-4103-A7AD-21896DD71FA4}"/>
                    </a:ext>
                  </a:extLst>
                </p:cNvPr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472;p32">
                  <a:extLst>
                    <a:ext uri="{FF2B5EF4-FFF2-40B4-BE49-F238E27FC236}">
                      <a16:creationId xmlns:a16="http://schemas.microsoft.com/office/drawing/2014/main" id="{CE543A93-7543-40C3-BF01-E4AED8BD4CDB}"/>
                    </a:ext>
                  </a:extLst>
                </p:cNvPr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73;p32">
                  <a:extLst>
                    <a:ext uri="{FF2B5EF4-FFF2-40B4-BE49-F238E27FC236}">
                      <a16:creationId xmlns:a16="http://schemas.microsoft.com/office/drawing/2014/main" id="{2BAD52FF-F2C9-428B-8E01-627F25227FD2}"/>
                    </a:ext>
                  </a:extLst>
                </p:cNvPr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474;p32">
                  <a:extLst>
                    <a:ext uri="{FF2B5EF4-FFF2-40B4-BE49-F238E27FC236}">
                      <a16:creationId xmlns:a16="http://schemas.microsoft.com/office/drawing/2014/main" id="{C246C5BD-0937-4D29-BD0C-51DA4E57AF91}"/>
                    </a:ext>
                  </a:extLst>
                </p:cNvPr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475;p32">
                  <a:extLst>
                    <a:ext uri="{FF2B5EF4-FFF2-40B4-BE49-F238E27FC236}">
                      <a16:creationId xmlns:a16="http://schemas.microsoft.com/office/drawing/2014/main" id="{60373A3C-9298-4EC3-8816-53D293D566E5}"/>
                    </a:ext>
                  </a:extLst>
                </p:cNvPr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476;p32">
                  <a:extLst>
                    <a:ext uri="{FF2B5EF4-FFF2-40B4-BE49-F238E27FC236}">
                      <a16:creationId xmlns:a16="http://schemas.microsoft.com/office/drawing/2014/main" id="{A7E6F788-4554-4A20-956A-5BC20F6D636B}"/>
                    </a:ext>
                  </a:extLst>
                </p:cNvPr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477;p32">
                  <a:extLst>
                    <a:ext uri="{FF2B5EF4-FFF2-40B4-BE49-F238E27FC236}">
                      <a16:creationId xmlns:a16="http://schemas.microsoft.com/office/drawing/2014/main" id="{8F75637D-3C14-40EF-A191-BA58C8365AD0}"/>
                    </a:ext>
                  </a:extLst>
                </p:cNvPr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478;p32">
                  <a:extLst>
                    <a:ext uri="{FF2B5EF4-FFF2-40B4-BE49-F238E27FC236}">
                      <a16:creationId xmlns:a16="http://schemas.microsoft.com/office/drawing/2014/main" id="{64DD6410-B19D-43D7-AABA-7E62BAF65DBC}"/>
                    </a:ext>
                  </a:extLst>
                </p:cNvPr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479;p32">
                  <a:extLst>
                    <a:ext uri="{FF2B5EF4-FFF2-40B4-BE49-F238E27FC236}">
                      <a16:creationId xmlns:a16="http://schemas.microsoft.com/office/drawing/2014/main" id="{10EEE634-5CC2-43FA-95D6-448FD04A469D}"/>
                    </a:ext>
                  </a:extLst>
                </p:cNvPr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480;p32">
                  <a:extLst>
                    <a:ext uri="{FF2B5EF4-FFF2-40B4-BE49-F238E27FC236}">
                      <a16:creationId xmlns:a16="http://schemas.microsoft.com/office/drawing/2014/main" id="{0AE5E179-EC91-4E05-BA43-EFD30ECF62F9}"/>
                    </a:ext>
                  </a:extLst>
                </p:cNvPr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" name="Google Shape;481;p32">
                <a:extLst>
                  <a:ext uri="{FF2B5EF4-FFF2-40B4-BE49-F238E27FC236}">
                    <a16:creationId xmlns:a16="http://schemas.microsoft.com/office/drawing/2014/main" id="{9F3B15F3-9C5C-451A-B7DF-5262321B0ED9}"/>
                  </a:ext>
                </a:extLst>
              </p:cNvPr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97" name="Google Shape;482;p32">
                  <a:extLst>
                    <a:ext uri="{FF2B5EF4-FFF2-40B4-BE49-F238E27FC236}">
                      <a16:creationId xmlns:a16="http://schemas.microsoft.com/office/drawing/2014/main" id="{F4720C89-62AB-4F63-BB1A-F550972CFB3D}"/>
                    </a:ext>
                  </a:extLst>
                </p:cNvPr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483;p32">
                  <a:extLst>
                    <a:ext uri="{FF2B5EF4-FFF2-40B4-BE49-F238E27FC236}">
                      <a16:creationId xmlns:a16="http://schemas.microsoft.com/office/drawing/2014/main" id="{D5B15D6B-863B-4067-9C88-82600A9CBC64}"/>
                    </a:ext>
                  </a:extLst>
                </p:cNvPr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484;p32">
                  <a:extLst>
                    <a:ext uri="{FF2B5EF4-FFF2-40B4-BE49-F238E27FC236}">
                      <a16:creationId xmlns:a16="http://schemas.microsoft.com/office/drawing/2014/main" id="{1A4F3EFD-39AF-4C04-92FC-DDB36734E578}"/>
                    </a:ext>
                  </a:extLst>
                </p:cNvPr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485;p32">
                  <a:extLst>
                    <a:ext uri="{FF2B5EF4-FFF2-40B4-BE49-F238E27FC236}">
                      <a16:creationId xmlns:a16="http://schemas.microsoft.com/office/drawing/2014/main" id="{2CF626F4-8420-44FE-99AA-B47CA1F0BBF5}"/>
                    </a:ext>
                  </a:extLst>
                </p:cNvPr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486;p32">
                  <a:extLst>
                    <a:ext uri="{FF2B5EF4-FFF2-40B4-BE49-F238E27FC236}">
                      <a16:creationId xmlns:a16="http://schemas.microsoft.com/office/drawing/2014/main" id="{CC915899-74DF-48C2-89B1-B1055FCD495D}"/>
                    </a:ext>
                  </a:extLst>
                </p:cNvPr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487;p32">
                  <a:extLst>
                    <a:ext uri="{FF2B5EF4-FFF2-40B4-BE49-F238E27FC236}">
                      <a16:creationId xmlns:a16="http://schemas.microsoft.com/office/drawing/2014/main" id="{94297BD8-313B-442D-911F-11A892F0454D}"/>
                    </a:ext>
                  </a:extLst>
                </p:cNvPr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488;p32">
                  <a:extLst>
                    <a:ext uri="{FF2B5EF4-FFF2-40B4-BE49-F238E27FC236}">
                      <a16:creationId xmlns:a16="http://schemas.microsoft.com/office/drawing/2014/main" id="{93BA5A14-F212-4143-B510-BEF372D0175D}"/>
                    </a:ext>
                  </a:extLst>
                </p:cNvPr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489;p32">
                  <a:extLst>
                    <a:ext uri="{FF2B5EF4-FFF2-40B4-BE49-F238E27FC236}">
                      <a16:creationId xmlns:a16="http://schemas.microsoft.com/office/drawing/2014/main" id="{E8924D57-221D-4265-B763-A59327A5A2B7}"/>
                    </a:ext>
                  </a:extLst>
                </p:cNvPr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490;p32">
                  <a:extLst>
                    <a:ext uri="{FF2B5EF4-FFF2-40B4-BE49-F238E27FC236}">
                      <a16:creationId xmlns:a16="http://schemas.microsoft.com/office/drawing/2014/main" id="{5E992BDC-6551-48B6-83D1-9A4428C84F8D}"/>
                    </a:ext>
                  </a:extLst>
                </p:cNvPr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491;p32">
                  <a:extLst>
                    <a:ext uri="{FF2B5EF4-FFF2-40B4-BE49-F238E27FC236}">
                      <a16:creationId xmlns:a16="http://schemas.microsoft.com/office/drawing/2014/main" id="{6E1776B3-E3DE-47AF-B880-4FCEEB769100}"/>
                    </a:ext>
                  </a:extLst>
                </p:cNvPr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492;p32">
                  <a:extLst>
                    <a:ext uri="{FF2B5EF4-FFF2-40B4-BE49-F238E27FC236}">
                      <a16:creationId xmlns:a16="http://schemas.microsoft.com/office/drawing/2014/main" id="{CE6A8B18-5027-4ED8-8351-E2BA7EB55259}"/>
                    </a:ext>
                  </a:extLst>
                </p:cNvPr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493;p32">
                  <a:extLst>
                    <a:ext uri="{FF2B5EF4-FFF2-40B4-BE49-F238E27FC236}">
                      <a16:creationId xmlns:a16="http://schemas.microsoft.com/office/drawing/2014/main" id="{09AE428F-6A8C-420E-B63C-3037988DB140}"/>
                    </a:ext>
                  </a:extLst>
                </p:cNvPr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494;p32">
                  <a:extLst>
                    <a:ext uri="{FF2B5EF4-FFF2-40B4-BE49-F238E27FC236}">
                      <a16:creationId xmlns:a16="http://schemas.microsoft.com/office/drawing/2014/main" id="{034DA1AF-40F7-444E-9B77-72C15AB1C0D6}"/>
                    </a:ext>
                  </a:extLst>
                </p:cNvPr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495;p32">
                  <a:extLst>
                    <a:ext uri="{FF2B5EF4-FFF2-40B4-BE49-F238E27FC236}">
                      <a16:creationId xmlns:a16="http://schemas.microsoft.com/office/drawing/2014/main" id="{06D4DFBF-01C5-422A-AFC4-2781D4F2B304}"/>
                    </a:ext>
                  </a:extLst>
                </p:cNvPr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496;p32">
                  <a:extLst>
                    <a:ext uri="{FF2B5EF4-FFF2-40B4-BE49-F238E27FC236}">
                      <a16:creationId xmlns:a16="http://schemas.microsoft.com/office/drawing/2014/main" id="{0FF5C2A2-C2C6-449A-9C25-C621C28AE024}"/>
                    </a:ext>
                  </a:extLst>
                </p:cNvPr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497;p32">
                  <a:extLst>
                    <a:ext uri="{FF2B5EF4-FFF2-40B4-BE49-F238E27FC236}">
                      <a16:creationId xmlns:a16="http://schemas.microsoft.com/office/drawing/2014/main" id="{5A093007-C377-445B-A422-11CC239DDC7C}"/>
                    </a:ext>
                  </a:extLst>
                </p:cNvPr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498;p32">
                  <a:extLst>
                    <a:ext uri="{FF2B5EF4-FFF2-40B4-BE49-F238E27FC236}">
                      <a16:creationId xmlns:a16="http://schemas.microsoft.com/office/drawing/2014/main" id="{900B379A-1882-422A-A1E0-CB8A8A5A42B2}"/>
                    </a:ext>
                  </a:extLst>
                </p:cNvPr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499;p32">
                  <a:extLst>
                    <a:ext uri="{FF2B5EF4-FFF2-40B4-BE49-F238E27FC236}">
                      <a16:creationId xmlns:a16="http://schemas.microsoft.com/office/drawing/2014/main" id="{A5DC5876-5B1C-42BA-8EB5-A9F3AA507D4F}"/>
                    </a:ext>
                  </a:extLst>
                </p:cNvPr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500;p32">
                  <a:extLst>
                    <a:ext uri="{FF2B5EF4-FFF2-40B4-BE49-F238E27FC236}">
                      <a16:creationId xmlns:a16="http://schemas.microsoft.com/office/drawing/2014/main" id="{2BE78191-7949-403A-BD95-EF9736249B79}"/>
                    </a:ext>
                  </a:extLst>
                </p:cNvPr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501;p32">
                  <a:extLst>
                    <a:ext uri="{FF2B5EF4-FFF2-40B4-BE49-F238E27FC236}">
                      <a16:creationId xmlns:a16="http://schemas.microsoft.com/office/drawing/2014/main" id="{CE5A0547-D4F7-4E16-BAD4-DE55310CC8B1}"/>
                    </a:ext>
                  </a:extLst>
                </p:cNvPr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502;p32">
                  <a:extLst>
                    <a:ext uri="{FF2B5EF4-FFF2-40B4-BE49-F238E27FC236}">
                      <a16:creationId xmlns:a16="http://schemas.microsoft.com/office/drawing/2014/main" id="{4F056ABD-D6BB-4939-9409-0BEC601EA197}"/>
                    </a:ext>
                  </a:extLst>
                </p:cNvPr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503;p32">
                  <a:extLst>
                    <a:ext uri="{FF2B5EF4-FFF2-40B4-BE49-F238E27FC236}">
                      <a16:creationId xmlns:a16="http://schemas.microsoft.com/office/drawing/2014/main" id="{F0480D1A-BA96-4B16-A0E9-2CAD93944515}"/>
                    </a:ext>
                  </a:extLst>
                </p:cNvPr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504;p32">
                  <a:extLst>
                    <a:ext uri="{FF2B5EF4-FFF2-40B4-BE49-F238E27FC236}">
                      <a16:creationId xmlns:a16="http://schemas.microsoft.com/office/drawing/2014/main" id="{99BBB797-7034-4905-891F-F9152B8F3AA3}"/>
                    </a:ext>
                  </a:extLst>
                </p:cNvPr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505;p32">
                  <a:extLst>
                    <a:ext uri="{FF2B5EF4-FFF2-40B4-BE49-F238E27FC236}">
                      <a16:creationId xmlns:a16="http://schemas.microsoft.com/office/drawing/2014/main" id="{CD3403B1-D172-4ED8-BF09-EB984C81090C}"/>
                    </a:ext>
                  </a:extLst>
                </p:cNvPr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506;p32">
                  <a:extLst>
                    <a:ext uri="{FF2B5EF4-FFF2-40B4-BE49-F238E27FC236}">
                      <a16:creationId xmlns:a16="http://schemas.microsoft.com/office/drawing/2014/main" id="{E2422D42-6ED9-41A5-AF8A-AE0B4E0959C0}"/>
                    </a:ext>
                  </a:extLst>
                </p:cNvPr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507;p32">
                  <a:extLst>
                    <a:ext uri="{FF2B5EF4-FFF2-40B4-BE49-F238E27FC236}">
                      <a16:creationId xmlns:a16="http://schemas.microsoft.com/office/drawing/2014/main" id="{D071A2B9-63A2-4471-8344-7B7AED17F2F7}"/>
                    </a:ext>
                  </a:extLst>
                </p:cNvPr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508;p32">
                  <a:extLst>
                    <a:ext uri="{FF2B5EF4-FFF2-40B4-BE49-F238E27FC236}">
                      <a16:creationId xmlns:a16="http://schemas.microsoft.com/office/drawing/2014/main" id="{5BEC2A17-7F7B-4274-953F-39B32A1BEC03}"/>
                    </a:ext>
                  </a:extLst>
                </p:cNvPr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509;p32">
                  <a:extLst>
                    <a:ext uri="{FF2B5EF4-FFF2-40B4-BE49-F238E27FC236}">
                      <a16:creationId xmlns:a16="http://schemas.microsoft.com/office/drawing/2014/main" id="{3D20E924-CEBA-4D9F-BE88-3DBA4AC9E010}"/>
                    </a:ext>
                  </a:extLst>
                </p:cNvPr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510;p32">
                  <a:extLst>
                    <a:ext uri="{FF2B5EF4-FFF2-40B4-BE49-F238E27FC236}">
                      <a16:creationId xmlns:a16="http://schemas.microsoft.com/office/drawing/2014/main" id="{227FF06E-035F-43E4-8C6F-86825AF5497D}"/>
                    </a:ext>
                  </a:extLst>
                </p:cNvPr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511;p32">
                  <a:extLst>
                    <a:ext uri="{FF2B5EF4-FFF2-40B4-BE49-F238E27FC236}">
                      <a16:creationId xmlns:a16="http://schemas.microsoft.com/office/drawing/2014/main" id="{67CA27A7-FEF7-4F11-A7D4-4DAD2E8B34D1}"/>
                    </a:ext>
                  </a:extLst>
                </p:cNvPr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512;p32">
                  <a:extLst>
                    <a:ext uri="{FF2B5EF4-FFF2-40B4-BE49-F238E27FC236}">
                      <a16:creationId xmlns:a16="http://schemas.microsoft.com/office/drawing/2014/main" id="{FBAE3282-2681-4E03-842D-7A9D11303903}"/>
                    </a:ext>
                  </a:extLst>
                </p:cNvPr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513;p32">
                  <a:extLst>
                    <a:ext uri="{FF2B5EF4-FFF2-40B4-BE49-F238E27FC236}">
                      <a16:creationId xmlns:a16="http://schemas.microsoft.com/office/drawing/2014/main" id="{A5030E65-F2BF-4BBB-A8C3-3D782FCCBFEA}"/>
                    </a:ext>
                  </a:extLst>
                </p:cNvPr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514;p32">
                  <a:extLst>
                    <a:ext uri="{FF2B5EF4-FFF2-40B4-BE49-F238E27FC236}">
                      <a16:creationId xmlns:a16="http://schemas.microsoft.com/office/drawing/2014/main" id="{7201299F-92EA-456C-AAF1-87A241BF71B1}"/>
                    </a:ext>
                  </a:extLst>
                </p:cNvPr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8" name="Google Shape;329;p32">
            <a:extLst>
              <a:ext uri="{FF2B5EF4-FFF2-40B4-BE49-F238E27FC236}">
                <a16:creationId xmlns:a16="http://schemas.microsoft.com/office/drawing/2014/main" id="{B400A734-9C70-4506-86BB-9AE7D1C54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5527" y="0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-317500">
              <a:buSzPts val="1400"/>
              <a:buFont typeface="Open Sans Light"/>
              <a:buChar char="●"/>
            </a:pPr>
            <a:r>
              <a:rPr lang="ar-SA" sz="1200" dirty="0"/>
              <a:t>Collected the data from Kaggle website</a:t>
            </a:r>
            <a:endParaRPr lang="en-US" sz="1200" dirty="0"/>
          </a:p>
          <a:p>
            <a:pPr marL="596900" indent="0">
              <a:buSzPts val="1400"/>
              <a:buNone/>
            </a:pPr>
            <a:endParaRPr lang="en-US" sz="1200" dirty="0"/>
          </a:p>
          <a:p>
            <a:pPr marL="914400" indent="-317500">
              <a:buSzPts val="1400"/>
              <a:buFont typeface="Open Sans Light"/>
              <a:buChar char="●"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2938 Columns </a:t>
            </a:r>
          </a:p>
          <a:p>
            <a:pPr marL="914400" indent="-317500">
              <a:buSzPts val="1400"/>
              <a:buFont typeface="Open Sans Light"/>
              <a:buChar char="●"/>
            </a:pPr>
            <a:r>
              <a:rPr lang="en-US" sz="1800" b="1" i="1" dirty="0">
                <a:solidFill>
                  <a:schemeClr val="tx2">
                    <a:lumMod val="75000"/>
                  </a:schemeClr>
                </a:solidFill>
              </a:rPr>
              <a:t>22 Rows</a:t>
            </a:r>
          </a:p>
          <a:p>
            <a:pPr marL="914400" indent="-317500">
              <a:buSzPts val="1400"/>
              <a:buFont typeface="Open Sans Light"/>
              <a:buChar char="●"/>
            </a:pPr>
            <a:endParaRPr lang="en-US" dirty="0"/>
          </a:p>
          <a:p>
            <a:pPr marL="914400" indent="-317500">
              <a:buSzPts val="1400"/>
              <a:buFont typeface="Open Sans Light"/>
              <a:buChar char="●"/>
            </a:pPr>
            <a:endParaRPr lang="en-US" sz="1200" dirty="0"/>
          </a:p>
          <a:p>
            <a:pPr marL="596900" indent="0">
              <a:buSzPts val="1400"/>
              <a:buNone/>
            </a:pPr>
            <a:endParaRPr lang="ar-SA" sz="1200" dirty="0"/>
          </a:p>
          <a:p>
            <a:pPr marL="914400" indent="-317500">
              <a:buSzPts val="1400"/>
              <a:buFont typeface="Open Sans Light"/>
              <a:buChar char="●"/>
            </a:pPr>
            <a:endParaRPr lang="ar-SA" dirty="0"/>
          </a:p>
          <a:p>
            <a:pPr marL="596900" indent="0">
              <a:buSzPts val="1400"/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8" name="Google Shape;298;p30"/>
          <p:cNvSpPr txBox="1"/>
          <p:nvPr/>
        </p:nvSpPr>
        <p:spPr>
          <a:xfrm>
            <a:off x="626625" y="4390495"/>
            <a:ext cx="5478600" cy="2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rPr>
              <a:t>.</a:t>
            </a:r>
            <a:endParaRPr sz="1200" dirty="0">
              <a:solidFill>
                <a:schemeClr val="lt2"/>
              </a:solidFill>
              <a:latin typeface="Viga"/>
              <a:ea typeface="Viga"/>
              <a:cs typeface="Viga"/>
              <a:sym typeface="Viga"/>
            </a:endParaRP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2F928BE3-DC5B-4F1A-9297-1918135F6666}"/>
              </a:ext>
            </a:extLst>
          </p:cNvPr>
          <p:cNvSpPr txBox="1">
            <a:spLocks/>
          </p:cNvSpPr>
          <p:nvPr/>
        </p:nvSpPr>
        <p:spPr>
          <a:xfrm>
            <a:off x="732950" y="0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 err="1">
                <a:cs typeface="+mj-cs"/>
              </a:rPr>
              <a:t>DataSet</a:t>
            </a:r>
            <a:endParaRPr lang="en-US" sz="2000" b="1"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4E1E1CEA-81BB-4CBB-9A9B-FF502BC6A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8" y="1376119"/>
            <a:ext cx="6271969" cy="3500480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C8D44C31-BEF4-4AEF-B896-736FCA7F7E7E}"/>
              </a:ext>
            </a:extLst>
          </p:cNvPr>
          <p:cNvSpPr txBox="1">
            <a:spLocks/>
          </p:cNvSpPr>
          <p:nvPr/>
        </p:nvSpPr>
        <p:spPr>
          <a:xfrm>
            <a:off x="591184" y="40073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2658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0" name="Google Shape;1870;p46"/>
          <p:cNvGrpSpPr/>
          <p:nvPr/>
        </p:nvGrpSpPr>
        <p:grpSpPr>
          <a:xfrm>
            <a:off x="4392873" y="2703447"/>
            <a:ext cx="1605107" cy="331361"/>
            <a:chOff x="4808316" y="2800065"/>
            <a:chExt cx="1999386" cy="412910"/>
          </a:xfrm>
        </p:grpSpPr>
        <p:sp>
          <p:nvSpPr>
            <p:cNvPr id="1871" name="Google Shape;1871;p4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2" name="Google Shape;1872;p4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cxnSp>
            <p:nvCxnSpPr>
              <p:cNvPr id="1873" name="Google Shape;1873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74" name="Google Shape;1874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875" name="Google Shape;1875;p46"/>
          <p:cNvCxnSpPr/>
          <p:nvPr/>
        </p:nvCxnSpPr>
        <p:spPr>
          <a:xfrm>
            <a:off x="7884644" y="2745631"/>
            <a:ext cx="0" cy="288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6" name="Google Shape;1876;p46"/>
          <p:cNvSpPr/>
          <p:nvPr/>
        </p:nvSpPr>
        <p:spPr>
          <a:xfrm>
            <a:off x="7847554" y="2703558"/>
            <a:ext cx="74400" cy="74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7" name="Google Shape;1877;p46"/>
          <p:cNvGrpSpPr/>
          <p:nvPr/>
        </p:nvGrpSpPr>
        <p:grpSpPr>
          <a:xfrm>
            <a:off x="1240073" y="2703558"/>
            <a:ext cx="1613743" cy="331781"/>
            <a:chOff x="803163" y="1111974"/>
            <a:chExt cx="591158" cy="121545"/>
          </a:xfrm>
        </p:grpSpPr>
        <p:grpSp>
          <p:nvGrpSpPr>
            <p:cNvPr id="1878" name="Google Shape;1878;p46"/>
            <p:cNvGrpSpPr/>
            <p:nvPr/>
          </p:nvGrpSpPr>
          <p:grpSpPr>
            <a:xfrm>
              <a:off x="803163" y="1111974"/>
              <a:ext cx="27175" cy="121077"/>
              <a:chOff x="845575" y="2563700"/>
              <a:chExt cx="92400" cy="411825"/>
            </a:xfrm>
          </p:grpSpPr>
          <p:cxnSp>
            <p:nvCxnSpPr>
              <p:cNvPr id="1879" name="Google Shape;1879;p4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0" name="Google Shape;1880;p4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6"/>
            <p:cNvSpPr/>
            <p:nvPr/>
          </p:nvSpPr>
          <p:spPr>
            <a:xfrm>
              <a:off x="818321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46"/>
          <p:cNvGrpSpPr/>
          <p:nvPr/>
        </p:nvGrpSpPr>
        <p:grpSpPr>
          <a:xfrm>
            <a:off x="2819935" y="2928062"/>
            <a:ext cx="1606053" cy="330777"/>
            <a:chOff x="1381910" y="1194219"/>
            <a:chExt cx="588341" cy="121177"/>
          </a:xfrm>
        </p:grpSpPr>
        <p:grpSp>
          <p:nvGrpSpPr>
            <p:cNvPr id="1883" name="Google Shape;1883;p46"/>
            <p:cNvGrpSpPr/>
            <p:nvPr/>
          </p:nvGrpSpPr>
          <p:grpSpPr>
            <a:xfrm rot="10800000">
              <a:off x="1381910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4" name="Google Shape;1884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85" name="Google Shape;1885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6" name="Google Shape;1886;p46"/>
            <p:cNvSpPr/>
            <p:nvPr/>
          </p:nvSpPr>
          <p:spPr>
            <a:xfrm>
              <a:off x="1394250" y="1194219"/>
              <a:ext cx="576000" cy="39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46"/>
          <p:cNvGrpSpPr/>
          <p:nvPr/>
        </p:nvGrpSpPr>
        <p:grpSpPr>
          <a:xfrm>
            <a:off x="5959668" y="2928062"/>
            <a:ext cx="1924311" cy="330777"/>
            <a:chOff x="2532079" y="1194219"/>
            <a:chExt cx="704927" cy="121177"/>
          </a:xfrm>
        </p:grpSpPr>
        <p:grpSp>
          <p:nvGrpSpPr>
            <p:cNvPr id="1888" name="Google Shape;1888;p46"/>
            <p:cNvGrpSpPr/>
            <p:nvPr/>
          </p:nvGrpSpPr>
          <p:grpSpPr>
            <a:xfrm rot="10800000">
              <a:off x="2532079" y="1194319"/>
              <a:ext cx="27175" cy="121077"/>
              <a:chOff x="2070100" y="2563700"/>
              <a:chExt cx="92400" cy="411825"/>
            </a:xfrm>
          </p:grpSpPr>
          <p:cxnSp>
            <p:nvCxnSpPr>
              <p:cNvPr id="1889" name="Google Shape;1889;p4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90" name="Google Shape;1890;p4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6"/>
            <p:cNvSpPr/>
            <p:nvPr/>
          </p:nvSpPr>
          <p:spPr>
            <a:xfrm>
              <a:off x="2546107" y="1194219"/>
              <a:ext cx="690900" cy="39300"/>
            </a:xfrm>
            <a:prstGeom prst="rect">
              <a:avLst/>
            </a:pr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494;p65">
            <a:extLst>
              <a:ext uri="{FF2B5EF4-FFF2-40B4-BE49-F238E27FC236}">
                <a16:creationId xmlns:a16="http://schemas.microsoft.com/office/drawing/2014/main" id="{6CE6CD83-52DF-4010-B644-03E25F07DBAE}"/>
              </a:ext>
            </a:extLst>
          </p:cNvPr>
          <p:cNvSpPr txBox="1">
            <a:spLocks/>
          </p:cNvSpPr>
          <p:nvPr/>
        </p:nvSpPr>
        <p:spPr>
          <a:xfrm>
            <a:off x="3593388" y="2170178"/>
            <a:ext cx="14732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400" b="1" dirty="0">
              <a:solidFill>
                <a:schemeClr val="accent6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33" name="Google Shape;329;p32">
            <a:extLst>
              <a:ext uri="{FF2B5EF4-FFF2-40B4-BE49-F238E27FC236}">
                <a16:creationId xmlns:a16="http://schemas.microsoft.com/office/drawing/2014/main" id="{471669E2-A9FD-48DA-A16B-BC5154FB31EB}"/>
              </a:ext>
            </a:extLst>
          </p:cNvPr>
          <p:cNvSpPr txBox="1">
            <a:spLocks/>
          </p:cNvSpPr>
          <p:nvPr/>
        </p:nvSpPr>
        <p:spPr>
          <a:xfrm>
            <a:off x="811662" y="2172554"/>
            <a:ext cx="1606777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check </a:t>
            </a:r>
            <a:r>
              <a:rPr lang="en-US" sz="1600" dirty="0" err="1">
                <a:cs typeface="+mj-cs"/>
              </a:rPr>
              <a:t>duplicat</a:t>
            </a:r>
            <a:endParaRPr lang="en-US" sz="1600" dirty="0">
              <a:cs typeface="+mj-cs"/>
            </a:endParaRPr>
          </a:p>
        </p:txBody>
      </p:sp>
      <p:sp>
        <p:nvSpPr>
          <p:cNvPr id="39" name="Google Shape;329;p32">
            <a:extLst>
              <a:ext uri="{FF2B5EF4-FFF2-40B4-BE49-F238E27FC236}">
                <a16:creationId xmlns:a16="http://schemas.microsoft.com/office/drawing/2014/main" id="{5975A581-3737-46A9-9113-6F45B0DA1809}"/>
              </a:ext>
            </a:extLst>
          </p:cNvPr>
          <p:cNvSpPr txBox="1">
            <a:spLocks/>
          </p:cNvSpPr>
          <p:nvPr/>
        </p:nvSpPr>
        <p:spPr>
          <a:xfrm>
            <a:off x="2559868" y="2986351"/>
            <a:ext cx="1415590" cy="8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rename column</a:t>
            </a:r>
          </a:p>
        </p:txBody>
      </p:sp>
      <p:sp>
        <p:nvSpPr>
          <p:cNvPr id="30" name="Google Shape;329;p32">
            <a:extLst>
              <a:ext uri="{FF2B5EF4-FFF2-40B4-BE49-F238E27FC236}">
                <a16:creationId xmlns:a16="http://schemas.microsoft.com/office/drawing/2014/main" id="{EDBB9AD4-0FC1-44CB-AE72-A08D835D2C7C}"/>
              </a:ext>
            </a:extLst>
          </p:cNvPr>
          <p:cNvSpPr txBox="1">
            <a:spLocks/>
          </p:cNvSpPr>
          <p:nvPr/>
        </p:nvSpPr>
        <p:spPr>
          <a:xfrm>
            <a:off x="3964675" y="3456230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31" name="Google Shape;329;p32">
            <a:extLst>
              <a:ext uri="{FF2B5EF4-FFF2-40B4-BE49-F238E27FC236}">
                <a16:creationId xmlns:a16="http://schemas.microsoft.com/office/drawing/2014/main" id="{4349928A-CBD1-4E78-9434-598678C1A4F9}"/>
              </a:ext>
            </a:extLst>
          </p:cNvPr>
          <p:cNvSpPr txBox="1">
            <a:spLocks/>
          </p:cNvSpPr>
          <p:nvPr/>
        </p:nvSpPr>
        <p:spPr>
          <a:xfrm>
            <a:off x="7327572" y="1836742"/>
            <a:ext cx="1415590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Feature Selection</a:t>
            </a:r>
          </a:p>
        </p:txBody>
      </p:sp>
      <p:sp>
        <p:nvSpPr>
          <p:cNvPr id="32" name="Google Shape;329;p32">
            <a:extLst>
              <a:ext uri="{FF2B5EF4-FFF2-40B4-BE49-F238E27FC236}">
                <a16:creationId xmlns:a16="http://schemas.microsoft.com/office/drawing/2014/main" id="{7BAD3FEB-45C2-40EF-8537-85E0CA402B9F}"/>
              </a:ext>
            </a:extLst>
          </p:cNvPr>
          <p:cNvSpPr txBox="1">
            <a:spLocks/>
          </p:cNvSpPr>
          <p:nvPr/>
        </p:nvSpPr>
        <p:spPr>
          <a:xfrm>
            <a:off x="5706984" y="3069526"/>
            <a:ext cx="1727097" cy="80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Scaler</a:t>
            </a:r>
          </a:p>
        </p:txBody>
      </p:sp>
      <p:sp>
        <p:nvSpPr>
          <p:cNvPr id="34" name="Google Shape;329;p32">
            <a:extLst>
              <a:ext uri="{FF2B5EF4-FFF2-40B4-BE49-F238E27FC236}">
                <a16:creationId xmlns:a16="http://schemas.microsoft.com/office/drawing/2014/main" id="{702DCE32-A9EA-45AA-A99C-175A3939E264}"/>
              </a:ext>
            </a:extLst>
          </p:cNvPr>
          <p:cNvSpPr txBox="1">
            <a:spLocks/>
          </p:cNvSpPr>
          <p:nvPr/>
        </p:nvSpPr>
        <p:spPr>
          <a:xfrm>
            <a:off x="509644" y="0"/>
            <a:ext cx="2747382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Data Preprocessing</a:t>
            </a:r>
          </a:p>
        </p:txBody>
      </p:sp>
      <p:sp>
        <p:nvSpPr>
          <p:cNvPr id="35" name="Google Shape;329;p32">
            <a:extLst>
              <a:ext uri="{FF2B5EF4-FFF2-40B4-BE49-F238E27FC236}">
                <a16:creationId xmlns:a16="http://schemas.microsoft.com/office/drawing/2014/main" id="{6F2043F8-056C-4EF5-B6B3-5E2B7BA5B55E}"/>
              </a:ext>
            </a:extLst>
          </p:cNvPr>
          <p:cNvSpPr txBox="1">
            <a:spLocks/>
          </p:cNvSpPr>
          <p:nvPr/>
        </p:nvSpPr>
        <p:spPr>
          <a:xfrm>
            <a:off x="3593388" y="2155820"/>
            <a:ext cx="1727097" cy="105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cs typeface="+mj-cs"/>
              </a:rPr>
              <a:t>Label Encoding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>
            <a:extLst>
              <a:ext uri="{FF2B5EF4-FFF2-40B4-BE49-F238E27FC236}">
                <a16:creationId xmlns:a16="http://schemas.microsoft.com/office/drawing/2014/main" id="{9BD963C6-A5C1-40A5-B630-F40510F1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87" y="2190304"/>
            <a:ext cx="4483725" cy="2433197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21A34697-701E-4FA7-88B3-3C183DDF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091" y="2190305"/>
            <a:ext cx="4072176" cy="2433197"/>
          </a:xfrm>
          <a:prstGeom prst="rect">
            <a:avLst/>
          </a:prstGeom>
        </p:spPr>
      </p:pic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D937F3EE-50B0-483D-8A01-2E1038A4D6F3}"/>
              </a:ext>
            </a:extLst>
          </p:cNvPr>
          <p:cNvSpPr txBox="1">
            <a:spLocks/>
          </p:cNvSpPr>
          <p:nvPr/>
        </p:nvSpPr>
        <p:spPr>
          <a:xfrm>
            <a:off x="683332" y="70883"/>
            <a:ext cx="608330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2000" b="1" dirty="0">
                <a:cs typeface="+mj-cs"/>
              </a:rPr>
              <a:t>EDA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DDE14E3-725F-4E18-BF7A-B68B20AD4422}"/>
              </a:ext>
            </a:extLst>
          </p:cNvPr>
          <p:cNvSpPr txBox="1"/>
          <p:nvPr/>
        </p:nvSpPr>
        <p:spPr>
          <a:xfrm>
            <a:off x="387787" y="4572659"/>
            <a:ext cx="4625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900" dirty="0"/>
              <a:t>Protocol  safer TCP and the most protocol that happens in it anomaly UDP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3B5FF6D-9496-49DE-A537-8FEECE0B1B2B}"/>
              </a:ext>
            </a:extLst>
          </p:cNvPr>
          <p:cNvSpPr txBox="1"/>
          <p:nvPr/>
        </p:nvSpPr>
        <p:spPr>
          <a:xfrm>
            <a:off x="5899298" y="4572659"/>
            <a:ext cx="462516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900" dirty="0"/>
              <a:t>The safer is flag SE</a:t>
            </a:r>
          </a:p>
        </p:txBody>
      </p:sp>
    </p:spTree>
    <p:extLst>
      <p:ext uri="{BB962C8B-B14F-4D97-AF65-F5344CB8AC3E}">
        <p14:creationId xmlns:p14="http://schemas.microsoft.com/office/powerpoint/2010/main" val="279925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4" name="Google Shape;1644;p43"/>
          <p:cNvGraphicFramePr/>
          <p:nvPr>
            <p:extLst>
              <p:ext uri="{D42A27DB-BD31-4B8C-83A1-F6EECF244321}">
                <p14:modId xmlns:p14="http://schemas.microsoft.com/office/powerpoint/2010/main" val="3733886314"/>
              </p:ext>
            </p:extLst>
          </p:nvPr>
        </p:nvGraphicFramePr>
        <p:xfrm>
          <a:off x="170120" y="1006767"/>
          <a:ext cx="8874643" cy="4058761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3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555">
                  <a:extLst>
                    <a:ext uri="{9D8B030D-6E8A-4147-A177-3AD203B41FA5}">
                      <a16:colId xmlns:a16="http://schemas.microsoft.com/office/drawing/2014/main" val="2480419138"/>
                    </a:ext>
                  </a:extLst>
                </a:gridCol>
                <a:gridCol w="954577">
                  <a:extLst>
                    <a:ext uri="{9D8B030D-6E8A-4147-A177-3AD203B41FA5}">
                      <a16:colId xmlns:a16="http://schemas.microsoft.com/office/drawing/2014/main" val="1152195188"/>
                    </a:ext>
                  </a:extLst>
                </a:gridCol>
                <a:gridCol w="1231099">
                  <a:extLst>
                    <a:ext uri="{9D8B030D-6E8A-4147-A177-3AD203B41FA5}">
                      <a16:colId xmlns:a16="http://schemas.microsoft.com/office/drawing/2014/main" val="3793400842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LogisticRegression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0.94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0.65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0.60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0.48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0.80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0.96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Randomforest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933491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XGBoost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385587"/>
                  </a:ext>
                </a:extLst>
              </a:tr>
            </a:tbl>
          </a:graphicData>
        </a:graphic>
      </p:graphicFrame>
      <p:sp>
        <p:nvSpPr>
          <p:cNvPr id="164" name="Google Shape;329;p32">
            <a:extLst>
              <a:ext uri="{FF2B5EF4-FFF2-40B4-BE49-F238E27FC236}">
                <a16:creationId xmlns:a16="http://schemas.microsoft.com/office/drawing/2014/main" id="{B10B25BF-70FF-4E06-BF61-DE6F0AB10C5B}"/>
              </a:ext>
            </a:extLst>
          </p:cNvPr>
          <p:cNvSpPr txBox="1">
            <a:spLocks/>
          </p:cNvSpPr>
          <p:nvPr/>
        </p:nvSpPr>
        <p:spPr>
          <a:xfrm>
            <a:off x="605622" y="77972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  <p:sp>
        <p:nvSpPr>
          <p:cNvPr id="170" name="Google Shape;329;p32">
            <a:extLst>
              <a:ext uri="{FF2B5EF4-FFF2-40B4-BE49-F238E27FC236}">
                <a16:creationId xmlns:a16="http://schemas.microsoft.com/office/drawing/2014/main" id="{FBAE3463-B5A1-43A8-A704-E9CBFD184D90}"/>
              </a:ext>
            </a:extLst>
          </p:cNvPr>
          <p:cNvSpPr txBox="1">
            <a:spLocks/>
          </p:cNvSpPr>
          <p:nvPr/>
        </p:nvSpPr>
        <p:spPr>
          <a:xfrm>
            <a:off x="920617" y="1013637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171" name="Google Shape;329;p32">
            <a:extLst>
              <a:ext uri="{FF2B5EF4-FFF2-40B4-BE49-F238E27FC236}">
                <a16:creationId xmlns:a16="http://schemas.microsoft.com/office/drawing/2014/main" id="{36177DD7-CFD7-4BC8-A836-E3AE10FF4F55}"/>
              </a:ext>
            </a:extLst>
          </p:cNvPr>
          <p:cNvSpPr txBox="1">
            <a:spLocks/>
          </p:cNvSpPr>
          <p:nvPr/>
        </p:nvSpPr>
        <p:spPr>
          <a:xfrm>
            <a:off x="2671012" y="1013637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172" name="Google Shape;329;p32">
            <a:extLst>
              <a:ext uri="{FF2B5EF4-FFF2-40B4-BE49-F238E27FC236}">
                <a16:creationId xmlns:a16="http://schemas.microsoft.com/office/drawing/2014/main" id="{E6FA11E1-E321-4C3F-A4C3-72AC36B9BF13}"/>
              </a:ext>
            </a:extLst>
          </p:cNvPr>
          <p:cNvSpPr txBox="1">
            <a:spLocks/>
          </p:cNvSpPr>
          <p:nvPr/>
        </p:nvSpPr>
        <p:spPr>
          <a:xfrm>
            <a:off x="3846050" y="1013637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  <p:sp>
        <p:nvSpPr>
          <p:cNvPr id="173" name="Google Shape;329;p32">
            <a:extLst>
              <a:ext uri="{FF2B5EF4-FFF2-40B4-BE49-F238E27FC236}">
                <a16:creationId xmlns:a16="http://schemas.microsoft.com/office/drawing/2014/main" id="{E6567359-C7D2-4C1E-8CF8-F8560B83B0BF}"/>
              </a:ext>
            </a:extLst>
          </p:cNvPr>
          <p:cNvSpPr txBox="1">
            <a:spLocks/>
          </p:cNvSpPr>
          <p:nvPr/>
        </p:nvSpPr>
        <p:spPr>
          <a:xfrm>
            <a:off x="4572000" y="1006767"/>
            <a:ext cx="1262165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Accuracy  </a:t>
            </a:r>
          </a:p>
        </p:txBody>
      </p:sp>
      <p:sp>
        <p:nvSpPr>
          <p:cNvPr id="174" name="Google Shape;329;p32">
            <a:extLst>
              <a:ext uri="{FF2B5EF4-FFF2-40B4-BE49-F238E27FC236}">
                <a16:creationId xmlns:a16="http://schemas.microsoft.com/office/drawing/2014/main" id="{B872EA48-00B8-4EF7-B7EC-2B2A62E7A3C5}"/>
              </a:ext>
            </a:extLst>
          </p:cNvPr>
          <p:cNvSpPr txBox="1">
            <a:spLocks/>
          </p:cNvSpPr>
          <p:nvPr/>
        </p:nvSpPr>
        <p:spPr>
          <a:xfrm>
            <a:off x="5755326" y="1014279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F1-Score</a:t>
            </a:r>
          </a:p>
        </p:txBody>
      </p:sp>
      <p:sp>
        <p:nvSpPr>
          <p:cNvPr id="175" name="Google Shape;329;p32">
            <a:extLst>
              <a:ext uri="{FF2B5EF4-FFF2-40B4-BE49-F238E27FC236}">
                <a16:creationId xmlns:a16="http://schemas.microsoft.com/office/drawing/2014/main" id="{A867ED20-A7FD-4564-9AB1-E1783EEAE778}"/>
              </a:ext>
            </a:extLst>
          </p:cNvPr>
          <p:cNvSpPr txBox="1">
            <a:spLocks/>
          </p:cNvSpPr>
          <p:nvPr/>
        </p:nvSpPr>
        <p:spPr>
          <a:xfrm>
            <a:off x="6815037" y="1021791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Recall</a:t>
            </a:r>
          </a:p>
        </p:txBody>
      </p:sp>
      <p:sp>
        <p:nvSpPr>
          <p:cNvPr id="177" name="Google Shape;329;p32">
            <a:extLst>
              <a:ext uri="{FF2B5EF4-FFF2-40B4-BE49-F238E27FC236}">
                <a16:creationId xmlns:a16="http://schemas.microsoft.com/office/drawing/2014/main" id="{DB4874C1-C168-407D-8F17-6440CB61CC28}"/>
              </a:ext>
            </a:extLst>
          </p:cNvPr>
          <p:cNvSpPr txBox="1">
            <a:spLocks/>
          </p:cNvSpPr>
          <p:nvPr/>
        </p:nvSpPr>
        <p:spPr>
          <a:xfrm>
            <a:off x="7810789" y="1021791"/>
            <a:ext cx="12861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Precision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69FFC836-2465-4C07-A4DD-103237CE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22927"/>
              </p:ext>
            </p:extLst>
          </p:nvPr>
        </p:nvGraphicFramePr>
        <p:xfrm>
          <a:off x="756209" y="1611387"/>
          <a:ext cx="6650105" cy="2886790"/>
        </p:xfrm>
        <a:graphic>
          <a:graphicData uri="http://schemas.openxmlformats.org/drawingml/2006/table">
            <a:tbl>
              <a:tblPr>
                <a:noFill/>
                <a:tableStyleId>{B8A6ACE3-6DBA-4DC4-88B1-B9DEB01C8A2A}</a:tableStyleId>
              </a:tblPr>
              <a:tblGrid>
                <a:gridCol w="2419863">
                  <a:extLst>
                    <a:ext uri="{9D8B030D-6E8A-4147-A177-3AD203B41FA5}">
                      <a16:colId xmlns:a16="http://schemas.microsoft.com/office/drawing/2014/main" val="3453255995"/>
                    </a:ext>
                  </a:extLst>
                </a:gridCol>
                <a:gridCol w="1192292">
                  <a:extLst>
                    <a:ext uri="{9D8B030D-6E8A-4147-A177-3AD203B41FA5}">
                      <a16:colId xmlns:a16="http://schemas.microsoft.com/office/drawing/2014/main" val="2906715928"/>
                    </a:ext>
                  </a:extLst>
                </a:gridCol>
                <a:gridCol w="854363">
                  <a:extLst>
                    <a:ext uri="{9D8B030D-6E8A-4147-A177-3AD203B41FA5}">
                      <a16:colId xmlns:a16="http://schemas.microsoft.com/office/drawing/2014/main" val="3345760778"/>
                    </a:ext>
                  </a:extLst>
                </a:gridCol>
                <a:gridCol w="958285">
                  <a:extLst>
                    <a:ext uri="{9D8B030D-6E8A-4147-A177-3AD203B41FA5}">
                      <a16:colId xmlns:a16="http://schemas.microsoft.com/office/drawing/2014/main" val="3905478863"/>
                    </a:ext>
                  </a:extLst>
                </a:gridCol>
                <a:gridCol w="1225302">
                  <a:extLst>
                    <a:ext uri="{9D8B030D-6E8A-4147-A177-3AD203B41FA5}">
                      <a16:colId xmlns:a16="http://schemas.microsoft.com/office/drawing/2014/main" val="500650000"/>
                    </a:ext>
                  </a:extLst>
                </a:gridCol>
              </a:tblGrid>
              <a:tr h="723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Viga"/>
                          <a:ea typeface="Viga"/>
                          <a:cs typeface="Viga"/>
                          <a:sym typeface="Viga"/>
                        </a:rPr>
                        <a:t> </a:t>
                      </a: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2"/>
                        </a:solidFill>
                        <a:latin typeface="Viga"/>
                        <a:ea typeface="Viga"/>
                        <a:cs typeface="Viga"/>
                        <a:sym typeface="Viga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8BE3FF"/>
                        </a:gs>
                        <a:gs pos="100000">
                          <a:srgbClr val="ACFFD9"/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52711959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graid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Search </a:t>
                      </a: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RandomForest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0.99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55496"/>
                  </a:ext>
                </a:extLst>
              </a:tr>
              <a:tr h="674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graid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Search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KNN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0.97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212"/>
                  </a:ext>
                </a:extLst>
              </a:tr>
              <a:tr h="66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graid</a:t>
                      </a: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Search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LogisticRegression</a:t>
                      </a:r>
                      <a:endParaRPr lang="en-US"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0.87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74628"/>
                  </a:ext>
                </a:extLst>
              </a:tr>
            </a:tbl>
          </a:graphicData>
        </a:graphic>
      </p:graphicFrame>
      <p:sp>
        <p:nvSpPr>
          <p:cNvPr id="4" name="Google Shape;329;p32">
            <a:extLst>
              <a:ext uri="{FF2B5EF4-FFF2-40B4-BE49-F238E27FC236}">
                <a16:creationId xmlns:a16="http://schemas.microsoft.com/office/drawing/2014/main" id="{4E5BD0A5-58AD-4603-9E46-6873C17B34B0}"/>
              </a:ext>
            </a:extLst>
          </p:cNvPr>
          <p:cNvSpPr txBox="1">
            <a:spLocks/>
          </p:cNvSpPr>
          <p:nvPr/>
        </p:nvSpPr>
        <p:spPr>
          <a:xfrm>
            <a:off x="1523486" y="1562464"/>
            <a:ext cx="1637848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Model</a:t>
            </a:r>
          </a:p>
        </p:txBody>
      </p:sp>
      <p:sp>
        <p:nvSpPr>
          <p:cNvPr id="5" name="Google Shape;329;p32">
            <a:extLst>
              <a:ext uri="{FF2B5EF4-FFF2-40B4-BE49-F238E27FC236}">
                <a16:creationId xmlns:a16="http://schemas.microsoft.com/office/drawing/2014/main" id="{51C2A43D-8198-4F6D-AA9A-03A6ACE23A20}"/>
              </a:ext>
            </a:extLst>
          </p:cNvPr>
          <p:cNvSpPr txBox="1">
            <a:spLocks/>
          </p:cNvSpPr>
          <p:nvPr/>
        </p:nvSpPr>
        <p:spPr>
          <a:xfrm>
            <a:off x="3241899" y="1576640"/>
            <a:ext cx="1070779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Training  </a:t>
            </a:r>
          </a:p>
        </p:txBody>
      </p:sp>
      <p:sp>
        <p:nvSpPr>
          <p:cNvPr id="6" name="Google Shape;329;p32">
            <a:extLst>
              <a:ext uri="{FF2B5EF4-FFF2-40B4-BE49-F238E27FC236}">
                <a16:creationId xmlns:a16="http://schemas.microsoft.com/office/drawing/2014/main" id="{6AC9FD46-6CE0-41AC-925A-A6ACC3513209}"/>
              </a:ext>
            </a:extLst>
          </p:cNvPr>
          <p:cNvSpPr txBox="1">
            <a:spLocks/>
          </p:cNvSpPr>
          <p:nvPr/>
        </p:nvSpPr>
        <p:spPr>
          <a:xfrm>
            <a:off x="4463925" y="1576640"/>
            <a:ext cx="7518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Test  </a:t>
            </a:r>
          </a:p>
        </p:txBody>
      </p:sp>
      <p:sp>
        <p:nvSpPr>
          <p:cNvPr id="7" name="Google Shape;329;p32">
            <a:extLst>
              <a:ext uri="{FF2B5EF4-FFF2-40B4-BE49-F238E27FC236}">
                <a16:creationId xmlns:a16="http://schemas.microsoft.com/office/drawing/2014/main" id="{2961AB48-157F-4E05-9718-53A47DE6F0B8}"/>
              </a:ext>
            </a:extLst>
          </p:cNvPr>
          <p:cNvSpPr txBox="1">
            <a:spLocks/>
          </p:cNvSpPr>
          <p:nvPr/>
        </p:nvSpPr>
        <p:spPr>
          <a:xfrm>
            <a:off x="4610272" y="1698330"/>
            <a:ext cx="1262165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8" name="Google Shape;329;p32">
            <a:extLst>
              <a:ext uri="{FF2B5EF4-FFF2-40B4-BE49-F238E27FC236}">
                <a16:creationId xmlns:a16="http://schemas.microsoft.com/office/drawing/2014/main" id="{1C4799B8-E04B-4999-9F11-2B9B3CD52175}"/>
              </a:ext>
            </a:extLst>
          </p:cNvPr>
          <p:cNvSpPr txBox="1">
            <a:spLocks/>
          </p:cNvSpPr>
          <p:nvPr/>
        </p:nvSpPr>
        <p:spPr>
          <a:xfrm>
            <a:off x="5704723" y="1615847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endParaRPr lang="en-US" sz="1800" b="1" dirty="0">
              <a:cs typeface="+mj-cs"/>
            </a:endParaRPr>
          </a:p>
        </p:txBody>
      </p:sp>
      <p:sp>
        <p:nvSpPr>
          <p:cNvPr id="9" name="Google Shape;329;p32">
            <a:extLst>
              <a:ext uri="{FF2B5EF4-FFF2-40B4-BE49-F238E27FC236}">
                <a16:creationId xmlns:a16="http://schemas.microsoft.com/office/drawing/2014/main" id="{DACDE0CB-82CD-4540-935D-CA22C0585E70}"/>
              </a:ext>
            </a:extLst>
          </p:cNvPr>
          <p:cNvSpPr txBox="1">
            <a:spLocks/>
          </p:cNvSpPr>
          <p:nvPr/>
        </p:nvSpPr>
        <p:spPr>
          <a:xfrm>
            <a:off x="5196942" y="1591119"/>
            <a:ext cx="117001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Recall</a:t>
            </a:r>
          </a:p>
        </p:txBody>
      </p:sp>
      <p:sp>
        <p:nvSpPr>
          <p:cNvPr id="10" name="Google Shape;329;p32">
            <a:extLst>
              <a:ext uri="{FF2B5EF4-FFF2-40B4-BE49-F238E27FC236}">
                <a16:creationId xmlns:a16="http://schemas.microsoft.com/office/drawing/2014/main" id="{BAF41CD8-F708-4CBB-AA5B-1CF5B63B030A}"/>
              </a:ext>
            </a:extLst>
          </p:cNvPr>
          <p:cNvSpPr txBox="1">
            <a:spLocks/>
          </p:cNvSpPr>
          <p:nvPr/>
        </p:nvSpPr>
        <p:spPr>
          <a:xfrm>
            <a:off x="6174930" y="1607178"/>
            <a:ext cx="1286104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Precision</a:t>
            </a:r>
          </a:p>
        </p:txBody>
      </p:sp>
      <p:sp>
        <p:nvSpPr>
          <p:cNvPr id="12" name="Google Shape;329;p32">
            <a:extLst>
              <a:ext uri="{FF2B5EF4-FFF2-40B4-BE49-F238E27FC236}">
                <a16:creationId xmlns:a16="http://schemas.microsoft.com/office/drawing/2014/main" id="{9DEBB834-64C5-4F8F-B8D7-A887D53E25FB}"/>
              </a:ext>
            </a:extLst>
          </p:cNvPr>
          <p:cNvSpPr txBox="1">
            <a:spLocks/>
          </p:cNvSpPr>
          <p:nvPr/>
        </p:nvSpPr>
        <p:spPr>
          <a:xfrm>
            <a:off x="605622" y="77972"/>
            <a:ext cx="2931476" cy="71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Bef>
                <a:spcPts val="1600"/>
              </a:spcBef>
              <a:spcAft>
                <a:spcPts val="1600"/>
              </a:spcAft>
            </a:pPr>
            <a:r>
              <a:rPr lang="en-US" sz="1800" b="1" dirty="0">
                <a:cs typeface="+mj-cs"/>
              </a:rPr>
              <a:t>Experiments - Results</a:t>
            </a:r>
          </a:p>
        </p:txBody>
      </p:sp>
    </p:spTree>
    <p:extLst>
      <p:ext uri="{BB962C8B-B14F-4D97-AF65-F5344CB8AC3E}">
        <p14:creationId xmlns:p14="http://schemas.microsoft.com/office/powerpoint/2010/main" val="4324704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210</Words>
  <Application>Microsoft Office PowerPoint</Application>
  <PresentationFormat>عرض على الشاشة (16:9)</PresentationFormat>
  <Paragraphs>123</Paragraphs>
  <Slides>12</Slides>
  <Notes>6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9" baseType="lpstr">
      <vt:lpstr>Open Sans Light</vt:lpstr>
      <vt:lpstr>DM Sans</vt:lpstr>
      <vt:lpstr>Secular One</vt:lpstr>
      <vt:lpstr>Viga</vt:lpstr>
      <vt:lpstr>sofia-pro</vt:lpstr>
      <vt:lpstr>Arial</vt:lpstr>
      <vt:lpstr>Cyber Security Business Plan</vt:lpstr>
      <vt:lpstr>عرض تقديمي في PowerPoint</vt:lpstr>
      <vt:lpstr>01</vt:lpstr>
      <vt:lpstr>Overview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شهد</dc:creator>
  <cp:lastModifiedBy> </cp:lastModifiedBy>
  <cp:revision>19</cp:revision>
  <dcterms:modified xsi:type="dcterms:W3CDTF">2022-01-10T21:36:47Z</dcterms:modified>
</cp:coreProperties>
</file>