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313" r:id="rId6"/>
    <p:sldId id="273" r:id="rId7"/>
    <p:sldId id="311" r:id="rId8"/>
    <p:sldId id="270" r:id="rId9"/>
    <p:sldId id="316" r:id="rId10"/>
    <p:sldId id="317" r:id="rId11"/>
    <p:sldId id="318" r:id="rId12"/>
    <p:sldId id="315" r:id="rId13"/>
  </p:sldIdLst>
  <p:sldSz cx="9144000" cy="5143500" type="screen16x9"/>
  <p:notesSz cx="6858000" cy="9144000"/>
  <p:embeddedFontLs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Secular One" panose="00000500000000000000" pitchFamily="2" charset="-79"/>
      <p:regular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6ACE3-6DBA-4DC4-88B1-B9DEB01C8A2A}">
  <a:tblStyle styleId="{B8A6ACE3-6DBA-4DC4-88B1-B9DEB01C8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6153702" y="247084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141147" y="2688656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   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Shahad </a:t>
            </a:r>
            <a:r>
              <a:rPr lang="en-US" dirty="0" err="1">
                <a:solidFill>
                  <a:schemeClr val="lt2"/>
                </a:solidFill>
              </a:rPr>
              <a:t>Alomayrah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36" name="Google Shape;3560;p64">
            <a:extLst>
              <a:ext uri="{FF2B5EF4-FFF2-40B4-BE49-F238E27FC236}">
                <a16:creationId xmlns:a16="http://schemas.microsoft.com/office/drawing/2014/main" id="{34FFE55A-46F4-4793-9748-2300F9FF930B}"/>
              </a:ext>
            </a:extLst>
          </p:cNvPr>
          <p:cNvGrpSpPr/>
          <p:nvPr/>
        </p:nvGrpSpPr>
        <p:grpSpPr>
          <a:xfrm>
            <a:off x="897306" y="1265227"/>
            <a:ext cx="2661197" cy="2177198"/>
            <a:chOff x="449250" y="238125"/>
            <a:chExt cx="6401725" cy="5237425"/>
          </a:xfrm>
        </p:grpSpPr>
        <p:sp>
          <p:nvSpPr>
            <p:cNvPr id="137" name="Google Shape;3561;p64">
              <a:extLst>
                <a:ext uri="{FF2B5EF4-FFF2-40B4-BE49-F238E27FC236}">
                  <a16:creationId xmlns:a16="http://schemas.microsoft.com/office/drawing/2014/main" id="{95EB5080-76B1-402F-887C-BC58D6654B67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2;p64">
              <a:extLst>
                <a:ext uri="{FF2B5EF4-FFF2-40B4-BE49-F238E27FC236}">
                  <a16:creationId xmlns:a16="http://schemas.microsoft.com/office/drawing/2014/main" id="{D9D2B34D-F3CE-4FE0-A9D5-F99B74A21412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3;p64">
              <a:extLst>
                <a:ext uri="{FF2B5EF4-FFF2-40B4-BE49-F238E27FC236}">
                  <a16:creationId xmlns:a16="http://schemas.microsoft.com/office/drawing/2014/main" id="{E84452BF-D793-4956-889C-BAB5221A75C8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4;p64">
              <a:extLst>
                <a:ext uri="{FF2B5EF4-FFF2-40B4-BE49-F238E27FC236}">
                  <a16:creationId xmlns:a16="http://schemas.microsoft.com/office/drawing/2014/main" id="{AB113F2F-E003-4693-8865-0EA352471C9D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5;p64">
              <a:extLst>
                <a:ext uri="{FF2B5EF4-FFF2-40B4-BE49-F238E27FC236}">
                  <a16:creationId xmlns:a16="http://schemas.microsoft.com/office/drawing/2014/main" id="{FC49BA10-17E4-4526-8CCC-86B4419AC114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6;p64">
              <a:extLst>
                <a:ext uri="{FF2B5EF4-FFF2-40B4-BE49-F238E27FC236}">
                  <a16:creationId xmlns:a16="http://schemas.microsoft.com/office/drawing/2014/main" id="{9BBCF4F5-8BD3-4D91-BCA9-E94A2AB3DE25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7;p64">
              <a:extLst>
                <a:ext uri="{FF2B5EF4-FFF2-40B4-BE49-F238E27FC236}">
                  <a16:creationId xmlns:a16="http://schemas.microsoft.com/office/drawing/2014/main" id="{7FAF250C-131D-4E1F-A8E7-7E1A523C5CEF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68;p64">
              <a:extLst>
                <a:ext uri="{FF2B5EF4-FFF2-40B4-BE49-F238E27FC236}">
                  <a16:creationId xmlns:a16="http://schemas.microsoft.com/office/drawing/2014/main" id="{6D3D2EB0-647A-4B7B-BC76-9E8D84602F18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69;p64">
              <a:extLst>
                <a:ext uri="{FF2B5EF4-FFF2-40B4-BE49-F238E27FC236}">
                  <a16:creationId xmlns:a16="http://schemas.microsoft.com/office/drawing/2014/main" id="{BA4300F0-089F-4980-8073-06CA4E48C720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0;p64">
              <a:extLst>
                <a:ext uri="{FF2B5EF4-FFF2-40B4-BE49-F238E27FC236}">
                  <a16:creationId xmlns:a16="http://schemas.microsoft.com/office/drawing/2014/main" id="{3D951DF3-054E-4C2A-A428-0F36FB490AE7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1;p64">
              <a:extLst>
                <a:ext uri="{FF2B5EF4-FFF2-40B4-BE49-F238E27FC236}">
                  <a16:creationId xmlns:a16="http://schemas.microsoft.com/office/drawing/2014/main" id="{42C9CA03-0D96-4975-84A4-FE8B6FAE6113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2;p64">
              <a:extLst>
                <a:ext uri="{FF2B5EF4-FFF2-40B4-BE49-F238E27FC236}">
                  <a16:creationId xmlns:a16="http://schemas.microsoft.com/office/drawing/2014/main" id="{CEE9E1C6-BBAB-43A5-A0A0-72882287C30F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3;p64">
              <a:extLst>
                <a:ext uri="{FF2B5EF4-FFF2-40B4-BE49-F238E27FC236}">
                  <a16:creationId xmlns:a16="http://schemas.microsoft.com/office/drawing/2014/main" id="{3F70D625-C8F8-4BBE-A0E1-011E2B52B8FF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4;p64">
              <a:extLst>
                <a:ext uri="{FF2B5EF4-FFF2-40B4-BE49-F238E27FC236}">
                  <a16:creationId xmlns:a16="http://schemas.microsoft.com/office/drawing/2014/main" id="{D667908D-6A66-43B7-AFDD-7508C970B1E0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5;p64">
              <a:extLst>
                <a:ext uri="{FF2B5EF4-FFF2-40B4-BE49-F238E27FC236}">
                  <a16:creationId xmlns:a16="http://schemas.microsoft.com/office/drawing/2014/main" id="{CEB284B3-1C01-4707-9B0D-DCF256E5CE8D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6;p64">
              <a:extLst>
                <a:ext uri="{FF2B5EF4-FFF2-40B4-BE49-F238E27FC236}">
                  <a16:creationId xmlns:a16="http://schemas.microsoft.com/office/drawing/2014/main" id="{63E06C33-C424-4A3C-8C39-6D92675166FC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7;p64">
              <a:extLst>
                <a:ext uri="{FF2B5EF4-FFF2-40B4-BE49-F238E27FC236}">
                  <a16:creationId xmlns:a16="http://schemas.microsoft.com/office/drawing/2014/main" id="{A9941505-7C30-4ACA-AB66-9F9315944B8B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78;p64">
              <a:extLst>
                <a:ext uri="{FF2B5EF4-FFF2-40B4-BE49-F238E27FC236}">
                  <a16:creationId xmlns:a16="http://schemas.microsoft.com/office/drawing/2014/main" id="{AED53E01-D0E9-44AB-8863-5D99E7A18EE0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79;p64">
              <a:extLst>
                <a:ext uri="{FF2B5EF4-FFF2-40B4-BE49-F238E27FC236}">
                  <a16:creationId xmlns:a16="http://schemas.microsoft.com/office/drawing/2014/main" id="{B0C04EF0-FDF7-49FA-BAB9-46AC55488245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0;p64">
              <a:extLst>
                <a:ext uri="{FF2B5EF4-FFF2-40B4-BE49-F238E27FC236}">
                  <a16:creationId xmlns:a16="http://schemas.microsoft.com/office/drawing/2014/main" id="{5BAE643D-3C11-4B5E-ABB6-BB2E6CB0B399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1;p64">
              <a:extLst>
                <a:ext uri="{FF2B5EF4-FFF2-40B4-BE49-F238E27FC236}">
                  <a16:creationId xmlns:a16="http://schemas.microsoft.com/office/drawing/2014/main" id="{F3632EA9-0A84-431F-BCD7-9BEBFF39469A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82;p64">
              <a:extLst>
                <a:ext uri="{FF2B5EF4-FFF2-40B4-BE49-F238E27FC236}">
                  <a16:creationId xmlns:a16="http://schemas.microsoft.com/office/drawing/2014/main" id="{5C234F4B-9F4D-4947-A0BE-B83871C30EE4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83;p64">
              <a:extLst>
                <a:ext uri="{FF2B5EF4-FFF2-40B4-BE49-F238E27FC236}">
                  <a16:creationId xmlns:a16="http://schemas.microsoft.com/office/drawing/2014/main" id="{4611128A-8CA0-498F-8CF6-1344B25151CD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84;p64">
              <a:extLst>
                <a:ext uri="{FF2B5EF4-FFF2-40B4-BE49-F238E27FC236}">
                  <a16:creationId xmlns:a16="http://schemas.microsoft.com/office/drawing/2014/main" id="{D0BA6DA7-055C-4F71-9036-F62C7116A0FB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85;p64">
              <a:extLst>
                <a:ext uri="{FF2B5EF4-FFF2-40B4-BE49-F238E27FC236}">
                  <a16:creationId xmlns:a16="http://schemas.microsoft.com/office/drawing/2014/main" id="{E6B34561-3BE4-4977-ABC5-2DABCB610A92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86;p64">
              <a:extLst>
                <a:ext uri="{FF2B5EF4-FFF2-40B4-BE49-F238E27FC236}">
                  <a16:creationId xmlns:a16="http://schemas.microsoft.com/office/drawing/2014/main" id="{BDC97B1C-4368-41D1-8B78-088171A74E35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87;p64">
              <a:extLst>
                <a:ext uri="{FF2B5EF4-FFF2-40B4-BE49-F238E27FC236}">
                  <a16:creationId xmlns:a16="http://schemas.microsoft.com/office/drawing/2014/main" id="{ECC6D6CF-4480-4972-9036-4D7B47984F2D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88;p64">
              <a:extLst>
                <a:ext uri="{FF2B5EF4-FFF2-40B4-BE49-F238E27FC236}">
                  <a16:creationId xmlns:a16="http://schemas.microsoft.com/office/drawing/2014/main" id="{E5D7641C-64A8-4871-95CE-E5ED789FE34C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89;p64">
              <a:extLst>
                <a:ext uri="{FF2B5EF4-FFF2-40B4-BE49-F238E27FC236}">
                  <a16:creationId xmlns:a16="http://schemas.microsoft.com/office/drawing/2014/main" id="{A3FDF8A6-1EFC-4369-AA94-3F38964E6B80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90;p64">
              <a:extLst>
                <a:ext uri="{FF2B5EF4-FFF2-40B4-BE49-F238E27FC236}">
                  <a16:creationId xmlns:a16="http://schemas.microsoft.com/office/drawing/2014/main" id="{8CA439D0-1E37-46F9-AD7A-3275FDB6AD72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91;p64">
              <a:extLst>
                <a:ext uri="{FF2B5EF4-FFF2-40B4-BE49-F238E27FC236}">
                  <a16:creationId xmlns:a16="http://schemas.microsoft.com/office/drawing/2014/main" id="{71D638D0-128F-4E21-A18F-6C3D23A5EE38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92;p64">
              <a:extLst>
                <a:ext uri="{FF2B5EF4-FFF2-40B4-BE49-F238E27FC236}">
                  <a16:creationId xmlns:a16="http://schemas.microsoft.com/office/drawing/2014/main" id="{BA4594C0-73BF-4D12-AE78-ABD9CB132756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93;p64">
              <a:extLst>
                <a:ext uri="{FF2B5EF4-FFF2-40B4-BE49-F238E27FC236}">
                  <a16:creationId xmlns:a16="http://schemas.microsoft.com/office/drawing/2014/main" id="{0305157B-242C-4C10-B722-AB4775CFD791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94;p64">
              <a:extLst>
                <a:ext uri="{FF2B5EF4-FFF2-40B4-BE49-F238E27FC236}">
                  <a16:creationId xmlns:a16="http://schemas.microsoft.com/office/drawing/2014/main" id="{3282EC44-83CC-47E3-9B77-6A3BD9FEF3E1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95;p64">
              <a:extLst>
                <a:ext uri="{FF2B5EF4-FFF2-40B4-BE49-F238E27FC236}">
                  <a16:creationId xmlns:a16="http://schemas.microsoft.com/office/drawing/2014/main" id="{A3D183BE-7EE1-49BA-989E-67C726F828D3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96;p64">
              <a:extLst>
                <a:ext uri="{FF2B5EF4-FFF2-40B4-BE49-F238E27FC236}">
                  <a16:creationId xmlns:a16="http://schemas.microsoft.com/office/drawing/2014/main" id="{D5AC9C12-B1BA-41E1-818A-EA2A80136A41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97;p64">
              <a:extLst>
                <a:ext uri="{FF2B5EF4-FFF2-40B4-BE49-F238E27FC236}">
                  <a16:creationId xmlns:a16="http://schemas.microsoft.com/office/drawing/2014/main" id="{8ADF50C4-B2AE-474F-AA74-C4BA9463A2BC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98;p64">
              <a:extLst>
                <a:ext uri="{FF2B5EF4-FFF2-40B4-BE49-F238E27FC236}">
                  <a16:creationId xmlns:a16="http://schemas.microsoft.com/office/drawing/2014/main" id="{7F2557DE-2AC0-4A36-89D7-72BC2473580B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99;p64">
              <a:extLst>
                <a:ext uri="{FF2B5EF4-FFF2-40B4-BE49-F238E27FC236}">
                  <a16:creationId xmlns:a16="http://schemas.microsoft.com/office/drawing/2014/main" id="{66865A82-F8E5-40CF-BB20-04C52A271813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00;p64">
              <a:extLst>
                <a:ext uri="{FF2B5EF4-FFF2-40B4-BE49-F238E27FC236}">
                  <a16:creationId xmlns:a16="http://schemas.microsoft.com/office/drawing/2014/main" id="{0625040B-87FD-4047-A140-6950A6D10374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01;p64">
              <a:extLst>
                <a:ext uri="{FF2B5EF4-FFF2-40B4-BE49-F238E27FC236}">
                  <a16:creationId xmlns:a16="http://schemas.microsoft.com/office/drawing/2014/main" id="{411A06CB-4B2C-48CF-BE1B-863EBD0EB79E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02;p64">
              <a:extLst>
                <a:ext uri="{FF2B5EF4-FFF2-40B4-BE49-F238E27FC236}">
                  <a16:creationId xmlns:a16="http://schemas.microsoft.com/office/drawing/2014/main" id="{CF411CDB-BE55-4834-B01C-3D3F7972379F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03;p64">
              <a:extLst>
                <a:ext uri="{FF2B5EF4-FFF2-40B4-BE49-F238E27FC236}">
                  <a16:creationId xmlns:a16="http://schemas.microsoft.com/office/drawing/2014/main" id="{E5696711-49BC-4000-AF69-D0AA9E77D80D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04;p64">
              <a:extLst>
                <a:ext uri="{FF2B5EF4-FFF2-40B4-BE49-F238E27FC236}">
                  <a16:creationId xmlns:a16="http://schemas.microsoft.com/office/drawing/2014/main" id="{E1EE7467-3B6E-4749-B08F-BE17DA1DE31B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05;p64">
              <a:extLst>
                <a:ext uri="{FF2B5EF4-FFF2-40B4-BE49-F238E27FC236}">
                  <a16:creationId xmlns:a16="http://schemas.microsoft.com/office/drawing/2014/main" id="{13BE698B-E17D-4BA8-BE94-FA1CE320C3D8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06;p64">
              <a:extLst>
                <a:ext uri="{FF2B5EF4-FFF2-40B4-BE49-F238E27FC236}">
                  <a16:creationId xmlns:a16="http://schemas.microsoft.com/office/drawing/2014/main" id="{77B7EF28-9E96-47C2-BA8E-815AABA9CD31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07;p64">
              <a:extLst>
                <a:ext uri="{FF2B5EF4-FFF2-40B4-BE49-F238E27FC236}">
                  <a16:creationId xmlns:a16="http://schemas.microsoft.com/office/drawing/2014/main" id="{2FB8A05C-F622-4335-81A6-B69106E772D3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08;p64">
              <a:extLst>
                <a:ext uri="{FF2B5EF4-FFF2-40B4-BE49-F238E27FC236}">
                  <a16:creationId xmlns:a16="http://schemas.microsoft.com/office/drawing/2014/main" id="{119FB015-F8DF-4034-B4B5-71850EF9C3DE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09;p64">
              <a:extLst>
                <a:ext uri="{FF2B5EF4-FFF2-40B4-BE49-F238E27FC236}">
                  <a16:creationId xmlns:a16="http://schemas.microsoft.com/office/drawing/2014/main" id="{7005EA73-298D-460F-98B1-5313DB87645C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10;p64">
              <a:extLst>
                <a:ext uri="{FF2B5EF4-FFF2-40B4-BE49-F238E27FC236}">
                  <a16:creationId xmlns:a16="http://schemas.microsoft.com/office/drawing/2014/main" id="{36897C22-A6E9-496A-95DB-523D906A9190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11;p64">
              <a:extLst>
                <a:ext uri="{FF2B5EF4-FFF2-40B4-BE49-F238E27FC236}">
                  <a16:creationId xmlns:a16="http://schemas.microsoft.com/office/drawing/2014/main" id="{81A5D16B-CF4C-4CD9-B88A-28783228F1B1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12;p64">
              <a:extLst>
                <a:ext uri="{FF2B5EF4-FFF2-40B4-BE49-F238E27FC236}">
                  <a16:creationId xmlns:a16="http://schemas.microsoft.com/office/drawing/2014/main" id="{4C16C1BE-828B-4B56-9C6D-975A3C3F22FF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13;p64">
              <a:extLst>
                <a:ext uri="{FF2B5EF4-FFF2-40B4-BE49-F238E27FC236}">
                  <a16:creationId xmlns:a16="http://schemas.microsoft.com/office/drawing/2014/main" id="{A816621D-7E78-4021-B21B-CA4406BD1F8F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14;p64">
              <a:extLst>
                <a:ext uri="{FF2B5EF4-FFF2-40B4-BE49-F238E27FC236}">
                  <a16:creationId xmlns:a16="http://schemas.microsoft.com/office/drawing/2014/main" id="{10DFA740-0091-4FA4-9954-0FE38B18A3A1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15;p64">
              <a:extLst>
                <a:ext uri="{FF2B5EF4-FFF2-40B4-BE49-F238E27FC236}">
                  <a16:creationId xmlns:a16="http://schemas.microsoft.com/office/drawing/2014/main" id="{114C05DC-852E-47F7-916E-52625776F3B1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16;p64">
              <a:extLst>
                <a:ext uri="{FF2B5EF4-FFF2-40B4-BE49-F238E27FC236}">
                  <a16:creationId xmlns:a16="http://schemas.microsoft.com/office/drawing/2014/main" id="{7EF1EA5B-860B-4DB7-84BF-72F173821772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17;p64">
              <a:extLst>
                <a:ext uri="{FF2B5EF4-FFF2-40B4-BE49-F238E27FC236}">
                  <a16:creationId xmlns:a16="http://schemas.microsoft.com/office/drawing/2014/main" id="{99EC0C0B-B019-4852-9C06-1CFA58ED0318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18;p64">
              <a:extLst>
                <a:ext uri="{FF2B5EF4-FFF2-40B4-BE49-F238E27FC236}">
                  <a16:creationId xmlns:a16="http://schemas.microsoft.com/office/drawing/2014/main" id="{6156C232-BC7A-4BF9-BB65-80E0E7989DD0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19;p64">
              <a:extLst>
                <a:ext uri="{FF2B5EF4-FFF2-40B4-BE49-F238E27FC236}">
                  <a16:creationId xmlns:a16="http://schemas.microsoft.com/office/drawing/2014/main" id="{60A22E3B-FA5D-46DC-B4A3-B50E0503281A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20;p64">
              <a:extLst>
                <a:ext uri="{FF2B5EF4-FFF2-40B4-BE49-F238E27FC236}">
                  <a16:creationId xmlns:a16="http://schemas.microsoft.com/office/drawing/2014/main" id="{413BE5CD-219B-48F5-B5D3-AF77F5EFDD1D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21;p64">
              <a:extLst>
                <a:ext uri="{FF2B5EF4-FFF2-40B4-BE49-F238E27FC236}">
                  <a16:creationId xmlns:a16="http://schemas.microsoft.com/office/drawing/2014/main" id="{1D416CEA-70E0-457F-BA0D-04E4A54FB6BB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22;p64">
              <a:extLst>
                <a:ext uri="{FF2B5EF4-FFF2-40B4-BE49-F238E27FC236}">
                  <a16:creationId xmlns:a16="http://schemas.microsoft.com/office/drawing/2014/main" id="{A40940AC-E99D-4542-95E6-845D2C0FDA71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23;p64">
              <a:extLst>
                <a:ext uri="{FF2B5EF4-FFF2-40B4-BE49-F238E27FC236}">
                  <a16:creationId xmlns:a16="http://schemas.microsoft.com/office/drawing/2014/main" id="{29C32F77-F540-45CB-BCF8-7EAC613F007F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24;p64">
              <a:extLst>
                <a:ext uri="{FF2B5EF4-FFF2-40B4-BE49-F238E27FC236}">
                  <a16:creationId xmlns:a16="http://schemas.microsoft.com/office/drawing/2014/main" id="{CA10A561-3B58-4506-9383-89A626B13347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25;p64">
              <a:extLst>
                <a:ext uri="{FF2B5EF4-FFF2-40B4-BE49-F238E27FC236}">
                  <a16:creationId xmlns:a16="http://schemas.microsoft.com/office/drawing/2014/main" id="{E7C78575-3E78-465F-9B8F-EA83BAE15996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26;p64">
              <a:extLst>
                <a:ext uri="{FF2B5EF4-FFF2-40B4-BE49-F238E27FC236}">
                  <a16:creationId xmlns:a16="http://schemas.microsoft.com/office/drawing/2014/main" id="{A99AAFBD-E9EB-40A3-A4F5-4700D162C714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27;p64">
              <a:extLst>
                <a:ext uri="{FF2B5EF4-FFF2-40B4-BE49-F238E27FC236}">
                  <a16:creationId xmlns:a16="http://schemas.microsoft.com/office/drawing/2014/main" id="{EC95E079-14E9-4490-9441-C634DE887B52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28;p64">
              <a:extLst>
                <a:ext uri="{FF2B5EF4-FFF2-40B4-BE49-F238E27FC236}">
                  <a16:creationId xmlns:a16="http://schemas.microsoft.com/office/drawing/2014/main" id="{D1C5A25D-931D-48C4-9153-07E88E89A0C0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29;p64">
              <a:extLst>
                <a:ext uri="{FF2B5EF4-FFF2-40B4-BE49-F238E27FC236}">
                  <a16:creationId xmlns:a16="http://schemas.microsoft.com/office/drawing/2014/main" id="{E180F5C7-A44A-4F04-AF5C-5123F41A1C2B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30;p64">
              <a:extLst>
                <a:ext uri="{FF2B5EF4-FFF2-40B4-BE49-F238E27FC236}">
                  <a16:creationId xmlns:a16="http://schemas.microsoft.com/office/drawing/2014/main" id="{34665AA6-C0C6-48A5-86DB-94377F6191FF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31;p64">
              <a:extLst>
                <a:ext uri="{FF2B5EF4-FFF2-40B4-BE49-F238E27FC236}">
                  <a16:creationId xmlns:a16="http://schemas.microsoft.com/office/drawing/2014/main" id="{3154AEF8-5678-4FA9-938D-D8B7100C66D7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32;p64">
              <a:extLst>
                <a:ext uri="{FF2B5EF4-FFF2-40B4-BE49-F238E27FC236}">
                  <a16:creationId xmlns:a16="http://schemas.microsoft.com/office/drawing/2014/main" id="{47B7E5E7-BF95-4280-8567-6917BB38C931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33;p64">
              <a:extLst>
                <a:ext uri="{FF2B5EF4-FFF2-40B4-BE49-F238E27FC236}">
                  <a16:creationId xmlns:a16="http://schemas.microsoft.com/office/drawing/2014/main" id="{0E2C6B29-9FD6-4F05-AE3D-9B1BD81A3F4B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34;p64">
              <a:extLst>
                <a:ext uri="{FF2B5EF4-FFF2-40B4-BE49-F238E27FC236}">
                  <a16:creationId xmlns:a16="http://schemas.microsoft.com/office/drawing/2014/main" id="{A552D12E-8135-4C74-AF36-6811D97BBCC5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35;p64">
              <a:extLst>
                <a:ext uri="{FF2B5EF4-FFF2-40B4-BE49-F238E27FC236}">
                  <a16:creationId xmlns:a16="http://schemas.microsoft.com/office/drawing/2014/main" id="{B0F86796-7F81-4C7C-9D31-E60B5B95B2CE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36;p64">
              <a:extLst>
                <a:ext uri="{FF2B5EF4-FFF2-40B4-BE49-F238E27FC236}">
                  <a16:creationId xmlns:a16="http://schemas.microsoft.com/office/drawing/2014/main" id="{E605B500-2878-48B1-BF98-975CF81259BA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37;p64">
              <a:extLst>
                <a:ext uri="{FF2B5EF4-FFF2-40B4-BE49-F238E27FC236}">
                  <a16:creationId xmlns:a16="http://schemas.microsoft.com/office/drawing/2014/main" id="{9FC12581-A66D-40DD-AE36-0C31F706E767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38;p64">
              <a:extLst>
                <a:ext uri="{FF2B5EF4-FFF2-40B4-BE49-F238E27FC236}">
                  <a16:creationId xmlns:a16="http://schemas.microsoft.com/office/drawing/2014/main" id="{15A056F1-A119-4B16-832C-3C4C717C388D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39;p64">
              <a:extLst>
                <a:ext uri="{FF2B5EF4-FFF2-40B4-BE49-F238E27FC236}">
                  <a16:creationId xmlns:a16="http://schemas.microsoft.com/office/drawing/2014/main" id="{C38FFC8F-C6B5-49BC-9036-82498F562803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40;p64">
              <a:extLst>
                <a:ext uri="{FF2B5EF4-FFF2-40B4-BE49-F238E27FC236}">
                  <a16:creationId xmlns:a16="http://schemas.microsoft.com/office/drawing/2014/main" id="{136C5DFC-74B9-4AD5-ABF1-3AF93AAAB9AD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41;p64">
              <a:extLst>
                <a:ext uri="{FF2B5EF4-FFF2-40B4-BE49-F238E27FC236}">
                  <a16:creationId xmlns:a16="http://schemas.microsoft.com/office/drawing/2014/main" id="{D673087B-E2A7-4A14-AA5B-F213138BE4C4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42;p64">
              <a:extLst>
                <a:ext uri="{FF2B5EF4-FFF2-40B4-BE49-F238E27FC236}">
                  <a16:creationId xmlns:a16="http://schemas.microsoft.com/office/drawing/2014/main" id="{7CAEDCC1-1F90-4857-BC13-7963B90EDF62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43;p64">
              <a:extLst>
                <a:ext uri="{FF2B5EF4-FFF2-40B4-BE49-F238E27FC236}">
                  <a16:creationId xmlns:a16="http://schemas.microsoft.com/office/drawing/2014/main" id="{4C1770BB-7072-43BC-A617-A2C8A433E94C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44;p64">
              <a:extLst>
                <a:ext uri="{FF2B5EF4-FFF2-40B4-BE49-F238E27FC236}">
                  <a16:creationId xmlns:a16="http://schemas.microsoft.com/office/drawing/2014/main" id="{4D9D5294-3F6D-4D92-BF24-633BF2FCA3C2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45;p64">
              <a:extLst>
                <a:ext uri="{FF2B5EF4-FFF2-40B4-BE49-F238E27FC236}">
                  <a16:creationId xmlns:a16="http://schemas.microsoft.com/office/drawing/2014/main" id="{46D1D3AC-8080-465B-B931-4A84A7811927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46;p64">
              <a:extLst>
                <a:ext uri="{FF2B5EF4-FFF2-40B4-BE49-F238E27FC236}">
                  <a16:creationId xmlns:a16="http://schemas.microsoft.com/office/drawing/2014/main" id="{EE4B1255-E214-49A1-85A2-9FEF0A0EE419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47;p64">
              <a:extLst>
                <a:ext uri="{FF2B5EF4-FFF2-40B4-BE49-F238E27FC236}">
                  <a16:creationId xmlns:a16="http://schemas.microsoft.com/office/drawing/2014/main" id="{5F498788-72C8-4DA6-96A0-A5307EBE43CD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48;p64">
              <a:extLst>
                <a:ext uri="{FF2B5EF4-FFF2-40B4-BE49-F238E27FC236}">
                  <a16:creationId xmlns:a16="http://schemas.microsoft.com/office/drawing/2014/main" id="{A5457FE8-FA08-4AEC-8194-8366548D8030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49;p64">
              <a:extLst>
                <a:ext uri="{FF2B5EF4-FFF2-40B4-BE49-F238E27FC236}">
                  <a16:creationId xmlns:a16="http://schemas.microsoft.com/office/drawing/2014/main" id="{FA77D3D3-C9CF-437C-B2EE-DBB1A75296CF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50;p64">
              <a:extLst>
                <a:ext uri="{FF2B5EF4-FFF2-40B4-BE49-F238E27FC236}">
                  <a16:creationId xmlns:a16="http://schemas.microsoft.com/office/drawing/2014/main" id="{3A80B8B0-151A-430D-A516-93AADA4F1ED6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51;p64">
              <a:extLst>
                <a:ext uri="{FF2B5EF4-FFF2-40B4-BE49-F238E27FC236}">
                  <a16:creationId xmlns:a16="http://schemas.microsoft.com/office/drawing/2014/main" id="{EB5FC880-9709-4621-A5C7-F27CC8B46431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52;p64">
              <a:extLst>
                <a:ext uri="{FF2B5EF4-FFF2-40B4-BE49-F238E27FC236}">
                  <a16:creationId xmlns:a16="http://schemas.microsoft.com/office/drawing/2014/main" id="{FC0563CF-A82F-4E21-A35A-10B8D9E3BDCE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53;p64">
              <a:extLst>
                <a:ext uri="{FF2B5EF4-FFF2-40B4-BE49-F238E27FC236}">
                  <a16:creationId xmlns:a16="http://schemas.microsoft.com/office/drawing/2014/main" id="{D7048716-442B-4720-9A5B-4A2561B0A2BB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54;p64">
              <a:extLst>
                <a:ext uri="{FF2B5EF4-FFF2-40B4-BE49-F238E27FC236}">
                  <a16:creationId xmlns:a16="http://schemas.microsoft.com/office/drawing/2014/main" id="{BAF15690-94B4-4C41-850A-2353E3E35393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5;p64">
              <a:extLst>
                <a:ext uri="{FF2B5EF4-FFF2-40B4-BE49-F238E27FC236}">
                  <a16:creationId xmlns:a16="http://schemas.microsoft.com/office/drawing/2014/main" id="{1751A3B5-65FC-454B-9765-A3AB84498F54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56;p64">
              <a:extLst>
                <a:ext uri="{FF2B5EF4-FFF2-40B4-BE49-F238E27FC236}">
                  <a16:creationId xmlns:a16="http://schemas.microsoft.com/office/drawing/2014/main" id="{160CC9DC-03C6-4E69-AB62-F39EEB71DC40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57;p64">
              <a:extLst>
                <a:ext uri="{FF2B5EF4-FFF2-40B4-BE49-F238E27FC236}">
                  <a16:creationId xmlns:a16="http://schemas.microsoft.com/office/drawing/2014/main" id="{6A70EB21-C134-463C-A0E7-9C9BEE1D2902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58;p64">
              <a:extLst>
                <a:ext uri="{FF2B5EF4-FFF2-40B4-BE49-F238E27FC236}">
                  <a16:creationId xmlns:a16="http://schemas.microsoft.com/office/drawing/2014/main" id="{81EA321E-C074-463B-AEF3-CCF84322562D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59;p64">
              <a:extLst>
                <a:ext uri="{FF2B5EF4-FFF2-40B4-BE49-F238E27FC236}">
                  <a16:creationId xmlns:a16="http://schemas.microsoft.com/office/drawing/2014/main" id="{948CE7FB-821C-4B30-B29D-4259BE568FC0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60;p64">
              <a:extLst>
                <a:ext uri="{FF2B5EF4-FFF2-40B4-BE49-F238E27FC236}">
                  <a16:creationId xmlns:a16="http://schemas.microsoft.com/office/drawing/2014/main" id="{ECB9FEEE-893C-434E-8BA4-2CD2AC6D0D2E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61;p64">
              <a:extLst>
                <a:ext uri="{FF2B5EF4-FFF2-40B4-BE49-F238E27FC236}">
                  <a16:creationId xmlns:a16="http://schemas.microsoft.com/office/drawing/2014/main" id="{4FFEB336-889B-4EBE-82F8-4CEC52A659CE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62;p64">
              <a:extLst>
                <a:ext uri="{FF2B5EF4-FFF2-40B4-BE49-F238E27FC236}">
                  <a16:creationId xmlns:a16="http://schemas.microsoft.com/office/drawing/2014/main" id="{6148498A-F32F-49CD-BEB1-3E67F4A3D3D8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63;p64">
              <a:extLst>
                <a:ext uri="{FF2B5EF4-FFF2-40B4-BE49-F238E27FC236}">
                  <a16:creationId xmlns:a16="http://schemas.microsoft.com/office/drawing/2014/main" id="{1A2F43DB-6D6C-49AE-A199-742F6EA4F3FA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64;p64">
              <a:extLst>
                <a:ext uri="{FF2B5EF4-FFF2-40B4-BE49-F238E27FC236}">
                  <a16:creationId xmlns:a16="http://schemas.microsoft.com/office/drawing/2014/main" id="{2479979E-7D6B-4DAD-929B-13500E9307A6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65;p64">
              <a:extLst>
                <a:ext uri="{FF2B5EF4-FFF2-40B4-BE49-F238E27FC236}">
                  <a16:creationId xmlns:a16="http://schemas.microsoft.com/office/drawing/2014/main" id="{70DC9806-19D3-4285-A41C-22AAF0A0F6D7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66;p64">
              <a:extLst>
                <a:ext uri="{FF2B5EF4-FFF2-40B4-BE49-F238E27FC236}">
                  <a16:creationId xmlns:a16="http://schemas.microsoft.com/office/drawing/2014/main" id="{5AC328F6-C693-46D8-8D9A-BE0C7CC65A47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67;p64">
              <a:extLst>
                <a:ext uri="{FF2B5EF4-FFF2-40B4-BE49-F238E27FC236}">
                  <a16:creationId xmlns:a16="http://schemas.microsoft.com/office/drawing/2014/main" id="{F8651381-7DB5-4773-8A49-C6175307BAA3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68;p64">
              <a:extLst>
                <a:ext uri="{FF2B5EF4-FFF2-40B4-BE49-F238E27FC236}">
                  <a16:creationId xmlns:a16="http://schemas.microsoft.com/office/drawing/2014/main" id="{03916EFE-DDEF-43F7-B4BE-BEBF114EF06E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69;p64">
              <a:extLst>
                <a:ext uri="{FF2B5EF4-FFF2-40B4-BE49-F238E27FC236}">
                  <a16:creationId xmlns:a16="http://schemas.microsoft.com/office/drawing/2014/main" id="{A4E229D2-A8A7-44D9-96C1-7C76AB08BC08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70;p64">
              <a:extLst>
                <a:ext uri="{FF2B5EF4-FFF2-40B4-BE49-F238E27FC236}">
                  <a16:creationId xmlns:a16="http://schemas.microsoft.com/office/drawing/2014/main" id="{3A4DC7D3-00B3-48A7-8547-A3C0DF606579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71;p64">
              <a:extLst>
                <a:ext uri="{FF2B5EF4-FFF2-40B4-BE49-F238E27FC236}">
                  <a16:creationId xmlns:a16="http://schemas.microsoft.com/office/drawing/2014/main" id="{6D4064EC-BB82-4C85-BE80-C6C6F6945EDB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72;p64">
              <a:extLst>
                <a:ext uri="{FF2B5EF4-FFF2-40B4-BE49-F238E27FC236}">
                  <a16:creationId xmlns:a16="http://schemas.microsoft.com/office/drawing/2014/main" id="{7AC09FED-0B8F-471F-98BD-B038D19E5A2C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73;p64">
              <a:extLst>
                <a:ext uri="{FF2B5EF4-FFF2-40B4-BE49-F238E27FC236}">
                  <a16:creationId xmlns:a16="http://schemas.microsoft.com/office/drawing/2014/main" id="{23DE5304-8EC4-44C2-83C5-274D1B987D39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74;p64">
              <a:extLst>
                <a:ext uri="{FF2B5EF4-FFF2-40B4-BE49-F238E27FC236}">
                  <a16:creationId xmlns:a16="http://schemas.microsoft.com/office/drawing/2014/main" id="{B4BC1076-8CFD-46D3-9AEB-1CA5DC7C0473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75;p64">
              <a:extLst>
                <a:ext uri="{FF2B5EF4-FFF2-40B4-BE49-F238E27FC236}">
                  <a16:creationId xmlns:a16="http://schemas.microsoft.com/office/drawing/2014/main" id="{4D54DD25-7ECC-4562-8605-4B4EEE701384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76;p64">
              <a:extLst>
                <a:ext uri="{FF2B5EF4-FFF2-40B4-BE49-F238E27FC236}">
                  <a16:creationId xmlns:a16="http://schemas.microsoft.com/office/drawing/2014/main" id="{6CBA4421-5F28-4994-A406-D90D4FD3121D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77;p64">
              <a:extLst>
                <a:ext uri="{FF2B5EF4-FFF2-40B4-BE49-F238E27FC236}">
                  <a16:creationId xmlns:a16="http://schemas.microsoft.com/office/drawing/2014/main" id="{11FEAFD2-85A6-4FFF-A21B-F5983AF6B0E0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78;p64">
              <a:extLst>
                <a:ext uri="{FF2B5EF4-FFF2-40B4-BE49-F238E27FC236}">
                  <a16:creationId xmlns:a16="http://schemas.microsoft.com/office/drawing/2014/main" id="{CF24798A-ECF7-4509-ABD3-CE4BFD47A081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79;p64">
              <a:extLst>
                <a:ext uri="{FF2B5EF4-FFF2-40B4-BE49-F238E27FC236}">
                  <a16:creationId xmlns:a16="http://schemas.microsoft.com/office/drawing/2014/main" id="{D211F2C5-B034-4235-BB76-D4CD080FB5D9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80;p64">
              <a:extLst>
                <a:ext uri="{FF2B5EF4-FFF2-40B4-BE49-F238E27FC236}">
                  <a16:creationId xmlns:a16="http://schemas.microsoft.com/office/drawing/2014/main" id="{6F2C398A-16FC-4B95-8D13-4C1B9B1FE749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81;p64">
              <a:extLst>
                <a:ext uri="{FF2B5EF4-FFF2-40B4-BE49-F238E27FC236}">
                  <a16:creationId xmlns:a16="http://schemas.microsoft.com/office/drawing/2014/main" id="{479FDB63-DA29-4503-B635-5AE521035D9F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82;p64">
              <a:extLst>
                <a:ext uri="{FF2B5EF4-FFF2-40B4-BE49-F238E27FC236}">
                  <a16:creationId xmlns:a16="http://schemas.microsoft.com/office/drawing/2014/main" id="{CAD512F1-225C-4DE2-88A1-CC7BD40DEFD8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83;p64">
              <a:extLst>
                <a:ext uri="{FF2B5EF4-FFF2-40B4-BE49-F238E27FC236}">
                  <a16:creationId xmlns:a16="http://schemas.microsoft.com/office/drawing/2014/main" id="{58741C44-004C-494E-B537-49B863A01F29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84;p64">
              <a:extLst>
                <a:ext uri="{FF2B5EF4-FFF2-40B4-BE49-F238E27FC236}">
                  <a16:creationId xmlns:a16="http://schemas.microsoft.com/office/drawing/2014/main" id="{BE5C7243-2C55-469A-9A85-B0ACA4811775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85;p64">
              <a:extLst>
                <a:ext uri="{FF2B5EF4-FFF2-40B4-BE49-F238E27FC236}">
                  <a16:creationId xmlns:a16="http://schemas.microsoft.com/office/drawing/2014/main" id="{4E167EDD-1724-4C96-B5C7-E55634DBDDF3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86;p64">
              <a:extLst>
                <a:ext uri="{FF2B5EF4-FFF2-40B4-BE49-F238E27FC236}">
                  <a16:creationId xmlns:a16="http://schemas.microsoft.com/office/drawing/2014/main" id="{9BAC477C-7D45-4630-B049-770527989EC3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87;p64">
              <a:extLst>
                <a:ext uri="{FF2B5EF4-FFF2-40B4-BE49-F238E27FC236}">
                  <a16:creationId xmlns:a16="http://schemas.microsoft.com/office/drawing/2014/main" id="{46D0007A-51F9-4E4F-A88F-4E583C1FBEEB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88;p64">
              <a:extLst>
                <a:ext uri="{FF2B5EF4-FFF2-40B4-BE49-F238E27FC236}">
                  <a16:creationId xmlns:a16="http://schemas.microsoft.com/office/drawing/2014/main" id="{CA6C739B-E344-4A0A-93AC-933B3DAC6C6F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89;p64">
              <a:extLst>
                <a:ext uri="{FF2B5EF4-FFF2-40B4-BE49-F238E27FC236}">
                  <a16:creationId xmlns:a16="http://schemas.microsoft.com/office/drawing/2014/main" id="{8E426F47-B4A1-4BCE-95A2-132225B7D517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690;p64">
              <a:extLst>
                <a:ext uri="{FF2B5EF4-FFF2-40B4-BE49-F238E27FC236}">
                  <a16:creationId xmlns:a16="http://schemas.microsoft.com/office/drawing/2014/main" id="{F905019E-8BCD-4CA6-BD28-DAB07538ED19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691;p64">
              <a:extLst>
                <a:ext uri="{FF2B5EF4-FFF2-40B4-BE49-F238E27FC236}">
                  <a16:creationId xmlns:a16="http://schemas.microsoft.com/office/drawing/2014/main" id="{5E409909-7E27-4F39-99B2-ECEC948A8BDA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692;p64">
              <a:extLst>
                <a:ext uri="{FF2B5EF4-FFF2-40B4-BE49-F238E27FC236}">
                  <a16:creationId xmlns:a16="http://schemas.microsoft.com/office/drawing/2014/main" id="{78BB9506-2ACC-4530-BE8C-0C4059AE2A6D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693;p64">
              <a:extLst>
                <a:ext uri="{FF2B5EF4-FFF2-40B4-BE49-F238E27FC236}">
                  <a16:creationId xmlns:a16="http://schemas.microsoft.com/office/drawing/2014/main" id="{B5D35641-0F63-4E67-9BC6-E5E3086C8D27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694;p64">
              <a:extLst>
                <a:ext uri="{FF2B5EF4-FFF2-40B4-BE49-F238E27FC236}">
                  <a16:creationId xmlns:a16="http://schemas.microsoft.com/office/drawing/2014/main" id="{E71B25F0-D13B-4943-91C0-B6CDA6D00394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695;p64">
              <a:extLst>
                <a:ext uri="{FF2B5EF4-FFF2-40B4-BE49-F238E27FC236}">
                  <a16:creationId xmlns:a16="http://schemas.microsoft.com/office/drawing/2014/main" id="{6E51EBCD-E2E8-406C-A9E7-A24D61403989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696;p64">
              <a:extLst>
                <a:ext uri="{FF2B5EF4-FFF2-40B4-BE49-F238E27FC236}">
                  <a16:creationId xmlns:a16="http://schemas.microsoft.com/office/drawing/2014/main" id="{4723CBDF-FEE7-4C5A-9BA7-253E0FE39FCB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697;p64">
              <a:extLst>
                <a:ext uri="{FF2B5EF4-FFF2-40B4-BE49-F238E27FC236}">
                  <a16:creationId xmlns:a16="http://schemas.microsoft.com/office/drawing/2014/main" id="{A383D66A-3CBE-4FB6-8305-70B204C9F8AE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698;p64">
              <a:extLst>
                <a:ext uri="{FF2B5EF4-FFF2-40B4-BE49-F238E27FC236}">
                  <a16:creationId xmlns:a16="http://schemas.microsoft.com/office/drawing/2014/main" id="{F4FAFF4D-6A17-4B01-90DF-AC42CC13F03B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699;p64">
              <a:extLst>
                <a:ext uri="{FF2B5EF4-FFF2-40B4-BE49-F238E27FC236}">
                  <a16:creationId xmlns:a16="http://schemas.microsoft.com/office/drawing/2014/main" id="{CFD676DC-9E8B-454D-91F4-2E468FFE7026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00;p64">
              <a:extLst>
                <a:ext uri="{FF2B5EF4-FFF2-40B4-BE49-F238E27FC236}">
                  <a16:creationId xmlns:a16="http://schemas.microsoft.com/office/drawing/2014/main" id="{7F4A8EFD-8652-41A6-B7CC-18B1B7944066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01;p64">
              <a:extLst>
                <a:ext uri="{FF2B5EF4-FFF2-40B4-BE49-F238E27FC236}">
                  <a16:creationId xmlns:a16="http://schemas.microsoft.com/office/drawing/2014/main" id="{738B4A34-8E90-40A2-89DB-D10344271168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02;p64">
              <a:extLst>
                <a:ext uri="{FF2B5EF4-FFF2-40B4-BE49-F238E27FC236}">
                  <a16:creationId xmlns:a16="http://schemas.microsoft.com/office/drawing/2014/main" id="{08FF51AE-C247-4B5E-A719-64CCD2C65F57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03;p64">
              <a:extLst>
                <a:ext uri="{FF2B5EF4-FFF2-40B4-BE49-F238E27FC236}">
                  <a16:creationId xmlns:a16="http://schemas.microsoft.com/office/drawing/2014/main" id="{C860536E-CC5D-4EDE-BD23-501ABD65C7A1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04;p64">
              <a:extLst>
                <a:ext uri="{FF2B5EF4-FFF2-40B4-BE49-F238E27FC236}">
                  <a16:creationId xmlns:a16="http://schemas.microsoft.com/office/drawing/2014/main" id="{5376EAD3-A7D7-4EF4-8021-DA107335142C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05;p64">
              <a:extLst>
                <a:ext uri="{FF2B5EF4-FFF2-40B4-BE49-F238E27FC236}">
                  <a16:creationId xmlns:a16="http://schemas.microsoft.com/office/drawing/2014/main" id="{5EC7A28E-D63B-46F3-BB17-3EE8CD525801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06;p64">
              <a:extLst>
                <a:ext uri="{FF2B5EF4-FFF2-40B4-BE49-F238E27FC236}">
                  <a16:creationId xmlns:a16="http://schemas.microsoft.com/office/drawing/2014/main" id="{C3F615E4-E2C6-41E2-8C0B-64D93AC0B1BC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07;p64">
              <a:extLst>
                <a:ext uri="{FF2B5EF4-FFF2-40B4-BE49-F238E27FC236}">
                  <a16:creationId xmlns:a16="http://schemas.microsoft.com/office/drawing/2014/main" id="{44556C00-406B-4E90-9B5B-FE03410201D4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08;p64">
              <a:extLst>
                <a:ext uri="{FF2B5EF4-FFF2-40B4-BE49-F238E27FC236}">
                  <a16:creationId xmlns:a16="http://schemas.microsoft.com/office/drawing/2014/main" id="{E3F0FFA6-C764-4C49-96D7-1B36FBCD667D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09;p64">
              <a:extLst>
                <a:ext uri="{FF2B5EF4-FFF2-40B4-BE49-F238E27FC236}">
                  <a16:creationId xmlns:a16="http://schemas.microsoft.com/office/drawing/2014/main" id="{77D217FB-4D44-4F1B-9C76-725779D361FA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10;p64">
              <a:extLst>
                <a:ext uri="{FF2B5EF4-FFF2-40B4-BE49-F238E27FC236}">
                  <a16:creationId xmlns:a16="http://schemas.microsoft.com/office/drawing/2014/main" id="{92BC52B7-D2D8-4454-B6A8-2420D395C6DD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11;p64">
              <a:extLst>
                <a:ext uri="{FF2B5EF4-FFF2-40B4-BE49-F238E27FC236}">
                  <a16:creationId xmlns:a16="http://schemas.microsoft.com/office/drawing/2014/main" id="{A285D95A-7B12-4892-A411-1888AB8203E4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12;p64">
              <a:extLst>
                <a:ext uri="{FF2B5EF4-FFF2-40B4-BE49-F238E27FC236}">
                  <a16:creationId xmlns:a16="http://schemas.microsoft.com/office/drawing/2014/main" id="{841717BE-E679-45B6-B907-E5450F5209FB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13;p64">
              <a:extLst>
                <a:ext uri="{FF2B5EF4-FFF2-40B4-BE49-F238E27FC236}">
                  <a16:creationId xmlns:a16="http://schemas.microsoft.com/office/drawing/2014/main" id="{35C84040-9580-4DCB-816A-A89189F46871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14;p64">
              <a:extLst>
                <a:ext uri="{FF2B5EF4-FFF2-40B4-BE49-F238E27FC236}">
                  <a16:creationId xmlns:a16="http://schemas.microsoft.com/office/drawing/2014/main" id="{BDCEC19A-31D9-42B2-884A-EB65CB66B7F4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15;p64">
              <a:extLst>
                <a:ext uri="{FF2B5EF4-FFF2-40B4-BE49-F238E27FC236}">
                  <a16:creationId xmlns:a16="http://schemas.microsoft.com/office/drawing/2014/main" id="{D3DE8271-3527-42A7-B46C-B2CED61C69F5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16;p64">
              <a:extLst>
                <a:ext uri="{FF2B5EF4-FFF2-40B4-BE49-F238E27FC236}">
                  <a16:creationId xmlns:a16="http://schemas.microsoft.com/office/drawing/2014/main" id="{75D62A7B-4252-4454-90F5-678C3A802D79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17;p64">
              <a:extLst>
                <a:ext uri="{FF2B5EF4-FFF2-40B4-BE49-F238E27FC236}">
                  <a16:creationId xmlns:a16="http://schemas.microsoft.com/office/drawing/2014/main" id="{22CAC14E-6C21-4682-94C0-8AD132D4CA0A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18;p64">
              <a:extLst>
                <a:ext uri="{FF2B5EF4-FFF2-40B4-BE49-F238E27FC236}">
                  <a16:creationId xmlns:a16="http://schemas.microsoft.com/office/drawing/2014/main" id="{9FED2A38-9B9D-433C-B537-FC7E6EE44E75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19;p64">
              <a:extLst>
                <a:ext uri="{FF2B5EF4-FFF2-40B4-BE49-F238E27FC236}">
                  <a16:creationId xmlns:a16="http://schemas.microsoft.com/office/drawing/2014/main" id="{8A89F7D3-5192-435A-8E2E-263698DA1641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20;p64">
              <a:extLst>
                <a:ext uri="{FF2B5EF4-FFF2-40B4-BE49-F238E27FC236}">
                  <a16:creationId xmlns:a16="http://schemas.microsoft.com/office/drawing/2014/main" id="{000650B6-905A-48A9-A851-2D69E975CB65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21;p64">
              <a:extLst>
                <a:ext uri="{FF2B5EF4-FFF2-40B4-BE49-F238E27FC236}">
                  <a16:creationId xmlns:a16="http://schemas.microsoft.com/office/drawing/2014/main" id="{41A549F7-FBF2-414B-A097-E6A9AFC689DD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22;p64">
              <a:extLst>
                <a:ext uri="{FF2B5EF4-FFF2-40B4-BE49-F238E27FC236}">
                  <a16:creationId xmlns:a16="http://schemas.microsoft.com/office/drawing/2014/main" id="{F8737D34-2A7A-4D65-BB93-ABA5657D01FA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23;p64">
              <a:extLst>
                <a:ext uri="{FF2B5EF4-FFF2-40B4-BE49-F238E27FC236}">
                  <a16:creationId xmlns:a16="http://schemas.microsoft.com/office/drawing/2014/main" id="{12D1313B-6EFE-4758-8EEF-67832FA2A5BA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24;p64">
              <a:extLst>
                <a:ext uri="{FF2B5EF4-FFF2-40B4-BE49-F238E27FC236}">
                  <a16:creationId xmlns:a16="http://schemas.microsoft.com/office/drawing/2014/main" id="{1FA6AD5D-ADAE-49A5-8CD0-2171A25F645D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25;p64">
              <a:extLst>
                <a:ext uri="{FF2B5EF4-FFF2-40B4-BE49-F238E27FC236}">
                  <a16:creationId xmlns:a16="http://schemas.microsoft.com/office/drawing/2014/main" id="{A80BC032-43B6-4E7A-A574-8C307127DAFD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26;p64">
              <a:extLst>
                <a:ext uri="{FF2B5EF4-FFF2-40B4-BE49-F238E27FC236}">
                  <a16:creationId xmlns:a16="http://schemas.microsoft.com/office/drawing/2014/main" id="{D2362903-184C-4614-815C-BD8990F5C138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27;p64">
              <a:extLst>
                <a:ext uri="{FF2B5EF4-FFF2-40B4-BE49-F238E27FC236}">
                  <a16:creationId xmlns:a16="http://schemas.microsoft.com/office/drawing/2014/main" id="{DBAAB26B-F6AE-4760-9898-BF393B7A20F0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28;p64">
              <a:extLst>
                <a:ext uri="{FF2B5EF4-FFF2-40B4-BE49-F238E27FC236}">
                  <a16:creationId xmlns:a16="http://schemas.microsoft.com/office/drawing/2014/main" id="{7B77DCA5-589D-4A8F-A694-E0C4EE27CE24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29;p64">
              <a:extLst>
                <a:ext uri="{FF2B5EF4-FFF2-40B4-BE49-F238E27FC236}">
                  <a16:creationId xmlns:a16="http://schemas.microsoft.com/office/drawing/2014/main" id="{D10AC948-392D-4F29-9063-A63998F0D81D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30;p64">
              <a:extLst>
                <a:ext uri="{FF2B5EF4-FFF2-40B4-BE49-F238E27FC236}">
                  <a16:creationId xmlns:a16="http://schemas.microsoft.com/office/drawing/2014/main" id="{6ED10E67-68DB-47C4-8A22-F200AF5C63E2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31;p64">
              <a:extLst>
                <a:ext uri="{FF2B5EF4-FFF2-40B4-BE49-F238E27FC236}">
                  <a16:creationId xmlns:a16="http://schemas.microsoft.com/office/drawing/2014/main" id="{FCD33CD1-896F-4454-9A1E-99B61DAC45A1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32;p64">
              <a:extLst>
                <a:ext uri="{FF2B5EF4-FFF2-40B4-BE49-F238E27FC236}">
                  <a16:creationId xmlns:a16="http://schemas.microsoft.com/office/drawing/2014/main" id="{337FF31D-B70D-4730-B20A-3633581739B0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33;p64">
              <a:extLst>
                <a:ext uri="{FF2B5EF4-FFF2-40B4-BE49-F238E27FC236}">
                  <a16:creationId xmlns:a16="http://schemas.microsoft.com/office/drawing/2014/main" id="{4D0EB40E-7285-4999-82C2-E05E89BEC962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34;p64">
              <a:extLst>
                <a:ext uri="{FF2B5EF4-FFF2-40B4-BE49-F238E27FC236}">
                  <a16:creationId xmlns:a16="http://schemas.microsoft.com/office/drawing/2014/main" id="{9CB23ACA-5BAF-4668-8B6F-267292D903D1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35;p64">
              <a:extLst>
                <a:ext uri="{FF2B5EF4-FFF2-40B4-BE49-F238E27FC236}">
                  <a16:creationId xmlns:a16="http://schemas.microsoft.com/office/drawing/2014/main" id="{77D09094-4A5F-48E7-A77C-D809B7E4BD3A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36;p64">
              <a:extLst>
                <a:ext uri="{FF2B5EF4-FFF2-40B4-BE49-F238E27FC236}">
                  <a16:creationId xmlns:a16="http://schemas.microsoft.com/office/drawing/2014/main" id="{6E15B86C-5CC6-4D31-890F-E0335ABF75D1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37;p64">
              <a:extLst>
                <a:ext uri="{FF2B5EF4-FFF2-40B4-BE49-F238E27FC236}">
                  <a16:creationId xmlns:a16="http://schemas.microsoft.com/office/drawing/2014/main" id="{3843AF20-D616-4587-B1D0-CC55EBAD1255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38;p64">
              <a:extLst>
                <a:ext uri="{FF2B5EF4-FFF2-40B4-BE49-F238E27FC236}">
                  <a16:creationId xmlns:a16="http://schemas.microsoft.com/office/drawing/2014/main" id="{A204674A-BCC0-43CD-991D-56C59E81D8D0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39;p64">
              <a:extLst>
                <a:ext uri="{FF2B5EF4-FFF2-40B4-BE49-F238E27FC236}">
                  <a16:creationId xmlns:a16="http://schemas.microsoft.com/office/drawing/2014/main" id="{69614C72-4850-463C-845F-8407B6A816DF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40;p64">
              <a:extLst>
                <a:ext uri="{FF2B5EF4-FFF2-40B4-BE49-F238E27FC236}">
                  <a16:creationId xmlns:a16="http://schemas.microsoft.com/office/drawing/2014/main" id="{3EC21FF1-4325-4806-86EA-16FBCB520D16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41;p64">
              <a:extLst>
                <a:ext uri="{FF2B5EF4-FFF2-40B4-BE49-F238E27FC236}">
                  <a16:creationId xmlns:a16="http://schemas.microsoft.com/office/drawing/2014/main" id="{447A076B-D71D-4C7C-B238-8638C549E545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42;p64">
              <a:extLst>
                <a:ext uri="{FF2B5EF4-FFF2-40B4-BE49-F238E27FC236}">
                  <a16:creationId xmlns:a16="http://schemas.microsoft.com/office/drawing/2014/main" id="{9FF782CE-F3E6-4DA0-8C71-C81235F754C9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43;p64">
              <a:extLst>
                <a:ext uri="{FF2B5EF4-FFF2-40B4-BE49-F238E27FC236}">
                  <a16:creationId xmlns:a16="http://schemas.microsoft.com/office/drawing/2014/main" id="{BDE1560C-1195-479B-945E-64C601AB2474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44;p64">
              <a:extLst>
                <a:ext uri="{FF2B5EF4-FFF2-40B4-BE49-F238E27FC236}">
                  <a16:creationId xmlns:a16="http://schemas.microsoft.com/office/drawing/2014/main" id="{99990853-F9A4-4FAB-B3A2-5CFAD197FFC9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45;p64">
              <a:extLst>
                <a:ext uri="{FF2B5EF4-FFF2-40B4-BE49-F238E27FC236}">
                  <a16:creationId xmlns:a16="http://schemas.microsoft.com/office/drawing/2014/main" id="{C46020FC-117C-4AF2-A99E-8FE7340ACD8A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46;p64">
              <a:extLst>
                <a:ext uri="{FF2B5EF4-FFF2-40B4-BE49-F238E27FC236}">
                  <a16:creationId xmlns:a16="http://schemas.microsoft.com/office/drawing/2014/main" id="{B58CD0E6-DE7A-40B5-8EC3-215E299CBBA1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47;p64">
              <a:extLst>
                <a:ext uri="{FF2B5EF4-FFF2-40B4-BE49-F238E27FC236}">
                  <a16:creationId xmlns:a16="http://schemas.microsoft.com/office/drawing/2014/main" id="{F672BE73-DC94-4E3E-BE41-51DD1D564E42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48;p64">
              <a:extLst>
                <a:ext uri="{FF2B5EF4-FFF2-40B4-BE49-F238E27FC236}">
                  <a16:creationId xmlns:a16="http://schemas.microsoft.com/office/drawing/2014/main" id="{290F4AE0-8998-42A3-ADBB-EC65758E27F5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49;p64">
              <a:extLst>
                <a:ext uri="{FF2B5EF4-FFF2-40B4-BE49-F238E27FC236}">
                  <a16:creationId xmlns:a16="http://schemas.microsoft.com/office/drawing/2014/main" id="{1665BCB2-0EC4-4EF6-B3A3-22CAB712F232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50;p64">
              <a:extLst>
                <a:ext uri="{FF2B5EF4-FFF2-40B4-BE49-F238E27FC236}">
                  <a16:creationId xmlns:a16="http://schemas.microsoft.com/office/drawing/2014/main" id="{8C02B70F-756E-461E-ACF9-29222C00E1C0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51;p64">
              <a:extLst>
                <a:ext uri="{FF2B5EF4-FFF2-40B4-BE49-F238E27FC236}">
                  <a16:creationId xmlns:a16="http://schemas.microsoft.com/office/drawing/2014/main" id="{C49AB073-38C7-4F97-B6A0-9A123334B2F2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52;p64">
              <a:extLst>
                <a:ext uri="{FF2B5EF4-FFF2-40B4-BE49-F238E27FC236}">
                  <a16:creationId xmlns:a16="http://schemas.microsoft.com/office/drawing/2014/main" id="{99515579-1108-47A6-A773-56BCA14A5E95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53;p64">
              <a:extLst>
                <a:ext uri="{FF2B5EF4-FFF2-40B4-BE49-F238E27FC236}">
                  <a16:creationId xmlns:a16="http://schemas.microsoft.com/office/drawing/2014/main" id="{5A513DD9-C8F3-4540-B777-AA2DBC43256D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54;p64">
              <a:extLst>
                <a:ext uri="{FF2B5EF4-FFF2-40B4-BE49-F238E27FC236}">
                  <a16:creationId xmlns:a16="http://schemas.microsoft.com/office/drawing/2014/main" id="{A7F0A9C5-0A13-49CD-B54E-1810BF1F8C78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55;p64">
              <a:extLst>
                <a:ext uri="{FF2B5EF4-FFF2-40B4-BE49-F238E27FC236}">
                  <a16:creationId xmlns:a16="http://schemas.microsoft.com/office/drawing/2014/main" id="{1C68A23F-A004-480B-A448-039A50D701ED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56;p64">
              <a:extLst>
                <a:ext uri="{FF2B5EF4-FFF2-40B4-BE49-F238E27FC236}">
                  <a16:creationId xmlns:a16="http://schemas.microsoft.com/office/drawing/2014/main" id="{49B8DEBB-E9DC-45D5-9989-4D56F191B828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57;p64">
              <a:extLst>
                <a:ext uri="{FF2B5EF4-FFF2-40B4-BE49-F238E27FC236}">
                  <a16:creationId xmlns:a16="http://schemas.microsoft.com/office/drawing/2014/main" id="{849C240C-7227-4700-86EA-CA89782FFB26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58;p64">
              <a:extLst>
                <a:ext uri="{FF2B5EF4-FFF2-40B4-BE49-F238E27FC236}">
                  <a16:creationId xmlns:a16="http://schemas.microsoft.com/office/drawing/2014/main" id="{8206EB37-0B20-4081-BBE1-A0C585056F32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59;p64">
              <a:extLst>
                <a:ext uri="{FF2B5EF4-FFF2-40B4-BE49-F238E27FC236}">
                  <a16:creationId xmlns:a16="http://schemas.microsoft.com/office/drawing/2014/main" id="{39378BE6-4A10-4E3A-B3E3-F9BF27292D34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60;p64">
              <a:extLst>
                <a:ext uri="{FF2B5EF4-FFF2-40B4-BE49-F238E27FC236}">
                  <a16:creationId xmlns:a16="http://schemas.microsoft.com/office/drawing/2014/main" id="{65FA3384-B7CD-4194-83BE-91E91FF22316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61;p64">
              <a:extLst>
                <a:ext uri="{FF2B5EF4-FFF2-40B4-BE49-F238E27FC236}">
                  <a16:creationId xmlns:a16="http://schemas.microsoft.com/office/drawing/2014/main" id="{7CB422C5-B258-4FB8-A7B7-CF7B4AE3E55D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62;p64">
              <a:extLst>
                <a:ext uri="{FF2B5EF4-FFF2-40B4-BE49-F238E27FC236}">
                  <a16:creationId xmlns:a16="http://schemas.microsoft.com/office/drawing/2014/main" id="{DFE9E211-E116-48CF-825C-84CB0B3BE330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63;p64">
              <a:extLst>
                <a:ext uri="{FF2B5EF4-FFF2-40B4-BE49-F238E27FC236}">
                  <a16:creationId xmlns:a16="http://schemas.microsoft.com/office/drawing/2014/main" id="{E2CCE13C-1E14-431E-8918-41FE2BAEA0E1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64;p64">
              <a:extLst>
                <a:ext uri="{FF2B5EF4-FFF2-40B4-BE49-F238E27FC236}">
                  <a16:creationId xmlns:a16="http://schemas.microsoft.com/office/drawing/2014/main" id="{EE71A78F-3396-4D66-B69E-9F7BA57555E3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65;p64">
              <a:extLst>
                <a:ext uri="{FF2B5EF4-FFF2-40B4-BE49-F238E27FC236}">
                  <a16:creationId xmlns:a16="http://schemas.microsoft.com/office/drawing/2014/main" id="{AD750E21-5C26-4686-A3FD-E15F7A4DA3BD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66;p64">
              <a:extLst>
                <a:ext uri="{FF2B5EF4-FFF2-40B4-BE49-F238E27FC236}">
                  <a16:creationId xmlns:a16="http://schemas.microsoft.com/office/drawing/2014/main" id="{1EA56D20-1844-40A7-A882-332C8FB12E15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67;p64">
              <a:extLst>
                <a:ext uri="{FF2B5EF4-FFF2-40B4-BE49-F238E27FC236}">
                  <a16:creationId xmlns:a16="http://schemas.microsoft.com/office/drawing/2014/main" id="{5A1EB6E2-D136-4677-9822-16906E010485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68;p64">
              <a:extLst>
                <a:ext uri="{FF2B5EF4-FFF2-40B4-BE49-F238E27FC236}">
                  <a16:creationId xmlns:a16="http://schemas.microsoft.com/office/drawing/2014/main" id="{AE430EFC-3499-465C-A4BC-3073B05AB6D6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69;p64">
              <a:extLst>
                <a:ext uri="{FF2B5EF4-FFF2-40B4-BE49-F238E27FC236}">
                  <a16:creationId xmlns:a16="http://schemas.microsoft.com/office/drawing/2014/main" id="{BF208665-174A-4A54-8ACA-351E1E441C97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70;p64">
              <a:extLst>
                <a:ext uri="{FF2B5EF4-FFF2-40B4-BE49-F238E27FC236}">
                  <a16:creationId xmlns:a16="http://schemas.microsoft.com/office/drawing/2014/main" id="{9817FD9B-1A87-4BF0-A485-647D6EFBF3EF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71;p64">
              <a:extLst>
                <a:ext uri="{FF2B5EF4-FFF2-40B4-BE49-F238E27FC236}">
                  <a16:creationId xmlns:a16="http://schemas.microsoft.com/office/drawing/2014/main" id="{D0F76640-D05B-44D1-B361-B51A91A6A91E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72;p64">
              <a:extLst>
                <a:ext uri="{FF2B5EF4-FFF2-40B4-BE49-F238E27FC236}">
                  <a16:creationId xmlns:a16="http://schemas.microsoft.com/office/drawing/2014/main" id="{F8DB8F5B-373B-4B95-9F13-C499DF56D446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73;p64">
              <a:extLst>
                <a:ext uri="{FF2B5EF4-FFF2-40B4-BE49-F238E27FC236}">
                  <a16:creationId xmlns:a16="http://schemas.microsoft.com/office/drawing/2014/main" id="{292D9518-33B3-44A4-B827-854924EEF6A6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74;p64">
              <a:extLst>
                <a:ext uri="{FF2B5EF4-FFF2-40B4-BE49-F238E27FC236}">
                  <a16:creationId xmlns:a16="http://schemas.microsoft.com/office/drawing/2014/main" id="{12C9AC18-1FEE-4833-9B47-D542E20247D7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75;p64">
              <a:extLst>
                <a:ext uri="{FF2B5EF4-FFF2-40B4-BE49-F238E27FC236}">
                  <a16:creationId xmlns:a16="http://schemas.microsoft.com/office/drawing/2014/main" id="{40B6AF5B-574C-4574-A3A5-3969951DFB8D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76;p64">
              <a:extLst>
                <a:ext uri="{FF2B5EF4-FFF2-40B4-BE49-F238E27FC236}">
                  <a16:creationId xmlns:a16="http://schemas.microsoft.com/office/drawing/2014/main" id="{EBCEA5EF-ADF8-4B2F-A33B-22D6C72A55BE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77;p64">
              <a:extLst>
                <a:ext uri="{FF2B5EF4-FFF2-40B4-BE49-F238E27FC236}">
                  <a16:creationId xmlns:a16="http://schemas.microsoft.com/office/drawing/2014/main" id="{3A902AAD-F3B2-41D5-B95B-FC4492D93E36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78;p64">
              <a:extLst>
                <a:ext uri="{FF2B5EF4-FFF2-40B4-BE49-F238E27FC236}">
                  <a16:creationId xmlns:a16="http://schemas.microsoft.com/office/drawing/2014/main" id="{116752BB-2804-444A-8ECD-5C9E06F2A71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79;p64">
              <a:extLst>
                <a:ext uri="{FF2B5EF4-FFF2-40B4-BE49-F238E27FC236}">
                  <a16:creationId xmlns:a16="http://schemas.microsoft.com/office/drawing/2014/main" id="{0AE91F6A-4F69-49FF-852C-C238929431A8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80;p64">
              <a:extLst>
                <a:ext uri="{FF2B5EF4-FFF2-40B4-BE49-F238E27FC236}">
                  <a16:creationId xmlns:a16="http://schemas.microsoft.com/office/drawing/2014/main" id="{168C7157-FA04-4353-B47B-05BEFFD54479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81;p64">
              <a:extLst>
                <a:ext uri="{FF2B5EF4-FFF2-40B4-BE49-F238E27FC236}">
                  <a16:creationId xmlns:a16="http://schemas.microsoft.com/office/drawing/2014/main" id="{E08A122F-441A-4104-AAA4-589980306744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82;p64">
              <a:extLst>
                <a:ext uri="{FF2B5EF4-FFF2-40B4-BE49-F238E27FC236}">
                  <a16:creationId xmlns:a16="http://schemas.microsoft.com/office/drawing/2014/main" id="{B61917F8-F420-48AB-8518-5AB67F1E8821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83;p64">
              <a:extLst>
                <a:ext uri="{FF2B5EF4-FFF2-40B4-BE49-F238E27FC236}">
                  <a16:creationId xmlns:a16="http://schemas.microsoft.com/office/drawing/2014/main" id="{8D66D709-5CD1-4699-B2D1-A6859ED95870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784;p64">
              <a:extLst>
                <a:ext uri="{FF2B5EF4-FFF2-40B4-BE49-F238E27FC236}">
                  <a16:creationId xmlns:a16="http://schemas.microsoft.com/office/drawing/2014/main" id="{6756B531-A91A-413C-B1F6-62546DBE61E6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785;p64">
              <a:extLst>
                <a:ext uri="{FF2B5EF4-FFF2-40B4-BE49-F238E27FC236}">
                  <a16:creationId xmlns:a16="http://schemas.microsoft.com/office/drawing/2014/main" id="{61AC7F13-7B20-4BE3-AE0C-D2BAE83C59A5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786;p64">
              <a:extLst>
                <a:ext uri="{FF2B5EF4-FFF2-40B4-BE49-F238E27FC236}">
                  <a16:creationId xmlns:a16="http://schemas.microsoft.com/office/drawing/2014/main" id="{E3799D8C-EDA4-4A7D-B2F4-19BB6822E1D7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787;p64">
              <a:extLst>
                <a:ext uri="{FF2B5EF4-FFF2-40B4-BE49-F238E27FC236}">
                  <a16:creationId xmlns:a16="http://schemas.microsoft.com/office/drawing/2014/main" id="{523BDF9C-F65C-4968-BAD3-36B7EBAFA43D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788;p64">
              <a:extLst>
                <a:ext uri="{FF2B5EF4-FFF2-40B4-BE49-F238E27FC236}">
                  <a16:creationId xmlns:a16="http://schemas.microsoft.com/office/drawing/2014/main" id="{F5FFA826-5259-467D-8990-FE19DE60D4DE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789;p64">
              <a:extLst>
                <a:ext uri="{FF2B5EF4-FFF2-40B4-BE49-F238E27FC236}">
                  <a16:creationId xmlns:a16="http://schemas.microsoft.com/office/drawing/2014/main" id="{451BD47D-F973-46AC-9D6C-68905E956E28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790;p64">
              <a:extLst>
                <a:ext uri="{FF2B5EF4-FFF2-40B4-BE49-F238E27FC236}">
                  <a16:creationId xmlns:a16="http://schemas.microsoft.com/office/drawing/2014/main" id="{038A6159-B56C-43B5-999F-E77914A0DFBC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791;p64">
              <a:extLst>
                <a:ext uri="{FF2B5EF4-FFF2-40B4-BE49-F238E27FC236}">
                  <a16:creationId xmlns:a16="http://schemas.microsoft.com/office/drawing/2014/main" id="{0BE9EA44-9CB8-4F2B-B0A5-9EFCBBAB9F8B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792;p64">
              <a:extLst>
                <a:ext uri="{FF2B5EF4-FFF2-40B4-BE49-F238E27FC236}">
                  <a16:creationId xmlns:a16="http://schemas.microsoft.com/office/drawing/2014/main" id="{D5959B5B-D8EC-4D0D-BFAA-9E938A357F51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793;p64">
              <a:extLst>
                <a:ext uri="{FF2B5EF4-FFF2-40B4-BE49-F238E27FC236}">
                  <a16:creationId xmlns:a16="http://schemas.microsoft.com/office/drawing/2014/main" id="{C8E86FA4-4EAB-4984-A40E-83EB9423AA66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794;p64">
              <a:extLst>
                <a:ext uri="{FF2B5EF4-FFF2-40B4-BE49-F238E27FC236}">
                  <a16:creationId xmlns:a16="http://schemas.microsoft.com/office/drawing/2014/main" id="{4A6B60C4-F94E-43D2-9510-E3B00208FF52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795;p64">
              <a:extLst>
                <a:ext uri="{FF2B5EF4-FFF2-40B4-BE49-F238E27FC236}">
                  <a16:creationId xmlns:a16="http://schemas.microsoft.com/office/drawing/2014/main" id="{3577FB23-4778-4578-A8DB-4A3D8D9088FD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796;p64">
              <a:extLst>
                <a:ext uri="{FF2B5EF4-FFF2-40B4-BE49-F238E27FC236}">
                  <a16:creationId xmlns:a16="http://schemas.microsoft.com/office/drawing/2014/main" id="{62720F55-4A5B-4C1A-A5CF-B38F0739EF97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797;p64">
              <a:extLst>
                <a:ext uri="{FF2B5EF4-FFF2-40B4-BE49-F238E27FC236}">
                  <a16:creationId xmlns:a16="http://schemas.microsoft.com/office/drawing/2014/main" id="{D8E0DED2-D719-4F8C-BEB9-0C209614ACE9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798;p64">
              <a:extLst>
                <a:ext uri="{FF2B5EF4-FFF2-40B4-BE49-F238E27FC236}">
                  <a16:creationId xmlns:a16="http://schemas.microsoft.com/office/drawing/2014/main" id="{4BFAE267-0EDE-454E-96FC-E920683A7BE7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799;p64">
              <a:extLst>
                <a:ext uri="{FF2B5EF4-FFF2-40B4-BE49-F238E27FC236}">
                  <a16:creationId xmlns:a16="http://schemas.microsoft.com/office/drawing/2014/main" id="{3A05DC8A-787B-4599-87EF-B290F63B5B59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00;p64">
              <a:extLst>
                <a:ext uri="{FF2B5EF4-FFF2-40B4-BE49-F238E27FC236}">
                  <a16:creationId xmlns:a16="http://schemas.microsoft.com/office/drawing/2014/main" id="{D513F30F-CFB1-45F9-BCEE-07966CA336C2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01;p64">
              <a:extLst>
                <a:ext uri="{FF2B5EF4-FFF2-40B4-BE49-F238E27FC236}">
                  <a16:creationId xmlns:a16="http://schemas.microsoft.com/office/drawing/2014/main" id="{7C2B7AEB-A766-4C5C-A95A-8B776C9463A1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02;p64">
              <a:extLst>
                <a:ext uri="{FF2B5EF4-FFF2-40B4-BE49-F238E27FC236}">
                  <a16:creationId xmlns:a16="http://schemas.microsoft.com/office/drawing/2014/main" id="{FD481B63-1731-435C-A2A3-300D295CD092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03;p64">
              <a:extLst>
                <a:ext uri="{FF2B5EF4-FFF2-40B4-BE49-F238E27FC236}">
                  <a16:creationId xmlns:a16="http://schemas.microsoft.com/office/drawing/2014/main" id="{2A994A4E-D7C7-49DB-9804-7AE86F09A7A9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04;p64">
              <a:extLst>
                <a:ext uri="{FF2B5EF4-FFF2-40B4-BE49-F238E27FC236}">
                  <a16:creationId xmlns:a16="http://schemas.microsoft.com/office/drawing/2014/main" id="{950742B6-F5F1-488B-82A0-50530B89F848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05;p64">
              <a:extLst>
                <a:ext uri="{FF2B5EF4-FFF2-40B4-BE49-F238E27FC236}">
                  <a16:creationId xmlns:a16="http://schemas.microsoft.com/office/drawing/2014/main" id="{7D8809DE-BEDD-49B1-A885-3D4B9D11B981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06;p64">
              <a:extLst>
                <a:ext uri="{FF2B5EF4-FFF2-40B4-BE49-F238E27FC236}">
                  <a16:creationId xmlns:a16="http://schemas.microsoft.com/office/drawing/2014/main" id="{2406CB89-DD56-4D7B-A6E3-CFFD307EDE02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07;p64">
              <a:extLst>
                <a:ext uri="{FF2B5EF4-FFF2-40B4-BE49-F238E27FC236}">
                  <a16:creationId xmlns:a16="http://schemas.microsoft.com/office/drawing/2014/main" id="{4CB376E7-4CFC-4567-9900-1226F53A40A1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08;p64">
              <a:extLst>
                <a:ext uri="{FF2B5EF4-FFF2-40B4-BE49-F238E27FC236}">
                  <a16:creationId xmlns:a16="http://schemas.microsoft.com/office/drawing/2014/main" id="{3EADB9D9-0F40-4DEB-9F7D-67D14F65D75B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09;p64">
              <a:extLst>
                <a:ext uri="{FF2B5EF4-FFF2-40B4-BE49-F238E27FC236}">
                  <a16:creationId xmlns:a16="http://schemas.microsoft.com/office/drawing/2014/main" id="{A4702E07-A8EC-42B0-A02C-642983D51DD3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10;p64">
              <a:extLst>
                <a:ext uri="{FF2B5EF4-FFF2-40B4-BE49-F238E27FC236}">
                  <a16:creationId xmlns:a16="http://schemas.microsoft.com/office/drawing/2014/main" id="{4AF6F3C2-2A90-4599-B1A6-4613F4B0EC9A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11;p64">
              <a:extLst>
                <a:ext uri="{FF2B5EF4-FFF2-40B4-BE49-F238E27FC236}">
                  <a16:creationId xmlns:a16="http://schemas.microsoft.com/office/drawing/2014/main" id="{8361B4B0-B89C-4453-9D63-DBC9FB816234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12;p64">
              <a:extLst>
                <a:ext uri="{FF2B5EF4-FFF2-40B4-BE49-F238E27FC236}">
                  <a16:creationId xmlns:a16="http://schemas.microsoft.com/office/drawing/2014/main" id="{22428B7F-EB79-410B-825D-18D55356C7B8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13;p64">
              <a:extLst>
                <a:ext uri="{FF2B5EF4-FFF2-40B4-BE49-F238E27FC236}">
                  <a16:creationId xmlns:a16="http://schemas.microsoft.com/office/drawing/2014/main" id="{666D7E1D-79E8-4BD5-9DDE-9180850E4091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14;p64">
              <a:extLst>
                <a:ext uri="{FF2B5EF4-FFF2-40B4-BE49-F238E27FC236}">
                  <a16:creationId xmlns:a16="http://schemas.microsoft.com/office/drawing/2014/main" id="{53B152A7-4C18-4F09-BF06-92445E823C98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15;p64">
              <a:extLst>
                <a:ext uri="{FF2B5EF4-FFF2-40B4-BE49-F238E27FC236}">
                  <a16:creationId xmlns:a16="http://schemas.microsoft.com/office/drawing/2014/main" id="{551BCEC1-5FF7-4599-B6C1-5B63ECF6884C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16;p64">
              <a:extLst>
                <a:ext uri="{FF2B5EF4-FFF2-40B4-BE49-F238E27FC236}">
                  <a16:creationId xmlns:a16="http://schemas.microsoft.com/office/drawing/2014/main" id="{647EDE85-5EAC-496D-87F7-DFD89A083AAE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17;p64">
              <a:extLst>
                <a:ext uri="{FF2B5EF4-FFF2-40B4-BE49-F238E27FC236}">
                  <a16:creationId xmlns:a16="http://schemas.microsoft.com/office/drawing/2014/main" id="{704574D3-2538-4940-8A88-77E4558B7855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18;p64">
              <a:extLst>
                <a:ext uri="{FF2B5EF4-FFF2-40B4-BE49-F238E27FC236}">
                  <a16:creationId xmlns:a16="http://schemas.microsoft.com/office/drawing/2014/main" id="{8689FC12-68C0-487E-8B20-8169E9D50879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19;p64">
              <a:extLst>
                <a:ext uri="{FF2B5EF4-FFF2-40B4-BE49-F238E27FC236}">
                  <a16:creationId xmlns:a16="http://schemas.microsoft.com/office/drawing/2014/main" id="{5E78D765-9645-49FA-B476-0C12B4DAAD5B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20;p64">
              <a:extLst>
                <a:ext uri="{FF2B5EF4-FFF2-40B4-BE49-F238E27FC236}">
                  <a16:creationId xmlns:a16="http://schemas.microsoft.com/office/drawing/2014/main" id="{0135F7D8-8BA8-491E-8461-1824C34F6061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21;p64">
              <a:extLst>
                <a:ext uri="{FF2B5EF4-FFF2-40B4-BE49-F238E27FC236}">
                  <a16:creationId xmlns:a16="http://schemas.microsoft.com/office/drawing/2014/main" id="{35CE7CEE-E0B9-4D6F-BB1D-8C58DF2C4DC7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22;p64">
              <a:extLst>
                <a:ext uri="{FF2B5EF4-FFF2-40B4-BE49-F238E27FC236}">
                  <a16:creationId xmlns:a16="http://schemas.microsoft.com/office/drawing/2014/main" id="{70437DA5-D1AE-4EA4-9988-C94CD0172447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23;p64">
              <a:extLst>
                <a:ext uri="{FF2B5EF4-FFF2-40B4-BE49-F238E27FC236}">
                  <a16:creationId xmlns:a16="http://schemas.microsoft.com/office/drawing/2014/main" id="{7FA28D08-EC39-4C3A-B9F4-557C4A521D67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24;p64">
              <a:extLst>
                <a:ext uri="{FF2B5EF4-FFF2-40B4-BE49-F238E27FC236}">
                  <a16:creationId xmlns:a16="http://schemas.microsoft.com/office/drawing/2014/main" id="{8B7AED1E-9FD5-4510-A7C6-83D8CE62A4AD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25;p64">
              <a:extLst>
                <a:ext uri="{FF2B5EF4-FFF2-40B4-BE49-F238E27FC236}">
                  <a16:creationId xmlns:a16="http://schemas.microsoft.com/office/drawing/2014/main" id="{895A578C-D0B6-4AD8-B034-F388A6AAD831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26;p64">
              <a:extLst>
                <a:ext uri="{FF2B5EF4-FFF2-40B4-BE49-F238E27FC236}">
                  <a16:creationId xmlns:a16="http://schemas.microsoft.com/office/drawing/2014/main" id="{85861A80-30E8-4A72-87DE-780C7850881D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27;p64">
              <a:extLst>
                <a:ext uri="{FF2B5EF4-FFF2-40B4-BE49-F238E27FC236}">
                  <a16:creationId xmlns:a16="http://schemas.microsoft.com/office/drawing/2014/main" id="{DB5EB086-9527-4B9B-9775-6B96EB294BB5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28;p64">
              <a:extLst>
                <a:ext uri="{FF2B5EF4-FFF2-40B4-BE49-F238E27FC236}">
                  <a16:creationId xmlns:a16="http://schemas.microsoft.com/office/drawing/2014/main" id="{2044BD0C-5001-4607-B92E-6AA84AAEADFD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29;p64">
              <a:extLst>
                <a:ext uri="{FF2B5EF4-FFF2-40B4-BE49-F238E27FC236}">
                  <a16:creationId xmlns:a16="http://schemas.microsoft.com/office/drawing/2014/main" id="{B54D61C6-B5D3-400C-BA63-ABA50A2A3162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30;p64">
              <a:extLst>
                <a:ext uri="{FF2B5EF4-FFF2-40B4-BE49-F238E27FC236}">
                  <a16:creationId xmlns:a16="http://schemas.microsoft.com/office/drawing/2014/main" id="{B2E6FA7F-CAC3-4526-8415-613BEDC08617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31;p64">
              <a:extLst>
                <a:ext uri="{FF2B5EF4-FFF2-40B4-BE49-F238E27FC236}">
                  <a16:creationId xmlns:a16="http://schemas.microsoft.com/office/drawing/2014/main" id="{73447B18-920B-45CD-83AA-188D468A8822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32;p64">
              <a:extLst>
                <a:ext uri="{FF2B5EF4-FFF2-40B4-BE49-F238E27FC236}">
                  <a16:creationId xmlns:a16="http://schemas.microsoft.com/office/drawing/2014/main" id="{ED803AAC-E244-4427-B23C-BF95CBC744BF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33;p64">
              <a:extLst>
                <a:ext uri="{FF2B5EF4-FFF2-40B4-BE49-F238E27FC236}">
                  <a16:creationId xmlns:a16="http://schemas.microsoft.com/office/drawing/2014/main" id="{00701699-36A9-4643-93A6-5C43A2F2E2E7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34;p64">
              <a:extLst>
                <a:ext uri="{FF2B5EF4-FFF2-40B4-BE49-F238E27FC236}">
                  <a16:creationId xmlns:a16="http://schemas.microsoft.com/office/drawing/2014/main" id="{841A09DD-855E-4091-BC7B-9140018E92C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35;p64">
              <a:extLst>
                <a:ext uri="{FF2B5EF4-FFF2-40B4-BE49-F238E27FC236}">
                  <a16:creationId xmlns:a16="http://schemas.microsoft.com/office/drawing/2014/main" id="{D1E28F8A-3DBA-42D5-8D1E-83B28882DC75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36;p64">
              <a:extLst>
                <a:ext uri="{FF2B5EF4-FFF2-40B4-BE49-F238E27FC236}">
                  <a16:creationId xmlns:a16="http://schemas.microsoft.com/office/drawing/2014/main" id="{6E5CAD39-261D-4DD6-8312-245C8182EFED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37;p64">
              <a:extLst>
                <a:ext uri="{FF2B5EF4-FFF2-40B4-BE49-F238E27FC236}">
                  <a16:creationId xmlns:a16="http://schemas.microsoft.com/office/drawing/2014/main" id="{F103E795-F3BB-45F6-A946-6025A17756AF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38;p64">
              <a:extLst>
                <a:ext uri="{FF2B5EF4-FFF2-40B4-BE49-F238E27FC236}">
                  <a16:creationId xmlns:a16="http://schemas.microsoft.com/office/drawing/2014/main" id="{FD56FC00-7922-4946-8C4C-C54982C9350B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39;p64">
              <a:extLst>
                <a:ext uri="{FF2B5EF4-FFF2-40B4-BE49-F238E27FC236}">
                  <a16:creationId xmlns:a16="http://schemas.microsoft.com/office/drawing/2014/main" id="{0DE50EDA-BCD0-44E1-B85E-AD3FEBEFBBC3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40;p64">
              <a:extLst>
                <a:ext uri="{FF2B5EF4-FFF2-40B4-BE49-F238E27FC236}">
                  <a16:creationId xmlns:a16="http://schemas.microsoft.com/office/drawing/2014/main" id="{F736AB8F-78E8-4206-AFF1-A7A9C9069141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41;p64">
              <a:extLst>
                <a:ext uri="{FF2B5EF4-FFF2-40B4-BE49-F238E27FC236}">
                  <a16:creationId xmlns:a16="http://schemas.microsoft.com/office/drawing/2014/main" id="{5AE1A84D-4E33-429F-8E2B-46A4965C98E2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42;p64">
              <a:extLst>
                <a:ext uri="{FF2B5EF4-FFF2-40B4-BE49-F238E27FC236}">
                  <a16:creationId xmlns:a16="http://schemas.microsoft.com/office/drawing/2014/main" id="{94CC7CEA-482E-4344-9ECB-00EC87CF37F9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43;p64">
              <a:extLst>
                <a:ext uri="{FF2B5EF4-FFF2-40B4-BE49-F238E27FC236}">
                  <a16:creationId xmlns:a16="http://schemas.microsoft.com/office/drawing/2014/main" id="{08B81D0B-71E9-4C16-BD12-7DD88CEC4DE4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44;p64">
              <a:extLst>
                <a:ext uri="{FF2B5EF4-FFF2-40B4-BE49-F238E27FC236}">
                  <a16:creationId xmlns:a16="http://schemas.microsoft.com/office/drawing/2014/main" id="{67E78DF2-BCC2-4E5A-B200-34EAC05BDD58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45;p64">
              <a:extLst>
                <a:ext uri="{FF2B5EF4-FFF2-40B4-BE49-F238E27FC236}">
                  <a16:creationId xmlns:a16="http://schemas.microsoft.com/office/drawing/2014/main" id="{E48CDA85-2E57-4975-87E3-3288D0042D1E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46;p64">
              <a:extLst>
                <a:ext uri="{FF2B5EF4-FFF2-40B4-BE49-F238E27FC236}">
                  <a16:creationId xmlns:a16="http://schemas.microsoft.com/office/drawing/2014/main" id="{93A27DC3-46A0-44F8-93D6-3B9C7189A7B9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47;p64">
              <a:extLst>
                <a:ext uri="{FF2B5EF4-FFF2-40B4-BE49-F238E27FC236}">
                  <a16:creationId xmlns:a16="http://schemas.microsoft.com/office/drawing/2014/main" id="{953A0004-4BE5-4BAF-815D-4D2812B042DF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48;p64">
              <a:extLst>
                <a:ext uri="{FF2B5EF4-FFF2-40B4-BE49-F238E27FC236}">
                  <a16:creationId xmlns:a16="http://schemas.microsoft.com/office/drawing/2014/main" id="{2DE5C690-5160-4AF4-8E08-BD646214161F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49;p64">
              <a:extLst>
                <a:ext uri="{FF2B5EF4-FFF2-40B4-BE49-F238E27FC236}">
                  <a16:creationId xmlns:a16="http://schemas.microsoft.com/office/drawing/2014/main" id="{7B929A19-F14F-4FDA-B1CF-8F5C4DC2B1B6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50;p64">
              <a:extLst>
                <a:ext uri="{FF2B5EF4-FFF2-40B4-BE49-F238E27FC236}">
                  <a16:creationId xmlns:a16="http://schemas.microsoft.com/office/drawing/2014/main" id="{0F7AEB77-9E79-4982-A3D0-BA4A4DC20098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851;p64">
              <a:extLst>
                <a:ext uri="{FF2B5EF4-FFF2-40B4-BE49-F238E27FC236}">
                  <a16:creationId xmlns:a16="http://schemas.microsoft.com/office/drawing/2014/main" id="{2FA06770-3F01-4E2D-8DC0-8E571F423DDB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852;p64">
              <a:extLst>
                <a:ext uri="{FF2B5EF4-FFF2-40B4-BE49-F238E27FC236}">
                  <a16:creationId xmlns:a16="http://schemas.microsoft.com/office/drawing/2014/main" id="{DFAA9AD7-3E18-4D39-96E3-B5CA480A2309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853;p64">
              <a:extLst>
                <a:ext uri="{FF2B5EF4-FFF2-40B4-BE49-F238E27FC236}">
                  <a16:creationId xmlns:a16="http://schemas.microsoft.com/office/drawing/2014/main" id="{01A8758B-500F-443D-9298-9E9050911245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854;p64">
              <a:extLst>
                <a:ext uri="{FF2B5EF4-FFF2-40B4-BE49-F238E27FC236}">
                  <a16:creationId xmlns:a16="http://schemas.microsoft.com/office/drawing/2014/main" id="{314369F7-5523-4FF9-B721-7508D629EA59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855;p64">
              <a:extLst>
                <a:ext uri="{FF2B5EF4-FFF2-40B4-BE49-F238E27FC236}">
                  <a16:creationId xmlns:a16="http://schemas.microsoft.com/office/drawing/2014/main" id="{083FBB63-A7B2-4AC3-813E-C65317C9EE22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856;p64">
              <a:extLst>
                <a:ext uri="{FF2B5EF4-FFF2-40B4-BE49-F238E27FC236}">
                  <a16:creationId xmlns:a16="http://schemas.microsoft.com/office/drawing/2014/main" id="{FBF689D3-B4A0-47A1-B4DF-EAB4658CB277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857;p64">
              <a:extLst>
                <a:ext uri="{FF2B5EF4-FFF2-40B4-BE49-F238E27FC236}">
                  <a16:creationId xmlns:a16="http://schemas.microsoft.com/office/drawing/2014/main" id="{E4BA9FD4-169D-4A1F-BACC-3153EB7F462D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858;p64">
              <a:extLst>
                <a:ext uri="{FF2B5EF4-FFF2-40B4-BE49-F238E27FC236}">
                  <a16:creationId xmlns:a16="http://schemas.microsoft.com/office/drawing/2014/main" id="{9F124058-4250-4898-88E1-AD5B1200CDAD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859;p64">
              <a:extLst>
                <a:ext uri="{FF2B5EF4-FFF2-40B4-BE49-F238E27FC236}">
                  <a16:creationId xmlns:a16="http://schemas.microsoft.com/office/drawing/2014/main" id="{CE7D0CBB-AED0-4C8E-AF75-355CE68FE98F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860;p64">
              <a:extLst>
                <a:ext uri="{FF2B5EF4-FFF2-40B4-BE49-F238E27FC236}">
                  <a16:creationId xmlns:a16="http://schemas.microsoft.com/office/drawing/2014/main" id="{F3794DDC-ED43-4772-B18A-9EF585202986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861;p64">
              <a:extLst>
                <a:ext uri="{FF2B5EF4-FFF2-40B4-BE49-F238E27FC236}">
                  <a16:creationId xmlns:a16="http://schemas.microsoft.com/office/drawing/2014/main" id="{BF3BC343-22F0-4DE1-B6B6-58F5E19FF967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329;p32">
            <a:extLst>
              <a:ext uri="{FF2B5EF4-FFF2-40B4-BE49-F238E27FC236}">
                <a16:creationId xmlns:a16="http://schemas.microsoft.com/office/drawing/2014/main" id="{2D9E6A7B-370A-40CB-BDB7-B66DFDCEFEE3}"/>
              </a:ext>
            </a:extLst>
          </p:cNvPr>
          <p:cNvSpPr txBox="1">
            <a:spLocks/>
          </p:cNvSpPr>
          <p:nvPr/>
        </p:nvSpPr>
        <p:spPr>
          <a:xfrm>
            <a:off x="4925949" y="1229962"/>
            <a:ext cx="4373995" cy="137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3200" b="1" dirty="0">
                <a:cs typeface="+mj-cs"/>
              </a:rPr>
              <a:t>Network Intrusion Detection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EA70BED3-D01E-43A9-A192-A689BFCEC42A}"/>
              </a:ext>
            </a:extLst>
          </p:cNvPr>
          <p:cNvSpPr txBox="1"/>
          <p:nvPr/>
        </p:nvSpPr>
        <p:spPr>
          <a:xfrm>
            <a:off x="2312582" y="2311469"/>
            <a:ext cx="4625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ar-SA" dirty="0"/>
          </a:p>
          <a:p>
            <a:r>
              <a:rPr lang="ar-SA" dirty="0" err="1"/>
              <a:t>Confusion</a:t>
            </a:r>
            <a:r>
              <a:rPr lang="ar-SA" dirty="0"/>
              <a:t> </a:t>
            </a:r>
            <a:r>
              <a:rPr lang="ar-SA" dirty="0" err="1"/>
              <a:t>matrix</a:t>
            </a:r>
            <a:r>
              <a:rPr lang="ar-SA" dirty="0"/>
              <a:t> </a:t>
            </a:r>
            <a:r>
              <a:rPr lang="ar-SA" dirty="0" err="1"/>
              <a:t>of</a:t>
            </a:r>
            <a:r>
              <a:rPr lang="ar-SA" dirty="0"/>
              <a:t> </a:t>
            </a:r>
            <a:r>
              <a:rPr lang="ar-SA" dirty="0" err="1"/>
              <a:t>Best</a:t>
            </a:r>
            <a:r>
              <a:rPr lang="ar-SA" dirty="0"/>
              <a:t> </a:t>
            </a:r>
            <a:r>
              <a:rPr lang="ar-SA" dirty="0" err="1"/>
              <a:t>Model</a:t>
            </a:r>
            <a:r>
              <a:rPr lang="ar-SA" dirty="0"/>
              <a:t> 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387AF49E-A861-4B04-8DBF-FAF18ECE509E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1606995F-F450-4F53-AAC7-2963D5A1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68642"/>
              </p:ext>
            </p:extLst>
          </p:nvPr>
        </p:nvGraphicFramePr>
        <p:xfrm>
          <a:off x="1459466" y="1539820"/>
          <a:ext cx="4601092" cy="206386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942682643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3902295319"/>
                    </a:ext>
                  </a:extLst>
                </a:gridCol>
                <a:gridCol w="988937">
                  <a:extLst>
                    <a:ext uri="{9D8B030D-6E8A-4147-A177-3AD203B41FA5}">
                      <a16:colId xmlns:a16="http://schemas.microsoft.com/office/drawing/2014/main" val="186606943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995906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Bagging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0385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Hard Voting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84338"/>
                  </a:ext>
                </a:extLst>
              </a:tr>
            </a:tbl>
          </a:graphicData>
        </a:graphic>
      </p:graphicFrame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E01C9AB-A0EC-4B47-8350-F33B1D0789B4}"/>
              </a:ext>
            </a:extLst>
          </p:cNvPr>
          <p:cNvSpPr txBox="1">
            <a:spLocks/>
          </p:cNvSpPr>
          <p:nvPr/>
        </p:nvSpPr>
        <p:spPr>
          <a:xfrm>
            <a:off x="2232135" y="1539820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B2C47737-26B1-4DF2-85CC-94F4823ACDC4}"/>
              </a:ext>
            </a:extLst>
          </p:cNvPr>
          <p:cNvSpPr txBox="1">
            <a:spLocks/>
          </p:cNvSpPr>
          <p:nvPr/>
        </p:nvSpPr>
        <p:spPr>
          <a:xfrm>
            <a:off x="3869983" y="1539820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00A20BDC-51C9-4203-AFC6-DFF1B3A4ED43}"/>
              </a:ext>
            </a:extLst>
          </p:cNvPr>
          <p:cNvSpPr txBox="1">
            <a:spLocks/>
          </p:cNvSpPr>
          <p:nvPr/>
        </p:nvSpPr>
        <p:spPr>
          <a:xfrm>
            <a:off x="5131929" y="1539820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</p:spTree>
    <p:extLst>
      <p:ext uri="{BB962C8B-B14F-4D97-AF65-F5344CB8AC3E}">
        <p14:creationId xmlns:p14="http://schemas.microsoft.com/office/powerpoint/2010/main" val="8827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20F82A7E-9173-4C31-85E8-1D8F0B0EC36B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391991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 of Best Model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11EFB8-4EB0-429B-B570-682CAD1A4669}"/>
              </a:ext>
            </a:extLst>
          </p:cNvPr>
          <p:cNvSpPr txBox="1"/>
          <p:nvPr/>
        </p:nvSpPr>
        <p:spPr>
          <a:xfrm>
            <a:off x="49619" y="11645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  <a:endParaRPr lang="en-US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76D90AAE-8101-4199-9A86-D6207C03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03" y="1577742"/>
            <a:ext cx="442974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12;p63">
            <a:extLst>
              <a:ext uri="{FF2B5EF4-FFF2-40B4-BE49-F238E27FC236}">
                <a16:creationId xmlns:a16="http://schemas.microsoft.com/office/drawing/2014/main" id="{A5614A38-586F-4D6F-8F35-27B19AF1114A}"/>
              </a:ext>
            </a:extLst>
          </p:cNvPr>
          <p:cNvSpPr txBox="1">
            <a:spLocks/>
          </p:cNvSpPr>
          <p:nvPr/>
        </p:nvSpPr>
        <p:spPr>
          <a:xfrm>
            <a:off x="749122" y="68646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sp>
        <p:nvSpPr>
          <p:cNvPr id="6" name="Google Shape;3013;p63">
            <a:extLst>
              <a:ext uri="{FF2B5EF4-FFF2-40B4-BE49-F238E27FC236}">
                <a16:creationId xmlns:a16="http://schemas.microsoft.com/office/drawing/2014/main" id="{C994B5A2-3C97-4369-B8CE-4B8AE559C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4061" y="1656463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3014;p63">
            <a:extLst>
              <a:ext uri="{FF2B5EF4-FFF2-40B4-BE49-F238E27FC236}">
                <a16:creationId xmlns:a16="http://schemas.microsoft.com/office/drawing/2014/main" id="{2D0A378F-2626-473F-9A1C-26F5281E089D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8" name="Google Shape;3015;p63">
              <a:extLst>
                <a:ext uri="{FF2B5EF4-FFF2-40B4-BE49-F238E27FC236}">
                  <a16:creationId xmlns:a16="http://schemas.microsoft.com/office/drawing/2014/main" id="{9BCA3F9F-892C-4C32-A4F8-64543633FA98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6;p63">
              <a:extLst>
                <a:ext uri="{FF2B5EF4-FFF2-40B4-BE49-F238E27FC236}">
                  <a16:creationId xmlns:a16="http://schemas.microsoft.com/office/drawing/2014/main" id="{8D21DDAF-7749-4585-9321-9CB80C9F292F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7;p63">
              <a:extLst>
                <a:ext uri="{FF2B5EF4-FFF2-40B4-BE49-F238E27FC236}">
                  <a16:creationId xmlns:a16="http://schemas.microsoft.com/office/drawing/2014/main" id="{60B42B4B-E826-4B0F-91F6-9EABCC2187DC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8;p63">
              <a:extLst>
                <a:ext uri="{FF2B5EF4-FFF2-40B4-BE49-F238E27FC236}">
                  <a16:creationId xmlns:a16="http://schemas.microsoft.com/office/drawing/2014/main" id="{E5074E98-2BC1-4C0E-B8F4-28B0AD2983D5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9;p63">
              <a:extLst>
                <a:ext uri="{FF2B5EF4-FFF2-40B4-BE49-F238E27FC236}">
                  <a16:creationId xmlns:a16="http://schemas.microsoft.com/office/drawing/2014/main" id="{0881DA7F-604D-440F-923B-6B53E6FB2606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0;p63">
              <a:extLst>
                <a:ext uri="{FF2B5EF4-FFF2-40B4-BE49-F238E27FC236}">
                  <a16:creationId xmlns:a16="http://schemas.microsoft.com/office/drawing/2014/main" id="{44A99AF6-70CA-49B4-854F-04C194C37CAE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1;p63">
              <a:extLst>
                <a:ext uri="{FF2B5EF4-FFF2-40B4-BE49-F238E27FC236}">
                  <a16:creationId xmlns:a16="http://schemas.microsoft.com/office/drawing/2014/main" id="{0FA91090-CF38-4EC1-B8D1-87E795417307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2;p63">
              <a:extLst>
                <a:ext uri="{FF2B5EF4-FFF2-40B4-BE49-F238E27FC236}">
                  <a16:creationId xmlns:a16="http://schemas.microsoft.com/office/drawing/2014/main" id="{2CF3F340-19DF-4E56-A7CE-EDEE834F57E7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3;p63">
              <a:extLst>
                <a:ext uri="{FF2B5EF4-FFF2-40B4-BE49-F238E27FC236}">
                  <a16:creationId xmlns:a16="http://schemas.microsoft.com/office/drawing/2014/main" id="{A85AAE18-ECCB-4858-937F-CA705EE0951C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4;p63">
              <a:extLst>
                <a:ext uri="{FF2B5EF4-FFF2-40B4-BE49-F238E27FC236}">
                  <a16:creationId xmlns:a16="http://schemas.microsoft.com/office/drawing/2014/main" id="{49D99740-7CA7-44A6-A052-DAC93B569C8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5;p63">
              <a:extLst>
                <a:ext uri="{FF2B5EF4-FFF2-40B4-BE49-F238E27FC236}">
                  <a16:creationId xmlns:a16="http://schemas.microsoft.com/office/drawing/2014/main" id="{0F0E6C7C-894F-4257-BB56-8F2F4404AF2E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6;p63">
              <a:extLst>
                <a:ext uri="{FF2B5EF4-FFF2-40B4-BE49-F238E27FC236}">
                  <a16:creationId xmlns:a16="http://schemas.microsoft.com/office/drawing/2014/main" id="{A3BDD667-F158-4335-B479-628F7DA5F8C8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7;p63">
              <a:extLst>
                <a:ext uri="{FF2B5EF4-FFF2-40B4-BE49-F238E27FC236}">
                  <a16:creationId xmlns:a16="http://schemas.microsoft.com/office/drawing/2014/main" id="{406BE952-75AD-4DCA-862B-2736728B55F8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8;p63">
              <a:extLst>
                <a:ext uri="{FF2B5EF4-FFF2-40B4-BE49-F238E27FC236}">
                  <a16:creationId xmlns:a16="http://schemas.microsoft.com/office/drawing/2014/main" id="{3DF3ACC3-A891-4011-9B14-403D64D16198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9;p63">
              <a:extLst>
                <a:ext uri="{FF2B5EF4-FFF2-40B4-BE49-F238E27FC236}">
                  <a16:creationId xmlns:a16="http://schemas.microsoft.com/office/drawing/2014/main" id="{D0B70650-1871-4A17-B54D-14F29D99A04B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0;p63">
              <a:extLst>
                <a:ext uri="{FF2B5EF4-FFF2-40B4-BE49-F238E27FC236}">
                  <a16:creationId xmlns:a16="http://schemas.microsoft.com/office/drawing/2014/main" id="{C752E781-48D1-401A-AC66-F7D8AAA0ACF7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1;p63">
              <a:extLst>
                <a:ext uri="{FF2B5EF4-FFF2-40B4-BE49-F238E27FC236}">
                  <a16:creationId xmlns:a16="http://schemas.microsoft.com/office/drawing/2014/main" id="{012EB8A3-5B7E-400D-A647-B842427FA86A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2;p63">
              <a:extLst>
                <a:ext uri="{FF2B5EF4-FFF2-40B4-BE49-F238E27FC236}">
                  <a16:creationId xmlns:a16="http://schemas.microsoft.com/office/drawing/2014/main" id="{6229C8A4-5CB6-4846-BE56-46B8931CDA20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3;p63">
              <a:extLst>
                <a:ext uri="{FF2B5EF4-FFF2-40B4-BE49-F238E27FC236}">
                  <a16:creationId xmlns:a16="http://schemas.microsoft.com/office/drawing/2014/main" id="{9C80F841-644F-447D-A7C4-63B5B63393A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4;p63">
              <a:extLst>
                <a:ext uri="{FF2B5EF4-FFF2-40B4-BE49-F238E27FC236}">
                  <a16:creationId xmlns:a16="http://schemas.microsoft.com/office/drawing/2014/main" id="{9CB61AF9-B28C-4E08-B198-5B5A9CC163BF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5;p63">
              <a:extLst>
                <a:ext uri="{FF2B5EF4-FFF2-40B4-BE49-F238E27FC236}">
                  <a16:creationId xmlns:a16="http://schemas.microsoft.com/office/drawing/2014/main" id="{B1AC3CAA-A414-4988-A084-91C833211345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6;p63">
              <a:extLst>
                <a:ext uri="{FF2B5EF4-FFF2-40B4-BE49-F238E27FC236}">
                  <a16:creationId xmlns:a16="http://schemas.microsoft.com/office/drawing/2014/main" id="{A48DDA2B-07F8-4441-9B6D-FACD37BC4F79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7;p63">
              <a:extLst>
                <a:ext uri="{FF2B5EF4-FFF2-40B4-BE49-F238E27FC236}">
                  <a16:creationId xmlns:a16="http://schemas.microsoft.com/office/drawing/2014/main" id="{DCF11ACE-80C0-4752-93CA-BF6FADFD9A18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8;p63">
              <a:extLst>
                <a:ext uri="{FF2B5EF4-FFF2-40B4-BE49-F238E27FC236}">
                  <a16:creationId xmlns:a16="http://schemas.microsoft.com/office/drawing/2014/main" id="{59240A24-C3D5-4018-B2E7-5A06DE9AE45E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9;p63">
              <a:extLst>
                <a:ext uri="{FF2B5EF4-FFF2-40B4-BE49-F238E27FC236}">
                  <a16:creationId xmlns:a16="http://schemas.microsoft.com/office/drawing/2014/main" id="{27FFDCB6-273C-49E3-A450-F0DDDC468D4A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0;p63">
              <a:extLst>
                <a:ext uri="{FF2B5EF4-FFF2-40B4-BE49-F238E27FC236}">
                  <a16:creationId xmlns:a16="http://schemas.microsoft.com/office/drawing/2014/main" id="{7C62C126-2379-4ED3-9DAA-1F1B21C71CF5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1;p63">
              <a:extLst>
                <a:ext uri="{FF2B5EF4-FFF2-40B4-BE49-F238E27FC236}">
                  <a16:creationId xmlns:a16="http://schemas.microsoft.com/office/drawing/2014/main" id="{EF73994C-A4AD-48DB-892A-E58BE7C835CB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2;p63">
              <a:extLst>
                <a:ext uri="{FF2B5EF4-FFF2-40B4-BE49-F238E27FC236}">
                  <a16:creationId xmlns:a16="http://schemas.microsoft.com/office/drawing/2014/main" id="{AC4AC28F-FDE1-449D-8FD2-436352EF15A3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3;p63">
              <a:extLst>
                <a:ext uri="{FF2B5EF4-FFF2-40B4-BE49-F238E27FC236}">
                  <a16:creationId xmlns:a16="http://schemas.microsoft.com/office/drawing/2014/main" id="{D9DB507B-DAF9-45ED-ABC6-38A344E16D1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4;p63">
              <a:extLst>
                <a:ext uri="{FF2B5EF4-FFF2-40B4-BE49-F238E27FC236}">
                  <a16:creationId xmlns:a16="http://schemas.microsoft.com/office/drawing/2014/main" id="{0E9C4544-3FE4-482E-B964-F0DF994200A0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5;p63">
              <a:extLst>
                <a:ext uri="{FF2B5EF4-FFF2-40B4-BE49-F238E27FC236}">
                  <a16:creationId xmlns:a16="http://schemas.microsoft.com/office/drawing/2014/main" id="{7EAB64C8-BEA6-404F-B297-2934ABA8ECC5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6;p63">
              <a:extLst>
                <a:ext uri="{FF2B5EF4-FFF2-40B4-BE49-F238E27FC236}">
                  <a16:creationId xmlns:a16="http://schemas.microsoft.com/office/drawing/2014/main" id="{06441F1C-72D8-495D-861E-62BBD53D00E0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7;p63">
              <a:extLst>
                <a:ext uri="{FF2B5EF4-FFF2-40B4-BE49-F238E27FC236}">
                  <a16:creationId xmlns:a16="http://schemas.microsoft.com/office/drawing/2014/main" id="{479EE928-4C62-4C36-8E25-D61289FFCD5A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8;p63">
              <a:extLst>
                <a:ext uri="{FF2B5EF4-FFF2-40B4-BE49-F238E27FC236}">
                  <a16:creationId xmlns:a16="http://schemas.microsoft.com/office/drawing/2014/main" id="{7E62F1F0-2D9D-496A-9EC6-4C87ABAB025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9;p63">
              <a:extLst>
                <a:ext uri="{FF2B5EF4-FFF2-40B4-BE49-F238E27FC236}">
                  <a16:creationId xmlns:a16="http://schemas.microsoft.com/office/drawing/2014/main" id="{B7F5A36D-28A6-4F25-8E95-BF12CF908407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0;p63">
              <a:extLst>
                <a:ext uri="{FF2B5EF4-FFF2-40B4-BE49-F238E27FC236}">
                  <a16:creationId xmlns:a16="http://schemas.microsoft.com/office/drawing/2014/main" id="{CE778401-B830-4FE3-9ABD-58D645BA7350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1;p63">
              <a:extLst>
                <a:ext uri="{FF2B5EF4-FFF2-40B4-BE49-F238E27FC236}">
                  <a16:creationId xmlns:a16="http://schemas.microsoft.com/office/drawing/2014/main" id="{5BC332E3-A351-4C46-90BD-646E214C8062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2;p63">
              <a:extLst>
                <a:ext uri="{FF2B5EF4-FFF2-40B4-BE49-F238E27FC236}">
                  <a16:creationId xmlns:a16="http://schemas.microsoft.com/office/drawing/2014/main" id="{12189EFF-E8B9-4DA5-9485-B650DA6CF75F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3;p63">
              <a:extLst>
                <a:ext uri="{FF2B5EF4-FFF2-40B4-BE49-F238E27FC236}">
                  <a16:creationId xmlns:a16="http://schemas.microsoft.com/office/drawing/2014/main" id="{58757CE6-3287-4ED1-B31C-A7C99B93092D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4;p63">
              <a:extLst>
                <a:ext uri="{FF2B5EF4-FFF2-40B4-BE49-F238E27FC236}">
                  <a16:creationId xmlns:a16="http://schemas.microsoft.com/office/drawing/2014/main" id="{A5F4A1CF-9880-411D-93EA-1C0240F3818A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5;p63">
              <a:extLst>
                <a:ext uri="{FF2B5EF4-FFF2-40B4-BE49-F238E27FC236}">
                  <a16:creationId xmlns:a16="http://schemas.microsoft.com/office/drawing/2014/main" id="{387E5658-F22F-4939-9120-70DDD644BD90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6;p63">
              <a:extLst>
                <a:ext uri="{FF2B5EF4-FFF2-40B4-BE49-F238E27FC236}">
                  <a16:creationId xmlns:a16="http://schemas.microsoft.com/office/drawing/2014/main" id="{440BF481-B41E-44CB-B12B-985A27C4D284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7;p63">
              <a:extLst>
                <a:ext uri="{FF2B5EF4-FFF2-40B4-BE49-F238E27FC236}">
                  <a16:creationId xmlns:a16="http://schemas.microsoft.com/office/drawing/2014/main" id="{12B1058F-4830-411A-AA62-B61D56D3FA9C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8;p63">
              <a:extLst>
                <a:ext uri="{FF2B5EF4-FFF2-40B4-BE49-F238E27FC236}">
                  <a16:creationId xmlns:a16="http://schemas.microsoft.com/office/drawing/2014/main" id="{71554582-A474-43D2-B63E-91AABBC76149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9;p63">
              <a:extLst>
                <a:ext uri="{FF2B5EF4-FFF2-40B4-BE49-F238E27FC236}">
                  <a16:creationId xmlns:a16="http://schemas.microsoft.com/office/drawing/2014/main" id="{5E611435-57C9-40DF-95D1-C512F53D5822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0;p63">
              <a:extLst>
                <a:ext uri="{FF2B5EF4-FFF2-40B4-BE49-F238E27FC236}">
                  <a16:creationId xmlns:a16="http://schemas.microsoft.com/office/drawing/2014/main" id="{EA8D1B74-C375-4EA0-A8C4-9DD07A0E0FFF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1;p63">
              <a:extLst>
                <a:ext uri="{FF2B5EF4-FFF2-40B4-BE49-F238E27FC236}">
                  <a16:creationId xmlns:a16="http://schemas.microsoft.com/office/drawing/2014/main" id="{8815D5A3-B0A8-4CF4-9571-F6BF880C0DE3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2;p63">
              <a:extLst>
                <a:ext uri="{FF2B5EF4-FFF2-40B4-BE49-F238E27FC236}">
                  <a16:creationId xmlns:a16="http://schemas.microsoft.com/office/drawing/2014/main" id="{0A4BE1F4-16AA-4215-B349-60D819948DF3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3;p63">
              <a:extLst>
                <a:ext uri="{FF2B5EF4-FFF2-40B4-BE49-F238E27FC236}">
                  <a16:creationId xmlns:a16="http://schemas.microsoft.com/office/drawing/2014/main" id="{76C4A8C0-7D51-43A0-BBAB-55B819A96C44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31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10103" y="147353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>
                <a:cs typeface="+mj-cs"/>
              </a:rPr>
            </a:br>
            <a:br>
              <a:rPr lang="en-US" sz="1800" dirty="0">
                <a:cs typeface="+mj-cs"/>
              </a:rPr>
            </a:br>
            <a:endParaRPr dirty="0">
              <a:solidFill>
                <a:schemeClr val="lt2"/>
              </a:solidFill>
              <a:cs typeface="+mj-cs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9AB2275D-4BAD-42BC-9BB8-206C230E1499}"/>
              </a:ext>
            </a:extLst>
          </p:cNvPr>
          <p:cNvSpPr txBox="1">
            <a:spLocks/>
          </p:cNvSpPr>
          <p:nvPr/>
        </p:nvSpPr>
        <p:spPr>
          <a:xfrm>
            <a:off x="2371529" y="2138913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Dataset</a:t>
            </a:r>
          </a:p>
        </p:txBody>
      </p:sp>
      <p:sp>
        <p:nvSpPr>
          <p:cNvPr id="23" name="Google Shape;329;p32">
            <a:extLst>
              <a:ext uri="{FF2B5EF4-FFF2-40B4-BE49-F238E27FC236}">
                <a16:creationId xmlns:a16="http://schemas.microsoft.com/office/drawing/2014/main" id="{F68D00A9-63D4-4F38-AAEF-F234C0436B81}"/>
              </a:ext>
            </a:extLst>
          </p:cNvPr>
          <p:cNvSpPr txBox="1">
            <a:spLocks/>
          </p:cNvSpPr>
          <p:nvPr/>
        </p:nvSpPr>
        <p:spPr>
          <a:xfrm>
            <a:off x="2123633" y="73584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Overview</a:t>
            </a:r>
          </a:p>
        </p:txBody>
      </p:sp>
      <p:sp>
        <p:nvSpPr>
          <p:cNvPr id="24" name="Google Shape;329;p32">
            <a:extLst>
              <a:ext uri="{FF2B5EF4-FFF2-40B4-BE49-F238E27FC236}">
                <a16:creationId xmlns:a16="http://schemas.microsoft.com/office/drawing/2014/main" id="{49076C5F-CF2F-4CFF-90B7-A9771559E5DE}"/>
              </a:ext>
            </a:extLst>
          </p:cNvPr>
          <p:cNvSpPr txBox="1">
            <a:spLocks/>
          </p:cNvSpPr>
          <p:nvPr/>
        </p:nvSpPr>
        <p:spPr>
          <a:xfrm>
            <a:off x="1476170" y="3577387"/>
            <a:ext cx="2063053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i="0" dirty="0">
                <a:solidFill>
                  <a:srgbClr val="273239"/>
                </a:solidFill>
                <a:effectLst/>
                <a:latin typeface="sofia-pro"/>
              </a:rPr>
              <a:t>Data Preprocessing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0DC7489E-0DAE-48C6-B8B4-4B9B89BE6A45}"/>
              </a:ext>
            </a:extLst>
          </p:cNvPr>
          <p:cNvSpPr txBox="1">
            <a:spLocks/>
          </p:cNvSpPr>
          <p:nvPr/>
        </p:nvSpPr>
        <p:spPr>
          <a:xfrm>
            <a:off x="5802300" y="3577387"/>
            <a:ext cx="235641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</a:t>
            </a:r>
          </a:p>
        </p:txBody>
      </p:sp>
      <p:sp>
        <p:nvSpPr>
          <p:cNvPr id="26" name="Google Shape;329;p32">
            <a:extLst>
              <a:ext uri="{FF2B5EF4-FFF2-40B4-BE49-F238E27FC236}">
                <a16:creationId xmlns:a16="http://schemas.microsoft.com/office/drawing/2014/main" id="{CD398149-08F6-43B2-A88B-600BE5195903}"/>
              </a:ext>
            </a:extLst>
          </p:cNvPr>
          <p:cNvSpPr txBox="1">
            <a:spLocks/>
          </p:cNvSpPr>
          <p:nvPr/>
        </p:nvSpPr>
        <p:spPr>
          <a:xfrm>
            <a:off x="5696582" y="67532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EDA</a:t>
            </a:r>
          </a:p>
        </p:txBody>
      </p:sp>
      <p:sp>
        <p:nvSpPr>
          <p:cNvPr id="27" name="Google Shape;329;p32">
            <a:extLst>
              <a:ext uri="{FF2B5EF4-FFF2-40B4-BE49-F238E27FC236}">
                <a16:creationId xmlns:a16="http://schemas.microsoft.com/office/drawing/2014/main" id="{B32CD710-5403-45AA-BBDE-F2C47136440D}"/>
              </a:ext>
            </a:extLst>
          </p:cNvPr>
          <p:cNvSpPr txBox="1">
            <a:spLocks/>
          </p:cNvSpPr>
          <p:nvPr/>
        </p:nvSpPr>
        <p:spPr>
          <a:xfrm>
            <a:off x="5706205" y="2169486"/>
            <a:ext cx="331780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Classification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553558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issue Network intrusion detection is an important and sensitive issue when it comes to the privacy of organizations and individuals, especially when transmitting important and sensitive information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332;p32">
            <a:extLst>
              <a:ext uri="{FF2B5EF4-FFF2-40B4-BE49-F238E27FC236}">
                <a16:creationId xmlns:a16="http://schemas.microsoft.com/office/drawing/2014/main" id="{162F4BEF-8C80-466A-BDBA-D988F5222B95}"/>
              </a:ext>
            </a:extLst>
          </p:cNvPr>
          <p:cNvGrpSpPr/>
          <p:nvPr/>
        </p:nvGrpSpPr>
        <p:grpSpPr>
          <a:xfrm>
            <a:off x="6060558" y="2842437"/>
            <a:ext cx="2836605" cy="1900660"/>
            <a:chOff x="4749388" y="610304"/>
            <a:chExt cx="3694120" cy="4125705"/>
          </a:xfrm>
        </p:grpSpPr>
        <p:grpSp>
          <p:nvGrpSpPr>
            <p:cNvPr id="190" name="Google Shape;333;p32">
              <a:extLst>
                <a:ext uri="{FF2B5EF4-FFF2-40B4-BE49-F238E27FC236}">
                  <a16:creationId xmlns:a16="http://schemas.microsoft.com/office/drawing/2014/main" id="{C30D7171-18C1-4295-9E48-8698E2818B8E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85" name="Google Shape;334;p32">
                <a:extLst>
                  <a:ext uri="{FF2B5EF4-FFF2-40B4-BE49-F238E27FC236}">
                    <a16:creationId xmlns:a16="http://schemas.microsoft.com/office/drawing/2014/main" id="{D7EAE567-A2B4-4060-A72F-D39127108061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35;p32">
                <a:extLst>
                  <a:ext uri="{FF2B5EF4-FFF2-40B4-BE49-F238E27FC236}">
                    <a16:creationId xmlns:a16="http://schemas.microsoft.com/office/drawing/2014/main" id="{03A7BF94-E9B2-46D4-9F0E-B0E5CFB0C22D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36;p32">
                <a:extLst>
                  <a:ext uri="{FF2B5EF4-FFF2-40B4-BE49-F238E27FC236}">
                    <a16:creationId xmlns:a16="http://schemas.microsoft.com/office/drawing/2014/main" id="{9066CDEF-DF84-4AFB-A2FF-F1D88F39095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37;p32">
                <a:extLst>
                  <a:ext uri="{FF2B5EF4-FFF2-40B4-BE49-F238E27FC236}">
                    <a16:creationId xmlns:a16="http://schemas.microsoft.com/office/drawing/2014/main" id="{45BE03DC-1A55-4570-B377-39E18AB8EDAF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38;p32">
                <a:extLst>
                  <a:ext uri="{FF2B5EF4-FFF2-40B4-BE49-F238E27FC236}">
                    <a16:creationId xmlns:a16="http://schemas.microsoft.com/office/drawing/2014/main" id="{E9939447-A7D2-4E97-B616-C023020B2A2F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39;p32">
                <a:extLst>
                  <a:ext uri="{FF2B5EF4-FFF2-40B4-BE49-F238E27FC236}">
                    <a16:creationId xmlns:a16="http://schemas.microsoft.com/office/drawing/2014/main" id="{0D6FF190-15D9-4E31-934B-26D9D0DEF632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40;p32">
                <a:extLst>
                  <a:ext uri="{FF2B5EF4-FFF2-40B4-BE49-F238E27FC236}">
                    <a16:creationId xmlns:a16="http://schemas.microsoft.com/office/drawing/2014/main" id="{EB39E528-F9CD-48DE-A010-901A031C030C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41;p32">
                <a:extLst>
                  <a:ext uri="{FF2B5EF4-FFF2-40B4-BE49-F238E27FC236}">
                    <a16:creationId xmlns:a16="http://schemas.microsoft.com/office/drawing/2014/main" id="{8B6F5001-A017-4DE5-99F2-060C56CAC597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42;p32">
                <a:extLst>
                  <a:ext uri="{FF2B5EF4-FFF2-40B4-BE49-F238E27FC236}">
                    <a16:creationId xmlns:a16="http://schemas.microsoft.com/office/drawing/2014/main" id="{FEFCF267-D4F8-4AAC-B463-69D9EFDE9B4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43;p32">
                <a:extLst>
                  <a:ext uri="{FF2B5EF4-FFF2-40B4-BE49-F238E27FC236}">
                    <a16:creationId xmlns:a16="http://schemas.microsoft.com/office/drawing/2014/main" id="{F6C189A7-BD9F-44C6-9022-2206B49CA669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44;p32">
                <a:extLst>
                  <a:ext uri="{FF2B5EF4-FFF2-40B4-BE49-F238E27FC236}">
                    <a16:creationId xmlns:a16="http://schemas.microsoft.com/office/drawing/2014/main" id="{52A39D34-407E-41D7-B43B-694A93E6F421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45;p32">
                <a:extLst>
                  <a:ext uri="{FF2B5EF4-FFF2-40B4-BE49-F238E27FC236}">
                    <a16:creationId xmlns:a16="http://schemas.microsoft.com/office/drawing/2014/main" id="{38D3AFB6-1D9F-4AC6-9B38-F8F45489DA1D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46;p32">
                <a:extLst>
                  <a:ext uri="{FF2B5EF4-FFF2-40B4-BE49-F238E27FC236}">
                    <a16:creationId xmlns:a16="http://schemas.microsoft.com/office/drawing/2014/main" id="{CEC01295-6BB4-4527-BD70-F7655D80C63E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47;p32">
                <a:extLst>
                  <a:ext uri="{FF2B5EF4-FFF2-40B4-BE49-F238E27FC236}">
                    <a16:creationId xmlns:a16="http://schemas.microsoft.com/office/drawing/2014/main" id="{FD58A9E3-2DDA-492B-B67D-7DEDDA15021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48;p32">
                <a:extLst>
                  <a:ext uri="{FF2B5EF4-FFF2-40B4-BE49-F238E27FC236}">
                    <a16:creationId xmlns:a16="http://schemas.microsoft.com/office/drawing/2014/main" id="{63826FCB-6C4A-4EB8-B11F-D06B0C3F935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49;p32">
                <a:extLst>
                  <a:ext uri="{FF2B5EF4-FFF2-40B4-BE49-F238E27FC236}">
                    <a16:creationId xmlns:a16="http://schemas.microsoft.com/office/drawing/2014/main" id="{35CD3F69-5262-4CE0-9203-B26EA4ADB0E6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50;p32">
                <a:extLst>
                  <a:ext uri="{FF2B5EF4-FFF2-40B4-BE49-F238E27FC236}">
                    <a16:creationId xmlns:a16="http://schemas.microsoft.com/office/drawing/2014/main" id="{06694022-DF34-499C-9704-66F00BA5C47A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51;p32">
                <a:extLst>
                  <a:ext uri="{FF2B5EF4-FFF2-40B4-BE49-F238E27FC236}">
                    <a16:creationId xmlns:a16="http://schemas.microsoft.com/office/drawing/2014/main" id="{8DD4491D-03C7-43A2-80CC-0DD3E69FF02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52;p32">
                <a:extLst>
                  <a:ext uri="{FF2B5EF4-FFF2-40B4-BE49-F238E27FC236}">
                    <a16:creationId xmlns:a16="http://schemas.microsoft.com/office/drawing/2014/main" id="{0AD77F60-3784-4CC8-8DD0-86B56E5E06EB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53;p32">
                <a:extLst>
                  <a:ext uri="{FF2B5EF4-FFF2-40B4-BE49-F238E27FC236}">
                    <a16:creationId xmlns:a16="http://schemas.microsoft.com/office/drawing/2014/main" id="{E34F2ECC-FDF6-4C29-BCE1-71D3149D245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54;p32">
                <a:extLst>
                  <a:ext uri="{FF2B5EF4-FFF2-40B4-BE49-F238E27FC236}">
                    <a16:creationId xmlns:a16="http://schemas.microsoft.com/office/drawing/2014/main" id="{6E9D60A5-EB5D-4260-9B79-8E8B23D0475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55;p32">
                <a:extLst>
                  <a:ext uri="{FF2B5EF4-FFF2-40B4-BE49-F238E27FC236}">
                    <a16:creationId xmlns:a16="http://schemas.microsoft.com/office/drawing/2014/main" id="{027B9A27-E29D-4BD2-9298-7A84341E195D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56;p32">
                <a:extLst>
                  <a:ext uri="{FF2B5EF4-FFF2-40B4-BE49-F238E27FC236}">
                    <a16:creationId xmlns:a16="http://schemas.microsoft.com/office/drawing/2014/main" id="{E68C60B3-1295-46D0-91D8-4CD222108C67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57;p32">
                <a:extLst>
                  <a:ext uri="{FF2B5EF4-FFF2-40B4-BE49-F238E27FC236}">
                    <a16:creationId xmlns:a16="http://schemas.microsoft.com/office/drawing/2014/main" id="{8B75B054-0BD1-4378-A970-2DBC28917440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58;p32">
                <a:extLst>
                  <a:ext uri="{FF2B5EF4-FFF2-40B4-BE49-F238E27FC236}">
                    <a16:creationId xmlns:a16="http://schemas.microsoft.com/office/drawing/2014/main" id="{E881E916-1213-48D4-9626-A4644F5BBEC1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59;p32">
                <a:extLst>
                  <a:ext uri="{FF2B5EF4-FFF2-40B4-BE49-F238E27FC236}">
                    <a16:creationId xmlns:a16="http://schemas.microsoft.com/office/drawing/2014/main" id="{7DB467F6-C6DD-46B0-BF5D-FDD4CC3F1A11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60;p32">
                <a:extLst>
                  <a:ext uri="{FF2B5EF4-FFF2-40B4-BE49-F238E27FC236}">
                    <a16:creationId xmlns:a16="http://schemas.microsoft.com/office/drawing/2014/main" id="{F1B180F2-C97C-4D84-A217-D7FB186B728B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61;p32">
                <a:extLst>
                  <a:ext uri="{FF2B5EF4-FFF2-40B4-BE49-F238E27FC236}">
                    <a16:creationId xmlns:a16="http://schemas.microsoft.com/office/drawing/2014/main" id="{5AA513AA-8100-4C1E-8487-E5CEA0AE3C31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62;p32">
                <a:extLst>
                  <a:ext uri="{FF2B5EF4-FFF2-40B4-BE49-F238E27FC236}">
                    <a16:creationId xmlns:a16="http://schemas.microsoft.com/office/drawing/2014/main" id="{60D3B71D-2E76-4110-B482-DF614DFF96D5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63;p32">
                <a:extLst>
                  <a:ext uri="{FF2B5EF4-FFF2-40B4-BE49-F238E27FC236}">
                    <a16:creationId xmlns:a16="http://schemas.microsoft.com/office/drawing/2014/main" id="{5E5D3B70-C89F-4011-B53E-C45783565B55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64;p32">
                <a:extLst>
                  <a:ext uri="{FF2B5EF4-FFF2-40B4-BE49-F238E27FC236}">
                    <a16:creationId xmlns:a16="http://schemas.microsoft.com/office/drawing/2014/main" id="{AEC7C56A-1C8E-4F37-8F2F-94C46767329C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65;p32">
                <a:extLst>
                  <a:ext uri="{FF2B5EF4-FFF2-40B4-BE49-F238E27FC236}">
                    <a16:creationId xmlns:a16="http://schemas.microsoft.com/office/drawing/2014/main" id="{D4537197-E996-428F-A55B-8F155724578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6;p32">
                <a:extLst>
                  <a:ext uri="{FF2B5EF4-FFF2-40B4-BE49-F238E27FC236}">
                    <a16:creationId xmlns:a16="http://schemas.microsoft.com/office/drawing/2014/main" id="{F7773C01-5547-47B7-B032-FE150AC87503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7;p32">
                <a:extLst>
                  <a:ext uri="{FF2B5EF4-FFF2-40B4-BE49-F238E27FC236}">
                    <a16:creationId xmlns:a16="http://schemas.microsoft.com/office/drawing/2014/main" id="{6DB80FFA-1497-40C8-8433-26E168305F4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8;p32">
                <a:extLst>
                  <a:ext uri="{FF2B5EF4-FFF2-40B4-BE49-F238E27FC236}">
                    <a16:creationId xmlns:a16="http://schemas.microsoft.com/office/drawing/2014/main" id="{366CC666-3121-420B-8B3B-70691AB4DD0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9;p32">
                <a:extLst>
                  <a:ext uri="{FF2B5EF4-FFF2-40B4-BE49-F238E27FC236}">
                    <a16:creationId xmlns:a16="http://schemas.microsoft.com/office/drawing/2014/main" id="{6D8AC7FD-7E3A-4563-A359-C2B2C792BB15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70;p32">
                <a:extLst>
                  <a:ext uri="{FF2B5EF4-FFF2-40B4-BE49-F238E27FC236}">
                    <a16:creationId xmlns:a16="http://schemas.microsoft.com/office/drawing/2014/main" id="{4F983E20-FBFC-4CF1-8697-D03C010FCA53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71;p32">
                <a:extLst>
                  <a:ext uri="{FF2B5EF4-FFF2-40B4-BE49-F238E27FC236}">
                    <a16:creationId xmlns:a16="http://schemas.microsoft.com/office/drawing/2014/main" id="{98E3D7C1-401E-48AE-8BDB-33E8605E678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72;p32">
                <a:extLst>
                  <a:ext uri="{FF2B5EF4-FFF2-40B4-BE49-F238E27FC236}">
                    <a16:creationId xmlns:a16="http://schemas.microsoft.com/office/drawing/2014/main" id="{EC0E08D8-EAB9-4FD4-BB0F-BB7C60FB1FF6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73;p32">
                <a:extLst>
                  <a:ext uri="{FF2B5EF4-FFF2-40B4-BE49-F238E27FC236}">
                    <a16:creationId xmlns:a16="http://schemas.microsoft.com/office/drawing/2014/main" id="{5566A2F3-D428-47E7-8AA9-509EBE38D904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4;p32">
                <a:extLst>
                  <a:ext uri="{FF2B5EF4-FFF2-40B4-BE49-F238E27FC236}">
                    <a16:creationId xmlns:a16="http://schemas.microsoft.com/office/drawing/2014/main" id="{FB2783BA-1AA3-46BD-AC17-BB92F4C648F1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5;p32">
                <a:extLst>
                  <a:ext uri="{FF2B5EF4-FFF2-40B4-BE49-F238E27FC236}">
                    <a16:creationId xmlns:a16="http://schemas.microsoft.com/office/drawing/2014/main" id="{66E02D11-DF63-4D6C-9334-838635FA9BC2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6;p32">
                <a:extLst>
                  <a:ext uri="{FF2B5EF4-FFF2-40B4-BE49-F238E27FC236}">
                    <a16:creationId xmlns:a16="http://schemas.microsoft.com/office/drawing/2014/main" id="{16A0B5DB-B6B6-4DD2-9E20-44F93C956975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77;p32">
                <a:extLst>
                  <a:ext uri="{FF2B5EF4-FFF2-40B4-BE49-F238E27FC236}">
                    <a16:creationId xmlns:a16="http://schemas.microsoft.com/office/drawing/2014/main" id="{D72B0607-8905-49B7-9614-5C7F9ED05752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78;p32">
                <a:extLst>
                  <a:ext uri="{FF2B5EF4-FFF2-40B4-BE49-F238E27FC236}">
                    <a16:creationId xmlns:a16="http://schemas.microsoft.com/office/drawing/2014/main" id="{F2B31D81-A9F3-45ED-8238-F0F9D6A13799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79;p32">
                <a:extLst>
                  <a:ext uri="{FF2B5EF4-FFF2-40B4-BE49-F238E27FC236}">
                    <a16:creationId xmlns:a16="http://schemas.microsoft.com/office/drawing/2014/main" id="{945F78FC-A521-4874-AB41-CF0F349B6465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380;p32">
                <a:extLst>
                  <a:ext uri="{FF2B5EF4-FFF2-40B4-BE49-F238E27FC236}">
                    <a16:creationId xmlns:a16="http://schemas.microsoft.com/office/drawing/2014/main" id="{FC6422D6-81EF-43CB-A59F-51B1DE977EB1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381;p32">
                <a:extLst>
                  <a:ext uri="{FF2B5EF4-FFF2-40B4-BE49-F238E27FC236}">
                    <a16:creationId xmlns:a16="http://schemas.microsoft.com/office/drawing/2014/main" id="{F7301B7C-535E-469B-B405-6DBC13449B9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382;p32">
                <a:extLst>
                  <a:ext uri="{FF2B5EF4-FFF2-40B4-BE49-F238E27FC236}">
                    <a16:creationId xmlns:a16="http://schemas.microsoft.com/office/drawing/2014/main" id="{7FE6EEE0-EE19-47BF-A92C-01FD30B7FC6D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383;p32">
                <a:extLst>
                  <a:ext uri="{FF2B5EF4-FFF2-40B4-BE49-F238E27FC236}">
                    <a16:creationId xmlns:a16="http://schemas.microsoft.com/office/drawing/2014/main" id="{093A8049-85BD-4F36-80EB-A040F44B630C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384;p32">
                <a:extLst>
                  <a:ext uri="{FF2B5EF4-FFF2-40B4-BE49-F238E27FC236}">
                    <a16:creationId xmlns:a16="http://schemas.microsoft.com/office/drawing/2014/main" id="{6A15CC33-61F5-4222-AE11-DDE07DCCC2CB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385;p32">
                <a:extLst>
                  <a:ext uri="{FF2B5EF4-FFF2-40B4-BE49-F238E27FC236}">
                    <a16:creationId xmlns:a16="http://schemas.microsoft.com/office/drawing/2014/main" id="{F338EAF9-6060-484D-A239-0CFEAEE5BA46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86;p32">
                <a:extLst>
                  <a:ext uri="{FF2B5EF4-FFF2-40B4-BE49-F238E27FC236}">
                    <a16:creationId xmlns:a16="http://schemas.microsoft.com/office/drawing/2014/main" id="{A6BED4BD-EA74-4DF0-A4A8-704A64BDCEF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87;p32">
                <a:extLst>
                  <a:ext uri="{FF2B5EF4-FFF2-40B4-BE49-F238E27FC236}">
                    <a16:creationId xmlns:a16="http://schemas.microsoft.com/office/drawing/2014/main" id="{A9632529-3ED3-47F4-B22A-020D08B81590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88;p32">
                <a:extLst>
                  <a:ext uri="{FF2B5EF4-FFF2-40B4-BE49-F238E27FC236}">
                    <a16:creationId xmlns:a16="http://schemas.microsoft.com/office/drawing/2014/main" id="{8C807686-22E3-45BF-8EE8-EC62BBA2956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89;p32">
                <a:extLst>
                  <a:ext uri="{FF2B5EF4-FFF2-40B4-BE49-F238E27FC236}">
                    <a16:creationId xmlns:a16="http://schemas.microsoft.com/office/drawing/2014/main" id="{C7C33E27-2AAA-4038-BCDF-42F033CC82B8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90;p32">
                <a:extLst>
                  <a:ext uri="{FF2B5EF4-FFF2-40B4-BE49-F238E27FC236}">
                    <a16:creationId xmlns:a16="http://schemas.microsoft.com/office/drawing/2014/main" id="{635819C0-5C02-45DA-A1DB-5280B7A34FC9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91;p32">
                <a:extLst>
                  <a:ext uri="{FF2B5EF4-FFF2-40B4-BE49-F238E27FC236}">
                    <a16:creationId xmlns:a16="http://schemas.microsoft.com/office/drawing/2014/main" id="{1E6A4ECB-B373-47BC-90C1-81BF342552D5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92;p32">
                <a:extLst>
                  <a:ext uri="{FF2B5EF4-FFF2-40B4-BE49-F238E27FC236}">
                    <a16:creationId xmlns:a16="http://schemas.microsoft.com/office/drawing/2014/main" id="{ED3AA440-5B00-46DD-8005-FB29A5EEFA2F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93;p32">
                <a:extLst>
                  <a:ext uri="{FF2B5EF4-FFF2-40B4-BE49-F238E27FC236}">
                    <a16:creationId xmlns:a16="http://schemas.microsoft.com/office/drawing/2014/main" id="{282B2963-C2C3-425F-BB70-078AE5E7E86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94;p32">
                <a:extLst>
                  <a:ext uri="{FF2B5EF4-FFF2-40B4-BE49-F238E27FC236}">
                    <a16:creationId xmlns:a16="http://schemas.microsoft.com/office/drawing/2014/main" id="{A58A8086-4424-4ADA-A30A-227F90941929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95;p32">
                <a:extLst>
                  <a:ext uri="{FF2B5EF4-FFF2-40B4-BE49-F238E27FC236}">
                    <a16:creationId xmlns:a16="http://schemas.microsoft.com/office/drawing/2014/main" id="{2C4A9EB4-E8DC-4152-BD21-9241B7BC698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96;p32">
                <a:extLst>
                  <a:ext uri="{FF2B5EF4-FFF2-40B4-BE49-F238E27FC236}">
                    <a16:creationId xmlns:a16="http://schemas.microsoft.com/office/drawing/2014/main" id="{CF838D6B-ACB1-479C-A7AE-AB2A15C60345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97;p32">
                <a:extLst>
                  <a:ext uri="{FF2B5EF4-FFF2-40B4-BE49-F238E27FC236}">
                    <a16:creationId xmlns:a16="http://schemas.microsoft.com/office/drawing/2014/main" id="{AB656961-ED11-4FEB-ACD9-B4A271198C1A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98;p32">
                <a:extLst>
                  <a:ext uri="{FF2B5EF4-FFF2-40B4-BE49-F238E27FC236}">
                    <a16:creationId xmlns:a16="http://schemas.microsoft.com/office/drawing/2014/main" id="{A57E8353-ADF0-4E6D-A389-21629BAD543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99;p32">
                <a:extLst>
                  <a:ext uri="{FF2B5EF4-FFF2-40B4-BE49-F238E27FC236}">
                    <a16:creationId xmlns:a16="http://schemas.microsoft.com/office/drawing/2014/main" id="{11F7CD6D-9722-4A39-A1FE-19096BD9603D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00;p32">
                <a:extLst>
                  <a:ext uri="{FF2B5EF4-FFF2-40B4-BE49-F238E27FC236}">
                    <a16:creationId xmlns:a16="http://schemas.microsoft.com/office/drawing/2014/main" id="{26836910-697D-4143-A83E-6B242D0F26DB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01;p32">
                <a:extLst>
                  <a:ext uri="{FF2B5EF4-FFF2-40B4-BE49-F238E27FC236}">
                    <a16:creationId xmlns:a16="http://schemas.microsoft.com/office/drawing/2014/main" id="{E3F7D629-4B74-44F9-9879-5BF85338B70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02;p32">
                <a:extLst>
                  <a:ext uri="{FF2B5EF4-FFF2-40B4-BE49-F238E27FC236}">
                    <a16:creationId xmlns:a16="http://schemas.microsoft.com/office/drawing/2014/main" id="{42C4BF4D-6A12-4FA7-A6DD-7EE7F3B364E0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03;p32">
                <a:extLst>
                  <a:ext uri="{FF2B5EF4-FFF2-40B4-BE49-F238E27FC236}">
                    <a16:creationId xmlns:a16="http://schemas.microsoft.com/office/drawing/2014/main" id="{4ECB6A05-5FB8-4B3D-AFC0-887AF2CEE19A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04;p32">
                <a:extLst>
                  <a:ext uri="{FF2B5EF4-FFF2-40B4-BE49-F238E27FC236}">
                    <a16:creationId xmlns:a16="http://schemas.microsoft.com/office/drawing/2014/main" id="{71CCBA32-0B3A-415C-9ABE-61231860966D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05;p32">
                <a:extLst>
                  <a:ext uri="{FF2B5EF4-FFF2-40B4-BE49-F238E27FC236}">
                    <a16:creationId xmlns:a16="http://schemas.microsoft.com/office/drawing/2014/main" id="{D5BC982F-6474-4544-92AD-CCC99709CA4B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06;p32">
                <a:extLst>
                  <a:ext uri="{FF2B5EF4-FFF2-40B4-BE49-F238E27FC236}">
                    <a16:creationId xmlns:a16="http://schemas.microsoft.com/office/drawing/2014/main" id="{950B552B-8F49-44DC-9177-A1A766E8F051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07;p32">
                <a:extLst>
                  <a:ext uri="{FF2B5EF4-FFF2-40B4-BE49-F238E27FC236}">
                    <a16:creationId xmlns:a16="http://schemas.microsoft.com/office/drawing/2014/main" id="{62AA76BB-51F4-425D-87AB-B54C00D1D706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08;p32">
                <a:extLst>
                  <a:ext uri="{FF2B5EF4-FFF2-40B4-BE49-F238E27FC236}">
                    <a16:creationId xmlns:a16="http://schemas.microsoft.com/office/drawing/2014/main" id="{C3294CBE-F217-411E-A83F-99E8D08F018C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09;p32">
                <a:extLst>
                  <a:ext uri="{FF2B5EF4-FFF2-40B4-BE49-F238E27FC236}">
                    <a16:creationId xmlns:a16="http://schemas.microsoft.com/office/drawing/2014/main" id="{DA382DC9-73F3-4619-A8C6-AD8346AD3119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10;p32">
                <a:extLst>
                  <a:ext uri="{FF2B5EF4-FFF2-40B4-BE49-F238E27FC236}">
                    <a16:creationId xmlns:a16="http://schemas.microsoft.com/office/drawing/2014/main" id="{ADAC5E56-DDA0-47D3-BF7B-DBE24D284DD8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11;p32">
                <a:extLst>
                  <a:ext uri="{FF2B5EF4-FFF2-40B4-BE49-F238E27FC236}">
                    <a16:creationId xmlns:a16="http://schemas.microsoft.com/office/drawing/2014/main" id="{ED036AA2-E46C-4E94-9991-1EB86EA5509F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12;p32">
                <a:extLst>
                  <a:ext uri="{FF2B5EF4-FFF2-40B4-BE49-F238E27FC236}">
                    <a16:creationId xmlns:a16="http://schemas.microsoft.com/office/drawing/2014/main" id="{18677B60-4D9F-4566-9442-24DCC8E71A16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13;p32">
                <a:extLst>
                  <a:ext uri="{FF2B5EF4-FFF2-40B4-BE49-F238E27FC236}">
                    <a16:creationId xmlns:a16="http://schemas.microsoft.com/office/drawing/2014/main" id="{13FB764B-1AD7-4CB2-B94C-3FA919C982E8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14;p32">
                <a:extLst>
                  <a:ext uri="{FF2B5EF4-FFF2-40B4-BE49-F238E27FC236}">
                    <a16:creationId xmlns:a16="http://schemas.microsoft.com/office/drawing/2014/main" id="{740A9D93-2397-477F-A376-45F9AAA7829A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15;p32">
                <a:extLst>
                  <a:ext uri="{FF2B5EF4-FFF2-40B4-BE49-F238E27FC236}">
                    <a16:creationId xmlns:a16="http://schemas.microsoft.com/office/drawing/2014/main" id="{65179DE7-9D4E-495F-8084-38BF1DD4AA4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16;p32">
                <a:extLst>
                  <a:ext uri="{FF2B5EF4-FFF2-40B4-BE49-F238E27FC236}">
                    <a16:creationId xmlns:a16="http://schemas.microsoft.com/office/drawing/2014/main" id="{C3648027-D96E-4528-9365-25BC7FD93D70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17;p32">
                <a:extLst>
                  <a:ext uri="{FF2B5EF4-FFF2-40B4-BE49-F238E27FC236}">
                    <a16:creationId xmlns:a16="http://schemas.microsoft.com/office/drawing/2014/main" id="{DD537459-2AE6-4EEF-9AA5-F01ABF2B8EED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18;p32">
                <a:extLst>
                  <a:ext uri="{FF2B5EF4-FFF2-40B4-BE49-F238E27FC236}">
                    <a16:creationId xmlns:a16="http://schemas.microsoft.com/office/drawing/2014/main" id="{9CF6439B-87C0-403F-8869-4F226F460351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19;p32">
                <a:extLst>
                  <a:ext uri="{FF2B5EF4-FFF2-40B4-BE49-F238E27FC236}">
                    <a16:creationId xmlns:a16="http://schemas.microsoft.com/office/drawing/2014/main" id="{FEEE0D99-29C4-4BFD-937C-2964D09C3B26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20;p32">
                <a:extLst>
                  <a:ext uri="{FF2B5EF4-FFF2-40B4-BE49-F238E27FC236}">
                    <a16:creationId xmlns:a16="http://schemas.microsoft.com/office/drawing/2014/main" id="{C42B3659-BC4F-42E6-B6F4-FA5CD702B413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1" name="Google Shape;421;p32">
              <a:extLst>
                <a:ext uri="{FF2B5EF4-FFF2-40B4-BE49-F238E27FC236}">
                  <a16:creationId xmlns:a16="http://schemas.microsoft.com/office/drawing/2014/main" id="{C011BA9E-0DE0-4B5F-BA63-54C5930D48E3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92" name="Google Shape;422;p32">
                <a:extLst>
                  <a:ext uri="{FF2B5EF4-FFF2-40B4-BE49-F238E27FC236}">
                    <a16:creationId xmlns:a16="http://schemas.microsoft.com/office/drawing/2014/main" id="{3DA6B0E5-8417-4806-A1D0-39E969AE7461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255" name="Google Shape;423;p32">
                  <a:extLst>
                    <a:ext uri="{FF2B5EF4-FFF2-40B4-BE49-F238E27FC236}">
                      <a16:creationId xmlns:a16="http://schemas.microsoft.com/office/drawing/2014/main" id="{DEAC5492-C9AE-4687-90C2-1F927B4B2C8B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424;p32">
                  <a:extLst>
                    <a:ext uri="{FF2B5EF4-FFF2-40B4-BE49-F238E27FC236}">
                      <a16:creationId xmlns:a16="http://schemas.microsoft.com/office/drawing/2014/main" id="{D1E4A5CD-53D9-47E2-A3CF-6EF1C82104B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425;p32">
                  <a:extLst>
                    <a:ext uri="{FF2B5EF4-FFF2-40B4-BE49-F238E27FC236}">
                      <a16:creationId xmlns:a16="http://schemas.microsoft.com/office/drawing/2014/main" id="{7BDA159F-AB46-46DC-A5D7-BDE58AB57AB2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426;p32">
                  <a:extLst>
                    <a:ext uri="{FF2B5EF4-FFF2-40B4-BE49-F238E27FC236}">
                      <a16:creationId xmlns:a16="http://schemas.microsoft.com/office/drawing/2014/main" id="{7AB1BE95-6122-4CF1-939F-6D7C51E28250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427;p32">
                  <a:extLst>
                    <a:ext uri="{FF2B5EF4-FFF2-40B4-BE49-F238E27FC236}">
                      <a16:creationId xmlns:a16="http://schemas.microsoft.com/office/drawing/2014/main" id="{60CA05E5-8F1A-4B72-A0E7-638032A6082E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428;p32">
                  <a:extLst>
                    <a:ext uri="{FF2B5EF4-FFF2-40B4-BE49-F238E27FC236}">
                      <a16:creationId xmlns:a16="http://schemas.microsoft.com/office/drawing/2014/main" id="{142774E0-6963-43B4-B596-075523F065D1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429;p32">
                  <a:extLst>
                    <a:ext uri="{FF2B5EF4-FFF2-40B4-BE49-F238E27FC236}">
                      <a16:creationId xmlns:a16="http://schemas.microsoft.com/office/drawing/2014/main" id="{3E7DBFD9-31A4-42E8-B9D0-F1FBF5DC57D1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430;p32">
                  <a:extLst>
                    <a:ext uri="{FF2B5EF4-FFF2-40B4-BE49-F238E27FC236}">
                      <a16:creationId xmlns:a16="http://schemas.microsoft.com/office/drawing/2014/main" id="{598FD5C0-2993-4EE9-828B-839CED2370A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431;p32">
                  <a:extLst>
                    <a:ext uri="{FF2B5EF4-FFF2-40B4-BE49-F238E27FC236}">
                      <a16:creationId xmlns:a16="http://schemas.microsoft.com/office/drawing/2014/main" id="{58B5AB9D-5911-4C48-A5CC-15041839562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432;p32">
                  <a:extLst>
                    <a:ext uri="{FF2B5EF4-FFF2-40B4-BE49-F238E27FC236}">
                      <a16:creationId xmlns:a16="http://schemas.microsoft.com/office/drawing/2014/main" id="{8FD99759-F9FC-4910-9C14-A5EB8FA3C028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433;p32">
                  <a:extLst>
                    <a:ext uri="{FF2B5EF4-FFF2-40B4-BE49-F238E27FC236}">
                      <a16:creationId xmlns:a16="http://schemas.microsoft.com/office/drawing/2014/main" id="{4A0D3AB8-1CFE-47EB-B5F6-F1AFF79E8EE3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434;p32">
                  <a:extLst>
                    <a:ext uri="{FF2B5EF4-FFF2-40B4-BE49-F238E27FC236}">
                      <a16:creationId xmlns:a16="http://schemas.microsoft.com/office/drawing/2014/main" id="{75FB10CC-BBB8-4010-9A9D-9AB25AC3CAB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435;p32">
                  <a:extLst>
                    <a:ext uri="{FF2B5EF4-FFF2-40B4-BE49-F238E27FC236}">
                      <a16:creationId xmlns:a16="http://schemas.microsoft.com/office/drawing/2014/main" id="{CBFF4851-4209-42EA-BE42-78F90189FE38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436;p32">
                  <a:extLst>
                    <a:ext uri="{FF2B5EF4-FFF2-40B4-BE49-F238E27FC236}">
                      <a16:creationId xmlns:a16="http://schemas.microsoft.com/office/drawing/2014/main" id="{A7A19EDE-C7F9-45C7-9E85-54DA5557A2FA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437;p32">
                  <a:extLst>
                    <a:ext uri="{FF2B5EF4-FFF2-40B4-BE49-F238E27FC236}">
                      <a16:creationId xmlns:a16="http://schemas.microsoft.com/office/drawing/2014/main" id="{E48B5819-C5DD-4452-AF4F-A84FC583E5E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438;p32">
                  <a:extLst>
                    <a:ext uri="{FF2B5EF4-FFF2-40B4-BE49-F238E27FC236}">
                      <a16:creationId xmlns:a16="http://schemas.microsoft.com/office/drawing/2014/main" id="{56F06676-A970-4F27-AC0E-9C9E4E8F15FE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439;p32">
                  <a:extLst>
                    <a:ext uri="{FF2B5EF4-FFF2-40B4-BE49-F238E27FC236}">
                      <a16:creationId xmlns:a16="http://schemas.microsoft.com/office/drawing/2014/main" id="{59438C2B-BA1D-4357-8DE2-39BC8C12840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440;p32">
                  <a:extLst>
                    <a:ext uri="{FF2B5EF4-FFF2-40B4-BE49-F238E27FC236}">
                      <a16:creationId xmlns:a16="http://schemas.microsoft.com/office/drawing/2014/main" id="{999D5FEB-C27A-4D3F-89B7-87EB31C5BBBD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441;p32">
                  <a:extLst>
                    <a:ext uri="{FF2B5EF4-FFF2-40B4-BE49-F238E27FC236}">
                      <a16:creationId xmlns:a16="http://schemas.microsoft.com/office/drawing/2014/main" id="{1552E26F-F587-4778-83BA-BC5195F1DD6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442;p32">
                  <a:extLst>
                    <a:ext uri="{FF2B5EF4-FFF2-40B4-BE49-F238E27FC236}">
                      <a16:creationId xmlns:a16="http://schemas.microsoft.com/office/drawing/2014/main" id="{291847B9-B2EC-4B8D-9991-D5E196B35691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443;p32">
                  <a:extLst>
                    <a:ext uri="{FF2B5EF4-FFF2-40B4-BE49-F238E27FC236}">
                      <a16:creationId xmlns:a16="http://schemas.microsoft.com/office/drawing/2014/main" id="{0D40424F-B156-495F-B4D3-709A451CF42E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444;p32">
                  <a:extLst>
                    <a:ext uri="{FF2B5EF4-FFF2-40B4-BE49-F238E27FC236}">
                      <a16:creationId xmlns:a16="http://schemas.microsoft.com/office/drawing/2014/main" id="{01D11F38-2230-44B1-B2E1-858A7B98AFC8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445;p32">
                  <a:extLst>
                    <a:ext uri="{FF2B5EF4-FFF2-40B4-BE49-F238E27FC236}">
                      <a16:creationId xmlns:a16="http://schemas.microsoft.com/office/drawing/2014/main" id="{83E0F51E-C98C-4154-BD17-F92EA209E4A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446;p32">
                  <a:extLst>
                    <a:ext uri="{FF2B5EF4-FFF2-40B4-BE49-F238E27FC236}">
                      <a16:creationId xmlns:a16="http://schemas.microsoft.com/office/drawing/2014/main" id="{328D5B46-B955-4B09-BB0E-A4587179C036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447;p32">
                  <a:extLst>
                    <a:ext uri="{FF2B5EF4-FFF2-40B4-BE49-F238E27FC236}">
                      <a16:creationId xmlns:a16="http://schemas.microsoft.com/office/drawing/2014/main" id="{6BE27CF9-490E-48C5-9D25-CFF719CD069B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448;p32">
                  <a:extLst>
                    <a:ext uri="{FF2B5EF4-FFF2-40B4-BE49-F238E27FC236}">
                      <a16:creationId xmlns:a16="http://schemas.microsoft.com/office/drawing/2014/main" id="{1A428D51-AFBF-4404-A7AB-28478E849063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449;p32">
                  <a:extLst>
                    <a:ext uri="{FF2B5EF4-FFF2-40B4-BE49-F238E27FC236}">
                      <a16:creationId xmlns:a16="http://schemas.microsoft.com/office/drawing/2014/main" id="{E60AFECF-739F-4642-A0E5-800E3B0D7588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450;p32">
                  <a:extLst>
                    <a:ext uri="{FF2B5EF4-FFF2-40B4-BE49-F238E27FC236}">
                      <a16:creationId xmlns:a16="http://schemas.microsoft.com/office/drawing/2014/main" id="{16BF0177-2A41-47B5-BECF-AE62ACE475D2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451;p32">
                  <a:extLst>
                    <a:ext uri="{FF2B5EF4-FFF2-40B4-BE49-F238E27FC236}">
                      <a16:creationId xmlns:a16="http://schemas.microsoft.com/office/drawing/2014/main" id="{56663ACB-1D56-48D3-9148-147D9261356B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452;p32">
                  <a:extLst>
                    <a:ext uri="{FF2B5EF4-FFF2-40B4-BE49-F238E27FC236}">
                      <a16:creationId xmlns:a16="http://schemas.microsoft.com/office/drawing/2014/main" id="{996D56D0-C0EF-4CF5-8484-87CC3B33865B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" name="Google Shape;453;p32">
                <a:extLst>
                  <a:ext uri="{FF2B5EF4-FFF2-40B4-BE49-F238E27FC236}">
                    <a16:creationId xmlns:a16="http://schemas.microsoft.com/office/drawing/2014/main" id="{00023358-5C77-4787-A60F-5F076D277EA4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454;p32">
                <a:extLst>
                  <a:ext uri="{FF2B5EF4-FFF2-40B4-BE49-F238E27FC236}">
                    <a16:creationId xmlns:a16="http://schemas.microsoft.com/office/drawing/2014/main" id="{73713342-7F4F-41D3-9F3D-498BD8240F14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242" name="Google Shape;455;p32">
                  <a:extLst>
                    <a:ext uri="{FF2B5EF4-FFF2-40B4-BE49-F238E27FC236}">
                      <a16:creationId xmlns:a16="http://schemas.microsoft.com/office/drawing/2014/main" id="{501E8791-BAED-463C-8CA2-70E834FD04DC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456;p32">
                  <a:extLst>
                    <a:ext uri="{FF2B5EF4-FFF2-40B4-BE49-F238E27FC236}">
                      <a16:creationId xmlns:a16="http://schemas.microsoft.com/office/drawing/2014/main" id="{3A5F6BFD-3E5D-4603-9F04-1D94B99515E9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457;p32">
                  <a:extLst>
                    <a:ext uri="{FF2B5EF4-FFF2-40B4-BE49-F238E27FC236}">
                      <a16:creationId xmlns:a16="http://schemas.microsoft.com/office/drawing/2014/main" id="{41FDF5D7-2B7A-4D3D-BD3C-B7E74B0A3583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458;p32">
                  <a:extLst>
                    <a:ext uri="{FF2B5EF4-FFF2-40B4-BE49-F238E27FC236}">
                      <a16:creationId xmlns:a16="http://schemas.microsoft.com/office/drawing/2014/main" id="{02CA3CA5-65C9-427E-A888-454F3C2F46FD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459;p32">
                  <a:extLst>
                    <a:ext uri="{FF2B5EF4-FFF2-40B4-BE49-F238E27FC236}">
                      <a16:creationId xmlns:a16="http://schemas.microsoft.com/office/drawing/2014/main" id="{23112F2B-1030-415E-B38E-26C3EA6585EA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460;p32">
                  <a:extLst>
                    <a:ext uri="{FF2B5EF4-FFF2-40B4-BE49-F238E27FC236}">
                      <a16:creationId xmlns:a16="http://schemas.microsoft.com/office/drawing/2014/main" id="{C5A5D3D8-520D-478A-A573-E1DAFEC677F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461;p32">
                  <a:extLst>
                    <a:ext uri="{FF2B5EF4-FFF2-40B4-BE49-F238E27FC236}">
                      <a16:creationId xmlns:a16="http://schemas.microsoft.com/office/drawing/2014/main" id="{6A462563-B04D-49C0-9AAC-55FA1AE8003A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462;p32">
                  <a:extLst>
                    <a:ext uri="{FF2B5EF4-FFF2-40B4-BE49-F238E27FC236}">
                      <a16:creationId xmlns:a16="http://schemas.microsoft.com/office/drawing/2014/main" id="{63CD4096-D879-4F55-931A-966553385BF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463;p32">
                  <a:extLst>
                    <a:ext uri="{FF2B5EF4-FFF2-40B4-BE49-F238E27FC236}">
                      <a16:creationId xmlns:a16="http://schemas.microsoft.com/office/drawing/2014/main" id="{A20D6738-1943-48D4-ABF2-B1A932BA0E3A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464;p32">
                  <a:extLst>
                    <a:ext uri="{FF2B5EF4-FFF2-40B4-BE49-F238E27FC236}">
                      <a16:creationId xmlns:a16="http://schemas.microsoft.com/office/drawing/2014/main" id="{5806A99E-C248-45B6-A7CD-0CD0791A624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465;p32">
                  <a:extLst>
                    <a:ext uri="{FF2B5EF4-FFF2-40B4-BE49-F238E27FC236}">
                      <a16:creationId xmlns:a16="http://schemas.microsoft.com/office/drawing/2014/main" id="{3FF99A5D-CF20-4C61-9688-BDA135089AC4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466;p32">
                  <a:extLst>
                    <a:ext uri="{FF2B5EF4-FFF2-40B4-BE49-F238E27FC236}">
                      <a16:creationId xmlns:a16="http://schemas.microsoft.com/office/drawing/2014/main" id="{11EB2FD6-4D7A-412A-8DA8-9299DE4C5ADC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467;p32">
                  <a:extLst>
                    <a:ext uri="{FF2B5EF4-FFF2-40B4-BE49-F238E27FC236}">
                      <a16:creationId xmlns:a16="http://schemas.microsoft.com/office/drawing/2014/main" id="{A293DB90-B44B-4A9E-83B6-A490D24E8017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468;p32">
                <a:extLst>
                  <a:ext uri="{FF2B5EF4-FFF2-40B4-BE49-F238E27FC236}">
                    <a16:creationId xmlns:a16="http://schemas.microsoft.com/office/drawing/2014/main" id="{1BF4B48E-BE2A-4AF8-8807-18D0CA5954FD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230" name="Google Shape;469;p32">
                  <a:extLst>
                    <a:ext uri="{FF2B5EF4-FFF2-40B4-BE49-F238E27FC236}">
                      <a16:creationId xmlns:a16="http://schemas.microsoft.com/office/drawing/2014/main" id="{7F2918D2-8010-44F9-97B4-5000B646D0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70;p32">
                  <a:extLst>
                    <a:ext uri="{FF2B5EF4-FFF2-40B4-BE49-F238E27FC236}">
                      <a16:creationId xmlns:a16="http://schemas.microsoft.com/office/drawing/2014/main" id="{1577832D-477B-48C4-A8F8-3500A732D400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71;p32">
                  <a:extLst>
                    <a:ext uri="{FF2B5EF4-FFF2-40B4-BE49-F238E27FC236}">
                      <a16:creationId xmlns:a16="http://schemas.microsoft.com/office/drawing/2014/main" id="{783CFE11-3E36-4103-A7AD-21896DD71FA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472;p32">
                  <a:extLst>
                    <a:ext uri="{FF2B5EF4-FFF2-40B4-BE49-F238E27FC236}">
                      <a16:creationId xmlns:a16="http://schemas.microsoft.com/office/drawing/2014/main" id="{CE543A93-7543-40C3-BF01-E4AED8BD4CDB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73;p32">
                  <a:extLst>
                    <a:ext uri="{FF2B5EF4-FFF2-40B4-BE49-F238E27FC236}">
                      <a16:creationId xmlns:a16="http://schemas.microsoft.com/office/drawing/2014/main" id="{2BAD52FF-F2C9-428B-8E01-627F25227FD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474;p32">
                  <a:extLst>
                    <a:ext uri="{FF2B5EF4-FFF2-40B4-BE49-F238E27FC236}">
                      <a16:creationId xmlns:a16="http://schemas.microsoft.com/office/drawing/2014/main" id="{C246C5BD-0937-4D29-BD0C-51DA4E57AF91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475;p32">
                  <a:extLst>
                    <a:ext uri="{FF2B5EF4-FFF2-40B4-BE49-F238E27FC236}">
                      <a16:creationId xmlns:a16="http://schemas.microsoft.com/office/drawing/2014/main" id="{60373A3C-9298-4EC3-8816-53D293D566E5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476;p32">
                  <a:extLst>
                    <a:ext uri="{FF2B5EF4-FFF2-40B4-BE49-F238E27FC236}">
                      <a16:creationId xmlns:a16="http://schemas.microsoft.com/office/drawing/2014/main" id="{A7E6F788-4554-4A20-956A-5BC20F6D636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477;p32">
                  <a:extLst>
                    <a:ext uri="{FF2B5EF4-FFF2-40B4-BE49-F238E27FC236}">
                      <a16:creationId xmlns:a16="http://schemas.microsoft.com/office/drawing/2014/main" id="{8F75637D-3C14-40EF-A191-BA58C8365AD0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478;p32">
                  <a:extLst>
                    <a:ext uri="{FF2B5EF4-FFF2-40B4-BE49-F238E27FC236}">
                      <a16:creationId xmlns:a16="http://schemas.microsoft.com/office/drawing/2014/main" id="{64DD6410-B19D-43D7-AABA-7E62BAF65DBC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479;p32">
                  <a:extLst>
                    <a:ext uri="{FF2B5EF4-FFF2-40B4-BE49-F238E27FC236}">
                      <a16:creationId xmlns:a16="http://schemas.microsoft.com/office/drawing/2014/main" id="{10EEE634-5CC2-43FA-95D6-448FD04A469D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480;p32">
                  <a:extLst>
                    <a:ext uri="{FF2B5EF4-FFF2-40B4-BE49-F238E27FC236}">
                      <a16:creationId xmlns:a16="http://schemas.microsoft.com/office/drawing/2014/main" id="{0AE5E179-EC91-4E05-BA43-EFD30ECF62F9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" name="Google Shape;481;p32">
                <a:extLst>
                  <a:ext uri="{FF2B5EF4-FFF2-40B4-BE49-F238E27FC236}">
                    <a16:creationId xmlns:a16="http://schemas.microsoft.com/office/drawing/2014/main" id="{9F3B15F3-9C5C-451A-B7DF-5262321B0ED9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97" name="Google Shape;482;p32">
                  <a:extLst>
                    <a:ext uri="{FF2B5EF4-FFF2-40B4-BE49-F238E27FC236}">
                      <a16:creationId xmlns:a16="http://schemas.microsoft.com/office/drawing/2014/main" id="{F4720C89-62AB-4F63-BB1A-F550972CFB3D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83;p32">
                  <a:extLst>
                    <a:ext uri="{FF2B5EF4-FFF2-40B4-BE49-F238E27FC236}">
                      <a16:creationId xmlns:a16="http://schemas.microsoft.com/office/drawing/2014/main" id="{D5B15D6B-863B-4067-9C88-82600A9CBC64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84;p32">
                  <a:extLst>
                    <a:ext uri="{FF2B5EF4-FFF2-40B4-BE49-F238E27FC236}">
                      <a16:creationId xmlns:a16="http://schemas.microsoft.com/office/drawing/2014/main" id="{1A4F3EFD-39AF-4C04-92FC-DDB36734E578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85;p32">
                  <a:extLst>
                    <a:ext uri="{FF2B5EF4-FFF2-40B4-BE49-F238E27FC236}">
                      <a16:creationId xmlns:a16="http://schemas.microsoft.com/office/drawing/2014/main" id="{2CF626F4-8420-44FE-99AA-B47CA1F0BBF5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86;p32">
                  <a:extLst>
                    <a:ext uri="{FF2B5EF4-FFF2-40B4-BE49-F238E27FC236}">
                      <a16:creationId xmlns:a16="http://schemas.microsoft.com/office/drawing/2014/main" id="{CC915899-74DF-48C2-89B1-B1055FCD495D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87;p32">
                  <a:extLst>
                    <a:ext uri="{FF2B5EF4-FFF2-40B4-BE49-F238E27FC236}">
                      <a16:creationId xmlns:a16="http://schemas.microsoft.com/office/drawing/2014/main" id="{94297BD8-313B-442D-911F-11A892F0454D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88;p32">
                  <a:extLst>
                    <a:ext uri="{FF2B5EF4-FFF2-40B4-BE49-F238E27FC236}">
                      <a16:creationId xmlns:a16="http://schemas.microsoft.com/office/drawing/2014/main" id="{93BA5A14-F212-4143-B510-BEF372D0175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89;p32">
                  <a:extLst>
                    <a:ext uri="{FF2B5EF4-FFF2-40B4-BE49-F238E27FC236}">
                      <a16:creationId xmlns:a16="http://schemas.microsoft.com/office/drawing/2014/main" id="{E8924D57-221D-4265-B763-A59327A5A2B7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90;p32">
                  <a:extLst>
                    <a:ext uri="{FF2B5EF4-FFF2-40B4-BE49-F238E27FC236}">
                      <a16:creationId xmlns:a16="http://schemas.microsoft.com/office/drawing/2014/main" id="{5E992BDC-6551-48B6-83D1-9A4428C84F8D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91;p32">
                  <a:extLst>
                    <a:ext uri="{FF2B5EF4-FFF2-40B4-BE49-F238E27FC236}">
                      <a16:creationId xmlns:a16="http://schemas.microsoft.com/office/drawing/2014/main" id="{6E1776B3-E3DE-47AF-B880-4FCEEB76910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92;p32">
                  <a:extLst>
                    <a:ext uri="{FF2B5EF4-FFF2-40B4-BE49-F238E27FC236}">
                      <a16:creationId xmlns:a16="http://schemas.microsoft.com/office/drawing/2014/main" id="{CE6A8B18-5027-4ED8-8351-E2BA7EB55259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93;p32">
                  <a:extLst>
                    <a:ext uri="{FF2B5EF4-FFF2-40B4-BE49-F238E27FC236}">
                      <a16:creationId xmlns:a16="http://schemas.microsoft.com/office/drawing/2014/main" id="{09AE428F-6A8C-420E-B63C-3037988DB140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94;p32">
                  <a:extLst>
                    <a:ext uri="{FF2B5EF4-FFF2-40B4-BE49-F238E27FC236}">
                      <a16:creationId xmlns:a16="http://schemas.microsoft.com/office/drawing/2014/main" id="{034DA1AF-40F7-444E-9B77-72C15AB1C0D6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95;p32">
                  <a:extLst>
                    <a:ext uri="{FF2B5EF4-FFF2-40B4-BE49-F238E27FC236}">
                      <a16:creationId xmlns:a16="http://schemas.microsoft.com/office/drawing/2014/main" id="{06D4DFBF-01C5-422A-AFC4-2781D4F2B304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96;p32">
                  <a:extLst>
                    <a:ext uri="{FF2B5EF4-FFF2-40B4-BE49-F238E27FC236}">
                      <a16:creationId xmlns:a16="http://schemas.microsoft.com/office/drawing/2014/main" id="{0FF5C2A2-C2C6-449A-9C25-C621C28AE02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97;p32">
                  <a:extLst>
                    <a:ext uri="{FF2B5EF4-FFF2-40B4-BE49-F238E27FC236}">
                      <a16:creationId xmlns:a16="http://schemas.microsoft.com/office/drawing/2014/main" id="{5A093007-C377-445B-A422-11CC239DDC7C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98;p32">
                  <a:extLst>
                    <a:ext uri="{FF2B5EF4-FFF2-40B4-BE49-F238E27FC236}">
                      <a16:creationId xmlns:a16="http://schemas.microsoft.com/office/drawing/2014/main" id="{900B379A-1882-422A-A1E0-CB8A8A5A42B2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99;p32">
                  <a:extLst>
                    <a:ext uri="{FF2B5EF4-FFF2-40B4-BE49-F238E27FC236}">
                      <a16:creationId xmlns:a16="http://schemas.microsoft.com/office/drawing/2014/main" id="{A5DC5876-5B1C-42BA-8EB5-A9F3AA507D4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500;p32">
                  <a:extLst>
                    <a:ext uri="{FF2B5EF4-FFF2-40B4-BE49-F238E27FC236}">
                      <a16:creationId xmlns:a16="http://schemas.microsoft.com/office/drawing/2014/main" id="{2BE78191-7949-403A-BD95-EF9736249B79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01;p32">
                  <a:extLst>
                    <a:ext uri="{FF2B5EF4-FFF2-40B4-BE49-F238E27FC236}">
                      <a16:creationId xmlns:a16="http://schemas.microsoft.com/office/drawing/2014/main" id="{CE5A0547-D4F7-4E16-BAD4-DE55310CC8B1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02;p32">
                  <a:extLst>
                    <a:ext uri="{FF2B5EF4-FFF2-40B4-BE49-F238E27FC236}">
                      <a16:creationId xmlns:a16="http://schemas.microsoft.com/office/drawing/2014/main" id="{4F056ABD-D6BB-4939-9409-0BEC601EA197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03;p32">
                  <a:extLst>
                    <a:ext uri="{FF2B5EF4-FFF2-40B4-BE49-F238E27FC236}">
                      <a16:creationId xmlns:a16="http://schemas.microsoft.com/office/drawing/2014/main" id="{F0480D1A-BA96-4B16-A0E9-2CAD93944515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04;p32">
                  <a:extLst>
                    <a:ext uri="{FF2B5EF4-FFF2-40B4-BE49-F238E27FC236}">
                      <a16:creationId xmlns:a16="http://schemas.microsoft.com/office/drawing/2014/main" id="{99BBB797-7034-4905-891F-F9152B8F3AA3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05;p32">
                  <a:extLst>
                    <a:ext uri="{FF2B5EF4-FFF2-40B4-BE49-F238E27FC236}">
                      <a16:creationId xmlns:a16="http://schemas.microsoft.com/office/drawing/2014/main" id="{CD3403B1-D172-4ED8-BF09-EB984C81090C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06;p32">
                  <a:extLst>
                    <a:ext uri="{FF2B5EF4-FFF2-40B4-BE49-F238E27FC236}">
                      <a16:creationId xmlns:a16="http://schemas.microsoft.com/office/drawing/2014/main" id="{E2422D42-6ED9-41A5-AF8A-AE0B4E0959C0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07;p32">
                  <a:extLst>
                    <a:ext uri="{FF2B5EF4-FFF2-40B4-BE49-F238E27FC236}">
                      <a16:creationId xmlns:a16="http://schemas.microsoft.com/office/drawing/2014/main" id="{D071A2B9-63A2-4471-8344-7B7AED17F2F7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08;p32">
                  <a:extLst>
                    <a:ext uri="{FF2B5EF4-FFF2-40B4-BE49-F238E27FC236}">
                      <a16:creationId xmlns:a16="http://schemas.microsoft.com/office/drawing/2014/main" id="{5BEC2A17-7F7B-4274-953F-39B32A1BEC03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09;p32">
                  <a:extLst>
                    <a:ext uri="{FF2B5EF4-FFF2-40B4-BE49-F238E27FC236}">
                      <a16:creationId xmlns:a16="http://schemas.microsoft.com/office/drawing/2014/main" id="{3D20E924-CEBA-4D9F-BE88-3DBA4AC9E010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510;p32">
                  <a:extLst>
                    <a:ext uri="{FF2B5EF4-FFF2-40B4-BE49-F238E27FC236}">
                      <a16:creationId xmlns:a16="http://schemas.microsoft.com/office/drawing/2014/main" id="{227FF06E-035F-43E4-8C6F-86825AF5497D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511;p32">
                  <a:extLst>
                    <a:ext uri="{FF2B5EF4-FFF2-40B4-BE49-F238E27FC236}">
                      <a16:creationId xmlns:a16="http://schemas.microsoft.com/office/drawing/2014/main" id="{67CA27A7-FEF7-4F11-A7D4-4DAD2E8B34D1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512;p32">
                  <a:extLst>
                    <a:ext uri="{FF2B5EF4-FFF2-40B4-BE49-F238E27FC236}">
                      <a16:creationId xmlns:a16="http://schemas.microsoft.com/office/drawing/2014/main" id="{FBAE3282-2681-4E03-842D-7A9D113039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513;p32">
                  <a:extLst>
                    <a:ext uri="{FF2B5EF4-FFF2-40B4-BE49-F238E27FC236}">
                      <a16:creationId xmlns:a16="http://schemas.microsoft.com/office/drawing/2014/main" id="{A5030E65-F2BF-4BBB-A8C3-3D782FCCBFEA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14;p32">
                  <a:extLst>
                    <a:ext uri="{FF2B5EF4-FFF2-40B4-BE49-F238E27FC236}">
                      <a16:creationId xmlns:a16="http://schemas.microsoft.com/office/drawing/2014/main" id="{7201299F-92EA-456C-AAF1-87A241BF71B1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8" name="Google Shape;329;p32">
            <a:extLst>
              <a:ext uri="{FF2B5EF4-FFF2-40B4-BE49-F238E27FC236}">
                <a16:creationId xmlns:a16="http://schemas.microsoft.com/office/drawing/2014/main" id="{B400A734-9C70-4506-86BB-9AE7D1C54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527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-317500">
              <a:buSzPts val="1400"/>
              <a:buFont typeface="Open Sans Light"/>
              <a:buChar char="●"/>
            </a:pPr>
            <a:r>
              <a:rPr lang="ar-SA" sz="1200" dirty="0"/>
              <a:t>Collected the data from Kaggle website</a:t>
            </a:r>
            <a:endParaRPr lang="en-US" sz="1200" dirty="0"/>
          </a:p>
          <a:p>
            <a:pPr marL="596900" indent="0">
              <a:buSzPts val="1400"/>
              <a:buNone/>
            </a:pPr>
            <a:endParaRPr lang="en-US" sz="1200" dirty="0"/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2938 Columns </a:t>
            </a:r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22 Rows</a:t>
            </a:r>
          </a:p>
          <a:p>
            <a:pPr marL="596900" indent="0">
              <a:buSzPts val="140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596900" indent="0">
              <a:buSzPts val="1400"/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8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indent="-317500">
              <a:buSzPts val="1400"/>
              <a:buFont typeface="Open Sans Light"/>
              <a:buChar char="●"/>
            </a:pPr>
            <a:endParaRPr lang="en-US" dirty="0"/>
          </a:p>
          <a:p>
            <a:pPr marL="914400" indent="-317500">
              <a:buSzPts val="1400"/>
              <a:buFont typeface="Open Sans Light"/>
              <a:buChar char="●"/>
            </a:pPr>
            <a:endParaRPr lang="en-US" sz="1200" dirty="0"/>
          </a:p>
          <a:p>
            <a:pPr marL="596900" indent="0">
              <a:buSzPts val="1400"/>
              <a:buNone/>
            </a:pPr>
            <a:endParaRPr lang="ar-SA" sz="1200" dirty="0"/>
          </a:p>
          <a:p>
            <a:pPr marL="914400" indent="-317500">
              <a:buSzPts val="1400"/>
              <a:buFont typeface="Open Sans Light"/>
              <a:buChar char="●"/>
            </a:pPr>
            <a:endParaRPr lang="ar-SA" dirty="0"/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8" name="Google Shape;298;p30"/>
          <p:cNvSpPr txBox="1"/>
          <p:nvPr/>
        </p:nvSpPr>
        <p:spPr>
          <a:xfrm>
            <a:off x="626625" y="439049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.</a:t>
            </a:r>
            <a:endParaRPr sz="12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2F928BE3-DC5B-4F1A-9297-1918135F6666}"/>
              </a:ext>
            </a:extLst>
          </p:cNvPr>
          <p:cNvSpPr txBox="1">
            <a:spLocks/>
          </p:cNvSpPr>
          <p:nvPr/>
        </p:nvSpPr>
        <p:spPr>
          <a:xfrm>
            <a:off x="732950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 err="1">
                <a:cs typeface="+mj-cs"/>
              </a:rPr>
              <a:t>DataSet</a:t>
            </a: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4E1E1CEA-81BB-4CBB-9A9B-FF502BC6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8" y="1376119"/>
            <a:ext cx="6271969" cy="3500480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C8D44C31-BEF4-4AEF-B896-736FCA7F7E7E}"/>
              </a:ext>
            </a:extLst>
          </p:cNvPr>
          <p:cNvSpPr txBox="1">
            <a:spLocks/>
          </p:cNvSpPr>
          <p:nvPr/>
        </p:nvSpPr>
        <p:spPr>
          <a:xfrm>
            <a:off x="591184" y="4007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658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494;p65">
            <a:extLst>
              <a:ext uri="{FF2B5EF4-FFF2-40B4-BE49-F238E27FC236}">
                <a16:creationId xmlns:a16="http://schemas.microsoft.com/office/drawing/2014/main" id="{6CE6CD83-52DF-4010-B644-03E25F07DBAE}"/>
              </a:ext>
            </a:extLst>
          </p:cNvPr>
          <p:cNvSpPr txBox="1">
            <a:spLocks/>
          </p:cNvSpPr>
          <p:nvPr/>
        </p:nvSpPr>
        <p:spPr>
          <a:xfrm>
            <a:off x="3593388" y="2170178"/>
            <a:ext cx="14732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33" name="Google Shape;329;p32">
            <a:extLst>
              <a:ext uri="{FF2B5EF4-FFF2-40B4-BE49-F238E27FC236}">
                <a16:creationId xmlns:a16="http://schemas.microsoft.com/office/drawing/2014/main" id="{471669E2-A9FD-48DA-A16B-BC5154FB31EB}"/>
              </a:ext>
            </a:extLst>
          </p:cNvPr>
          <p:cNvSpPr txBox="1">
            <a:spLocks/>
          </p:cNvSpPr>
          <p:nvPr/>
        </p:nvSpPr>
        <p:spPr>
          <a:xfrm>
            <a:off x="811662" y="2172554"/>
            <a:ext cx="1606777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check </a:t>
            </a:r>
            <a:r>
              <a:rPr lang="en-US" sz="1600" dirty="0" err="1">
                <a:cs typeface="+mj-cs"/>
              </a:rPr>
              <a:t>duplicat</a:t>
            </a:r>
            <a:endParaRPr lang="en-US" sz="1600" dirty="0">
              <a:cs typeface="+mj-cs"/>
            </a:endParaRPr>
          </a:p>
        </p:txBody>
      </p:sp>
      <p:sp>
        <p:nvSpPr>
          <p:cNvPr id="39" name="Google Shape;329;p32">
            <a:extLst>
              <a:ext uri="{FF2B5EF4-FFF2-40B4-BE49-F238E27FC236}">
                <a16:creationId xmlns:a16="http://schemas.microsoft.com/office/drawing/2014/main" id="{5975A581-3737-46A9-9113-6F45B0DA1809}"/>
              </a:ext>
            </a:extLst>
          </p:cNvPr>
          <p:cNvSpPr txBox="1">
            <a:spLocks/>
          </p:cNvSpPr>
          <p:nvPr/>
        </p:nvSpPr>
        <p:spPr>
          <a:xfrm>
            <a:off x="2559868" y="2986351"/>
            <a:ext cx="1415590" cy="8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rename column</a:t>
            </a:r>
          </a:p>
        </p:txBody>
      </p:sp>
      <p:sp>
        <p:nvSpPr>
          <p:cNvPr id="30" name="Google Shape;329;p32">
            <a:extLst>
              <a:ext uri="{FF2B5EF4-FFF2-40B4-BE49-F238E27FC236}">
                <a16:creationId xmlns:a16="http://schemas.microsoft.com/office/drawing/2014/main" id="{EDBB9AD4-0FC1-44CB-AE72-A08D835D2C7C}"/>
              </a:ext>
            </a:extLst>
          </p:cNvPr>
          <p:cNvSpPr txBox="1">
            <a:spLocks/>
          </p:cNvSpPr>
          <p:nvPr/>
        </p:nvSpPr>
        <p:spPr>
          <a:xfrm>
            <a:off x="3964675" y="3456230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31" name="Google Shape;329;p32">
            <a:extLst>
              <a:ext uri="{FF2B5EF4-FFF2-40B4-BE49-F238E27FC236}">
                <a16:creationId xmlns:a16="http://schemas.microsoft.com/office/drawing/2014/main" id="{4349928A-CBD1-4E78-9434-598678C1A4F9}"/>
              </a:ext>
            </a:extLst>
          </p:cNvPr>
          <p:cNvSpPr txBox="1">
            <a:spLocks/>
          </p:cNvSpPr>
          <p:nvPr/>
        </p:nvSpPr>
        <p:spPr>
          <a:xfrm>
            <a:off x="7327572" y="1836742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Feature Selection</a:t>
            </a:r>
          </a:p>
        </p:txBody>
      </p:sp>
      <p:sp>
        <p:nvSpPr>
          <p:cNvPr id="32" name="Google Shape;329;p32">
            <a:extLst>
              <a:ext uri="{FF2B5EF4-FFF2-40B4-BE49-F238E27FC236}">
                <a16:creationId xmlns:a16="http://schemas.microsoft.com/office/drawing/2014/main" id="{7BAD3FEB-45C2-40EF-8537-85E0CA402B9F}"/>
              </a:ext>
            </a:extLst>
          </p:cNvPr>
          <p:cNvSpPr txBox="1">
            <a:spLocks/>
          </p:cNvSpPr>
          <p:nvPr/>
        </p:nvSpPr>
        <p:spPr>
          <a:xfrm>
            <a:off x="5706984" y="3069526"/>
            <a:ext cx="1727097" cy="8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Scaler</a:t>
            </a:r>
          </a:p>
        </p:txBody>
      </p:sp>
      <p:sp>
        <p:nvSpPr>
          <p:cNvPr id="34" name="Google Shape;329;p32">
            <a:extLst>
              <a:ext uri="{FF2B5EF4-FFF2-40B4-BE49-F238E27FC236}">
                <a16:creationId xmlns:a16="http://schemas.microsoft.com/office/drawing/2014/main" id="{702DCE32-A9EA-45AA-A99C-175A3939E264}"/>
              </a:ext>
            </a:extLst>
          </p:cNvPr>
          <p:cNvSpPr txBox="1">
            <a:spLocks/>
          </p:cNvSpPr>
          <p:nvPr/>
        </p:nvSpPr>
        <p:spPr>
          <a:xfrm>
            <a:off x="509644" y="0"/>
            <a:ext cx="274738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Data Preprocessing</a:t>
            </a:r>
          </a:p>
        </p:txBody>
      </p:sp>
      <p:sp>
        <p:nvSpPr>
          <p:cNvPr id="35" name="Google Shape;329;p32">
            <a:extLst>
              <a:ext uri="{FF2B5EF4-FFF2-40B4-BE49-F238E27FC236}">
                <a16:creationId xmlns:a16="http://schemas.microsoft.com/office/drawing/2014/main" id="{6F2043F8-056C-4EF5-B6B3-5E2B7BA5B55E}"/>
              </a:ext>
            </a:extLst>
          </p:cNvPr>
          <p:cNvSpPr txBox="1">
            <a:spLocks/>
          </p:cNvSpPr>
          <p:nvPr/>
        </p:nvSpPr>
        <p:spPr>
          <a:xfrm>
            <a:off x="3593388" y="2155820"/>
            <a:ext cx="1727097" cy="105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Label Encoding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9BD963C6-A5C1-40A5-B630-F40510F1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" y="2190304"/>
            <a:ext cx="4483725" cy="243319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21A34697-701E-4FA7-88B3-3C183DDF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91" y="2190305"/>
            <a:ext cx="4072176" cy="2433197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D937F3EE-50B0-483D-8A01-2E1038A4D6F3}"/>
              </a:ext>
            </a:extLst>
          </p:cNvPr>
          <p:cNvSpPr txBox="1">
            <a:spLocks/>
          </p:cNvSpPr>
          <p:nvPr/>
        </p:nvSpPr>
        <p:spPr>
          <a:xfrm>
            <a:off x="683332" y="7088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EDA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DDE14E3-725F-4E18-BF7A-B68B20AD4422}"/>
              </a:ext>
            </a:extLst>
          </p:cNvPr>
          <p:cNvSpPr txBox="1"/>
          <p:nvPr/>
        </p:nvSpPr>
        <p:spPr>
          <a:xfrm>
            <a:off x="387787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Protocol  safer TCP and the most protocol that happens in it anomaly UDP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B5FF6D-9496-49DE-A537-8FEECE0B1B2B}"/>
              </a:ext>
            </a:extLst>
          </p:cNvPr>
          <p:cNvSpPr txBox="1"/>
          <p:nvPr/>
        </p:nvSpPr>
        <p:spPr>
          <a:xfrm>
            <a:off x="5899298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The safer is flag SE</a:t>
            </a:r>
          </a:p>
        </p:txBody>
      </p:sp>
    </p:spTree>
    <p:extLst>
      <p:ext uri="{BB962C8B-B14F-4D97-AF65-F5344CB8AC3E}">
        <p14:creationId xmlns:p14="http://schemas.microsoft.com/office/powerpoint/2010/main" val="27992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" name="Google Shape;1644;p43"/>
          <p:cNvGraphicFramePr/>
          <p:nvPr>
            <p:extLst>
              <p:ext uri="{D42A27DB-BD31-4B8C-83A1-F6EECF244321}">
                <p14:modId xmlns:p14="http://schemas.microsoft.com/office/powerpoint/2010/main" val="661596183"/>
              </p:ext>
            </p:extLst>
          </p:nvPr>
        </p:nvGraphicFramePr>
        <p:xfrm>
          <a:off x="170120" y="1006767"/>
          <a:ext cx="8874643" cy="4058761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3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555">
                  <a:extLst>
                    <a:ext uri="{9D8B030D-6E8A-4147-A177-3AD203B41FA5}">
                      <a16:colId xmlns:a16="http://schemas.microsoft.com/office/drawing/2014/main" val="2480419138"/>
                    </a:ext>
                  </a:extLst>
                </a:gridCol>
                <a:gridCol w="954577">
                  <a:extLst>
                    <a:ext uri="{9D8B030D-6E8A-4147-A177-3AD203B41FA5}">
                      <a16:colId xmlns:a16="http://schemas.microsoft.com/office/drawing/2014/main" val="1152195188"/>
                    </a:ext>
                  </a:extLst>
                </a:gridCol>
                <a:gridCol w="1231099">
                  <a:extLst>
                    <a:ext uri="{9D8B030D-6E8A-4147-A177-3AD203B41FA5}">
                      <a16:colId xmlns:a16="http://schemas.microsoft.com/office/drawing/2014/main" val="3793400842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LogisticRegression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0.63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0.62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0.62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0.61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33491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XGBoost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85587"/>
                  </a:ext>
                </a:extLst>
              </a:tr>
            </a:tbl>
          </a:graphicData>
        </a:graphic>
      </p:graphicFrame>
      <p:sp>
        <p:nvSpPr>
          <p:cNvPr id="164" name="Google Shape;329;p32">
            <a:extLst>
              <a:ext uri="{FF2B5EF4-FFF2-40B4-BE49-F238E27FC236}">
                <a16:creationId xmlns:a16="http://schemas.microsoft.com/office/drawing/2014/main" id="{B10B25BF-70FF-4E06-BF61-DE6F0AB10C5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sp>
        <p:nvSpPr>
          <p:cNvPr id="170" name="Google Shape;329;p32">
            <a:extLst>
              <a:ext uri="{FF2B5EF4-FFF2-40B4-BE49-F238E27FC236}">
                <a16:creationId xmlns:a16="http://schemas.microsoft.com/office/drawing/2014/main" id="{FBAE3463-B5A1-43A8-A704-E9CBFD184D90}"/>
              </a:ext>
            </a:extLst>
          </p:cNvPr>
          <p:cNvSpPr txBox="1">
            <a:spLocks/>
          </p:cNvSpPr>
          <p:nvPr/>
        </p:nvSpPr>
        <p:spPr>
          <a:xfrm>
            <a:off x="920617" y="1013637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171" name="Google Shape;329;p32">
            <a:extLst>
              <a:ext uri="{FF2B5EF4-FFF2-40B4-BE49-F238E27FC236}">
                <a16:creationId xmlns:a16="http://schemas.microsoft.com/office/drawing/2014/main" id="{36177DD7-CFD7-4BC8-A836-E3AE10FF4F55}"/>
              </a:ext>
            </a:extLst>
          </p:cNvPr>
          <p:cNvSpPr txBox="1">
            <a:spLocks/>
          </p:cNvSpPr>
          <p:nvPr/>
        </p:nvSpPr>
        <p:spPr>
          <a:xfrm>
            <a:off x="2671012" y="1013637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172" name="Google Shape;329;p32">
            <a:extLst>
              <a:ext uri="{FF2B5EF4-FFF2-40B4-BE49-F238E27FC236}">
                <a16:creationId xmlns:a16="http://schemas.microsoft.com/office/drawing/2014/main" id="{E6FA11E1-E321-4C3F-A4C3-72AC36B9BF13}"/>
              </a:ext>
            </a:extLst>
          </p:cNvPr>
          <p:cNvSpPr txBox="1">
            <a:spLocks/>
          </p:cNvSpPr>
          <p:nvPr/>
        </p:nvSpPr>
        <p:spPr>
          <a:xfrm>
            <a:off x="3846050" y="1013637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173" name="Google Shape;329;p32">
            <a:extLst>
              <a:ext uri="{FF2B5EF4-FFF2-40B4-BE49-F238E27FC236}">
                <a16:creationId xmlns:a16="http://schemas.microsoft.com/office/drawing/2014/main" id="{E6567359-C7D2-4C1E-8CF8-F8560B83B0BF}"/>
              </a:ext>
            </a:extLst>
          </p:cNvPr>
          <p:cNvSpPr txBox="1">
            <a:spLocks/>
          </p:cNvSpPr>
          <p:nvPr/>
        </p:nvSpPr>
        <p:spPr>
          <a:xfrm>
            <a:off x="4572000" y="1006767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Accuracy  </a:t>
            </a:r>
          </a:p>
        </p:txBody>
      </p:sp>
      <p:sp>
        <p:nvSpPr>
          <p:cNvPr id="174" name="Google Shape;329;p32">
            <a:extLst>
              <a:ext uri="{FF2B5EF4-FFF2-40B4-BE49-F238E27FC236}">
                <a16:creationId xmlns:a16="http://schemas.microsoft.com/office/drawing/2014/main" id="{B872EA48-00B8-4EF7-B7EC-2B2A62E7A3C5}"/>
              </a:ext>
            </a:extLst>
          </p:cNvPr>
          <p:cNvSpPr txBox="1">
            <a:spLocks/>
          </p:cNvSpPr>
          <p:nvPr/>
        </p:nvSpPr>
        <p:spPr>
          <a:xfrm>
            <a:off x="5755326" y="1014279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F1-Score</a:t>
            </a:r>
          </a:p>
        </p:txBody>
      </p:sp>
      <p:sp>
        <p:nvSpPr>
          <p:cNvPr id="175" name="Google Shape;329;p32">
            <a:extLst>
              <a:ext uri="{FF2B5EF4-FFF2-40B4-BE49-F238E27FC236}">
                <a16:creationId xmlns:a16="http://schemas.microsoft.com/office/drawing/2014/main" id="{A867ED20-A7FD-4564-9AB1-E1783EEAE778}"/>
              </a:ext>
            </a:extLst>
          </p:cNvPr>
          <p:cNvSpPr txBox="1">
            <a:spLocks/>
          </p:cNvSpPr>
          <p:nvPr/>
        </p:nvSpPr>
        <p:spPr>
          <a:xfrm>
            <a:off x="6815037" y="1021791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Recall</a:t>
            </a:r>
          </a:p>
        </p:txBody>
      </p:sp>
      <p:sp>
        <p:nvSpPr>
          <p:cNvPr id="177" name="Google Shape;329;p32">
            <a:extLst>
              <a:ext uri="{FF2B5EF4-FFF2-40B4-BE49-F238E27FC236}">
                <a16:creationId xmlns:a16="http://schemas.microsoft.com/office/drawing/2014/main" id="{DB4874C1-C168-407D-8F17-6440CB61CC28}"/>
              </a:ext>
            </a:extLst>
          </p:cNvPr>
          <p:cNvSpPr txBox="1">
            <a:spLocks/>
          </p:cNvSpPr>
          <p:nvPr/>
        </p:nvSpPr>
        <p:spPr>
          <a:xfrm>
            <a:off x="7810789" y="1021791"/>
            <a:ext cx="12861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Precision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69FFC836-2465-4C07-A4DD-103237CE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1902"/>
              </p:ext>
            </p:extLst>
          </p:nvPr>
        </p:nvGraphicFramePr>
        <p:xfrm>
          <a:off x="756209" y="1611387"/>
          <a:ext cx="6650105" cy="288679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3453255995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2906715928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3345760778"/>
                    </a:ext>
                  </a:extLst>
                </a:gridCol>
                <a:gridCol w="958285">
                  <a:extLst>
                    <a:ext uri="{9D8B030D-6E8A-4147-A177-3AD203B41FA5}">
                      <a16:colId xmlns:a16="http://schemas.microsoft.com/office/drawing/2014/main" val="3905478863"/>
                    </a:ext>
                  </a:extLst>
                </a:gridCol>
                <a:gridCol w="1225302">
                  <a:extLst>
                    <a:ext uri="{9D8B030D-6E8A-4147-A177-3AD203B41FA5}">
                      <a16:colId xmlns:a16="http://schemas.microsoft.com/office/drawing/2014/main" val="50065000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2711959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graid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Search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55496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graid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Search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21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graid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Search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LogisticRegression</a:t>
                      </a:r>
                      <a:endParaRPr lang="en-US"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74628"/>
                  </a:ext>
                </a:extLst>
              </a:tr>
            </a:tbl>
          </a:graphicData>
        </a:graphic>
      </p:graphicFrame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4E5BD0A5-58AD-4603-9E46-6873C17B34B0}"/>
              </a:ext>
            </a:extLst>
          </p:cNvPr>
          <p:cNvSpPr txBox="1">
            <a:spLocks/>
          </p:cNvSpPr>
          <p:nvPr/>
        </p:nvSpPr>
        <p:spPr>
          <a:xfrm>
            <a:off x="1523486" y="1562464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51C2A43D-8198-4F6D-AA9A-03A6ACE23A20}"/>
              </a:ext>
            </a:extLst>
          </p:cNvPr>
          <p:cNvSpPr txBox="1">
            <a:spLocks/>
          </p:cNvSpPr>
          <p:nvPr/>
        </p:nvSpPr>
        <p:spPr>
          <a:xfrm>
            <a:off x="3241899" y="1576640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6AC9FD46-6CE0-41AC-925A-A6ACC3513209}"/>
              </a:ext>
            </a:extLst>
          </p:cNvPr>
          <p:cNvSpPr txBox="1">
            <a:spLocks/>
          </p:cNvSpPr>
          <p:nvPr/>
        </p:nvSpPr>
        <p:spPr>
          <a:xfrm>
            <a:off x="4463925" y="1576640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2961AB48-157F-4E05-9718-53A47DE6F0B8}"/>
              </a:ext>
            </a:extLst>
          </p:cNvPr>
          <p:cNvSpPr txBox="1">
            <a:spLocks/>
          </p:cNvSpPr>
          <p:nvPr/>
        </p:nvSpPr>
        <p:spPr>
          <a:xfrm>
            <a:off x="4610272" y="1698330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1C4799B8-E04B-4999-9F11-2B9B3CD52175}"/>
              </a:ext>
            </a:extLst>
          </p:cNvPr>
          <p:cNvSpPr txBox="1">
            <a:spLocks/>
          </p:cNvSpPr>
          <p:nvPr/>
        </p:nvSpPr>
        <p:spPr>
          <a:xfrm>
            <a:off x="5704723" y="1615847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9" name="Google Shape;329;p32">
            <a:extLst>
              <a:ext uri="{FF2B5EF4-FFF2-40B4-BE49-F238E27FC236}">
                <a16:creationId xmlns:a16="http://schemas.microsoft.com/office/drawing/2014/main" id="{DACDE0CB-82CD-4540-935D-CA22C0585E70}"/>
              </a:ext>
            </a:extLst>
          </p:cNvPr>
          <p:cNvSpPr txBox="1">
            <a:spLocks/>
          </p:cNvSpPr>
          <p:nvPr/>
        </p:nvSpPr>
        <p:spPr>
          <a:xfrm>
            <a:off x="5196942" y="1591119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Recall</a:t>
            </a:r>
          </a:p>
        </p:txBody>
      </p:sp>
      <p:sp>
        <p:nvSpPr>
          <p:cNvPr id="10" name="Google Shape;329;p32">
            <a:extLst>
              <a:ext uri="{FF2B5EF4-FFF2-40B4-BE49-F238E27FC236}">
                <a16:creationId xmlns:a16="http://schemas.microsoft.com/office/drawing/2014/main" id="{BAF41CD8-F708-4CBB-AA5B-1CF5B63B030A}"/>
              </a:ext>
            </a:extLst>
          </p:cNvPr>
          <p:cNvSpPr txBox="1">
            <a:spLocks/>
          </p:cNvSpPr>
          <p:nvPr/>
        </p:nvSpPr>
        <p:spPr>
          <a:xfrm>
            <a:off x="6174930" y="1607178"/>
            <a:ext cx="12861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Precision</a:t>
            </a:r>
          </a:p>
        </p:txBody>
      </p:sp>
      <p:sp>
        <p:nvSpPr>
          <p:cNvPr id="12" name="Google Shape;329;p32">
            <a:extLst>
              <a:ext uri="{FF2B5EF4-FFF2-40B4-BE49-F238E27FC236}">
                <a16:creationId xmlns:a16="http://schemas.microsoft.com/office/drawing/2014/main" id="{9DEBB834-64C5-4F8F-B8D7-A887D53E25F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</p:spTree>
    <p:extLst>
      <p:ext uri="{BB962C8B-B14F-4D97-AF65-F5344CB8AC3E}">
        <p14:creationId xmlns:p14="http://schemas.microsoft.com/office/powerpoint/2010/main" val="4324704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210</Words>
  <Application>Microsoft Office PowerPoint</Application>
  <PresentationFormat>عرض على الشاشة (16:9)</PresentationFormat>
  <Paragraphs>128</Paragraphs>
  <Slides>12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Open Sans Light</vt:lpstr>
      <vt:lpstr>DM Sans</vt:lpstr>
      <vt:lpstr>Secular One</vt:lpstr>
      <vt:lpstr>Viga</vt:lpstr>
      <vt:lpstr>Arial</vt:lpstr>
      <vt:lpstr>sofia-pro</vt:lpstr>
      <vt:lpstr>Cyber Security Business Plan</vt:lpstr>
      <vt:lpstr>عرض تقديمي في PowerPoint</vt:lpstr>
      <vt:lpstr>01</vt:lpstr>
      <vt:lpstr>Overview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شهد</dc:creator>
  <cp:lastModifiedBy> </cp:lastModifiedBy>
  <cp:revision>22</cp:revision>
  <dcterms:modified xsi:type="dcterms:W3CDTF">2022-01-11T08:34:45Z</dcterms:modified>
</cp:coreProperties>
</file>