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87"/>
    <a:srgbClr val="00AC21"/>
    <a:srgbClr val="9ACCCD"/>
    <a:srgbClr val="C1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49AE7-ECAF-4D9D-80E7-AA21B19991B2}" v="55" dt="2021-12-27T07:17:17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بلا نمط، بلا شبكة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بلا نمط، شبكة جدول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hahadd74@gmail.com" userId="8b10559db72a7956" providerId="LiveId" clId="{BF449AE7-ECAF-4D9D-80E7-AA21B19991B2}"/>
    <pc:docChg chg="undo custSel addSld modSld">
      <pc:chgData name="sshahadd74@gmail.com" userId="8b10559db72a7956" providerId="LiveId" clId="{BF449AE7-ECAF-4D9D-80E7-AA21B19991B2}" dt="2021-12-27T07:18:01.197" v="2736" actId="14100"/>
      <pc:docMkLst>
        <pc:docMk/>
      </pc:docMkLst>
      <pc:sldChg chg="addSp modSp mod">
        <pc:chgData name="sshahadd74@gmail.com" userId="8b10559db72a7956" providerId="LiveId" clId="{BF449AE7-ECAF-4D9D-80E7-AA21B19991B2}" dt="2021-12-26T19:47:02.497" v="87" actId="1076"/>
        <pc:sldMkLst>
          <pc:docMk/>
          <pc:sldMk cId="0" sldId="256"/>
        </pc:sldMkLst>
        <pc:spChg chg="add mod">
          <ac:chgData name="sshahadd74@gmail.com" userId="8b10559db72a7956" providerId="LiveId" clId="{BF449AE7-ECAF-4D9D-80E7-AA21B19991B2}" dt="2021-12-26T19:45:33.899" v="46" actId="1076"/>
          <ac:spMkLst>
            <pc:docMk/>
            <pc:sldMk cId="0" sldId="256"/>
            <ac:spMk id="2" creationId="{EC4C59D3-0B38-4FAB-937F-B1724013BDEF}"/>
          </ac:spMkLst>
        </pc:spChg>
        <pc:spChg chg="add mod">
          <ac:chgData name="sshahadd74@gmail.com" userId="8b10559db72a7956" providerId="LiveId" clId="{BF449AE7-ECAF-4D9D-80E7-AA21B19991B2}" dt="2021-12-26T19:47:02.497" v="87" actId="1076"/>
          <ac:spMkLst>
            <pc:docMk/>
            <pc:sldMk cId="0" sldId="256"/>
            <ac:spMk id="3" creationId="{7C0E47DC-118A-426B-BD6A-CFF74E54156E}"/>
          </ac:spMkLst>
        </pc:spChg>
        <pc:spChg chg="mod">
          <ac:chgData name="sshahadd74@gmail.com" userId="8b10559db72a7956" providerId="LiveId" clId="{BF449AE7-ECAF-4D9D-80E7-AA21B19991B2}" dt="2021-12-26T19:44:02.824" v="20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sshahadd74@gmail.com" userId="8b10559db72a7956" providerId="LiveId" clId="{BF449AE7-ECAF-4D9D-80E7-AA21B19991B2}" dt="2021-12-27T07:18:01.197" v="2736" actId="14100"/>
        <pc:sldMkLst>
          <pc:docMk/>
          <pc:sldMk cId="0" sldId="257"/>
        </pc:sldMkLst>
        <pc:spChg chg="mod">
          <ac:chgData name="sshahadd74@gmail.com" userId="8b10559db72a7956" providerId="LiveId" clId="{BF449AE7-ECAF-4D9D-80E7-AA21B19991B2}" dt="2021-12-26T19:49:03.168" v="107" actId="14100"/>
          <ac:spMkLst>
            <pc:docMk/>
            <pc:sldMk cId="0" sldId="257"/>
            <ac:spMk id="2" creationId="{00000000-0000-0000-0000-000000000000}"/>
          </ac:spMkLst>
        </pc:spChg>
        <pc:spChg chg="del">
          <ac:chgData name="sshahadd74@gmail.com" userId="8b10559db72a7956" providerId="LiveId" clId="{BF449AE7-ECAF-4D9D-80E7-AA21B19991B2}" dt="2021-12-26T19:47:21.656" v="88" actId="21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shahadd74@gmail.com" userId="8b10559db72a7956" providerId="LiveId" clId="{BF449AE7-ECAF-4D9D-80E7-AA21B19991B2}" dt="2021-12-26T20:01:22.420" v="205" actId="1076"/>
          <ac:spMkLst>
            <pc:docMk/>
            <pc:sldMk cId="0" sldId="257"/>
            <ac:spMk id="5" creationId="{AD0980D6-CF1A-4208-873C-8285CF20BA4E}"/>
          </ac:spMkLst>
        </pc:spChg>
        <pc:picChg chg="add mod ord">
          <ac:chgData name="sshahadd74@gmail.com" userId="8b10559db72a7956" providerId="LiveId" clId="{BF449AE7-ECAF-4D9D-80E7-AA21B19991B2}" dt="2021-12-27T07:18:01.197" v="2736" actId="14100"/>
          <ac:picMkLst>
            <pc:docMk/>
            <pc:sldMk cId="0" sldId="257"/>
            <ac:picMk id="7" creationId="{5AEB45D8-2F49-46D8-ABD6-B5ADC618855D}"/>
          </ac:picMkLst>
        </pc:picChg>
      </pc:sldChg>
      <pc:sldChg chg="addSp delSp modSp new mod">
        <pc:chgData name="sshahadd74@gmail.com" userId="8b10559db72a7956" providerId="LiveId" clId="{BF449AE7-ECAF-4D9D-80E7-AA21B19991B2}" dt="2021-12-27T07:17:41.848" v="2734" actId="14100"/>
        <pc:sldMkLst>
          <pc:docMk/>
          <pc:sldMk cId="1138749172" sldId="258"/>
        </pc:sldMkLst>
        <pc:spChg chg="del">
          <ac:chgData name="sshahadd74@gmail.com" userId="8b10559db72a7956" providerId="LiveId" clId="{BF449AE7-ECAF-4D9D-80E7-AA21B19991B2}" dt="2021-12-26T20:07:23.646" v="230" actId="21"/>
          <ac:spMkLst>
            <pc:docMk/>
            <pc:sldMk cId="1138749172" sldId="258"/>
            <ac:spMk id="2" creationId="{DC696BCB-9CA8-43C7-ABE0-BFD8CE13694C}"/>
          </ac:spMkLst>
        </pc:spChg>
        <pc:spChg chg="del">
          <ac:chgData name="sshahadd74@gmail.com" userId="8b10559db72a7956" providerId="LiveId" clId="{BF449AE7-ECAF-4D9D-80E7-AA21B19991B2}" dt="2021-12-26T20:07:32.804" v="231" actId="3680"/>
          <ac:spMkLst>
            <pc:docMk/>
            <pc:sldMk cId="1138749172" sldId="258"/>
            <ac:spMk id="3" creationId="{79E795A3-C761-4428-A3F6-22435C544941}"/>
          </ac:spMkLst>
        </pc:spChg>
        <pc:spChg chg="add del mod">
          <ac:chgData name="sshahadd74@gmail.com" userId="8b10559db72a7956" providerId="LiveId" clId="{BF449AE7-ECAF-4D9D-80E7-AA21B19991B2}" dt="2021-12-26T20:11:33.190" v="248" actId="3680"/>
          <ac:spMkLst>
            <pc:docMk/>
            <pc:sldMk cId="1138749172" sldId="258"/>
            <ac:spMk id="6" creationId="{57C4D131-6B37-466A-B5FE-76AABECC4426}"/>
          </ac:spMkLst>
        </pc:spChg>
        <pc:graphicFrameChg chg="add del mod ord modGraphic">
          <ac:chgData name="sshahadd74@gmail.com" userId="8b10559db72a7956" providerId="LiveId" clId="{BF449AE7-ECAF-4D9D-80E7-AA21B19991B2}" dt="2021-12-26T20:11:21.145" v="247" actId="21"/>
          <ac:graphicFrameMkLst>
            <pc:docMk/>
            <pc:sldMk cId="1138749172" sldId="258"/>
            <ac:graphicFrameMk id="4" creationId="{5F94E61D-2AF2-4C69-A2E2-3FA0525F01D4}"/>
          </ac:graphicFrameMkLst>
        </pc:graphicFrameChg>
        <pc:graphicFrameChg chg="add mod ord modGraphic">
          <ac:chgData name="sshahadd74@gmail.com" userId="8b10559db72a7956" providerId="LiveId" clId="{BF449AE7-ECAF-4D9D-80E7-AA21B19991B2}" dt="2021-12-26T20:18:33.263" v="326" actId="1076"/>
          <ac:graphicFrameMkLst>
            <pc:docMk/>
            <pc:sldMk cId="1138749172" sldId="258"/>
            <ac:graphicFrameMk id="7" creationId="{5AD19267-D647-458F-8133-9908B364D61F}"/>
          </ac:graphicFrameMkLst>
        </pc:graphicFrameChg>
        <pc:picChg chg="add mod">
          <ac:chgData name="sshahadd74@gmail.com" userId="8b10559db72a7956" providerId="LiveId" clId="{BF449AE7-ECAF-4D9D-80E7-AA21B19991B2}" dt="2021-12-27T07:17:41.848" v="2734" actId="14100"/>
          <ac:picMkLst>
            <pc:docMk/>
            <pc:sldMk cId="1138749172" sldId="258"/>
            <ac:picMk id="3" creationId="{044A1705-6361-47E2-A288-3C100D60C6A9}"/>
          </ac:picMkLst>
        </pc:picChg>
      </pc:sldChg>
      <pc:sldChg chg="addSp modSp new mod">
        <pc:chgData name="sshahadd74@gmail.com" userId="8b10559db72a7956" providerId="LiveId" clId="{BF449AE7-ECAF-4D9D-80E7-AA21B19991B2}" dt="2021-12-27T07:16:47.116" v="2727" actId="14100"/>
        <pc:sldMkLst>
          <pc:docMk/>
          <pc:sldMk cId="2296601826" sldId="259"/>
        </pc:sldMkLst>
        <pc:spChg chg="mod">
          <ac:chgData name="sshahadd74@gmail.com" userId="8b10559db72a7956" providerId="LiveId" clId="{BF449AE7-ECAF-4D9D-80E7-AA21B19991B2}" dt="2021-12-27T05:25:56.801" v="560" actId="1076"/>
          <ac:spMkLst>
            <pc:docMk/>
            <pc:sldMk cId="2296601826" sldId="259"/>
            <ac:spMk id="2" creationId="{18AC54C5-4F80-455F-BED1-122B50F086CF}"/>
          </ac:spMkLst>
        </pc:spChg>
        <pc:spChg chg="mod">
          <ac:chgData name="sshahadd74@gmail.com" userId="8b10559db72a7956" providerId="LiveId" clId="{BF449AE7-ECAF-4D9D-80E7-AA21B19991B2}" dt="2021-12-27T06:30:54.664" v="2013" actId="20577"/>
          <ac:spMkLst>
            <pc:docMk/>
            <pc:sldMk cId="2296601826" sldId="259"/>
            <ac:spMk id="3" creationId="{7A827913-B1A8-41A5-B161-21DCCAD306DA}"/>
          </ac:spMkLst>
        </pc:spChg>
        <pc:picChg chg="add mod">
          <ac:chgData name="sshahadd74@gmail.com" userId="8b10559db72a7956" providerId="LiveId" clId="{BF449AE7-ECAF-4D9D-80E7-AA21B19991B2}" dt="2021-12-27T07:16:47.116" v="2727" actId="14100"/>
          <ac:picMkLst>
            <pc:docMk/>
            <pc:sldMk cId="2296601826" sldId="259"/>
            <ac:picMk id="5" creationId="{6718CBAE-F90C-4349-B649-4306E1E723DC}"/>
          </ac:picMkLst>
        </pc:picChg>
      </pc:sldChg>
      <pc:sldChg chg="addSp delSp modSp new mod">
        <pc:chgData name="sshahadd74@gmail.com" userId="8b10559db72a7956" providerId="LiveId" clId="{BF449AE7-ECAF-4D9D-80E7-AA21B19991B2}" dt="2021-12-27T07:15:54.202" v="2719" actId="14100"/>
        <pc:sldMkLst>
          <pc:docMk/>
          <pc:sldMk cId="732299971" sldId="260"/>
        </pc:sldMkLst>
        <pc:spChg chg="del">
          <ac:chgData name="sshahadd74@gmail.com" userId="8b10559db72a7956" providerId="LiveId" clId="{BF449AE7-ECAF-4D9D-80E7-AA21B19991B2}" dt="2021-12-27T05:40:25.412" v="561" actId="21"/>
          <ac:spMkLst>
            <pc:docMk/>
            <pc:sldMk cId="732299971" sldId="260"/>
            <ac:spMk id="2" creationId="{4DAC72B6-D8CC-44B0-8AF7-802366EA9F72}"/>
          </ac:spMkLst>
        </pc:spChg>
        <pc:spChg chg="del mod">
          <ac:chgData name="sshahadd74@gmail.com" userId="8b10559db72a7956" providerId="LiveId" clId="{BF449AE7-ECAF-4D9D-80E7-AA21B19991B2}" dt="2021-12-27T05:41:51.789" v="563" actId="21"/>
          <ac:spMkLst>
            <pc:docMk/>
            <pc:sldMk cId="732299971" sldId="260"/>
            <ac:spMk id="3" creationId="{DC969307-54D2-4AC8-AD08-032B50AAC3B1}"/>
          </ac:spMkLst>
        </pc:spChg>
        <pc:spChg chg="add mod">
          <ac:chgData name="sshahadd74@gmail.com" userId="8b10559db72a7956" providerId="LiveId" clId="{BF449AE7-ECAF-4D9D-80E7-AA21B19991B2}" dt="2021-12-27T05:52:31.458" v="702" actId="1076"/>
          <ac:spMkLst>
            <pc:docMk/>
            <pc:sldMk cId="732299971" sldId="260"/>
            <ac:spMk id="4" creationId="{6035144D-554C-4AEF-B420-F4B12BB7D99D}"/>
          </ac:spMkLst>
        </pc:spChg>
        <pc:spChg chg="add mod">
          <ac:chgData name="sshahadd74@gmail.com" userId="8b10559db72a7956" providerId="LiveId" clId="{BF449AE7-ECAF-4D9D-80E7-AA21B19991B2}" dt="2021-12-27T05:52:24.792" v="701" actId="1076"/>
          <ac:spMkLst>
            <pc:docMk/>
            <pc:sldMk cId="732299971" sldId="260"/>
            <ac:spMk id="5" creationId="{EDFDE34A-0237-4B81-BA15-ECCF8C8CB455}"/>
          </ac:spMkLst>
        </pc:spChg>
        <pc:spChg chg="add del">
          <ac:chgData name="sshahadd74@gmail.com" userId="8b10559db72a7956" providerId="LiveId" clId="{BF449AE7-ECAF-4D9D-80E7-AA21B19991B2}" dt="2021-12-27T05:47:49.190" v="643"/>
          <ac:spMkLst>
            <pc:docMk/>
            <pc:sldMk cId="732299971" sldId="260"/>
            <ac:spMk id="6" creationId="{A67F6F4F-998A-4854-99A9-F25A8012EC46}"/>
          </ac:spMkLst>
        </pc:spChg>
        <pc:spChg chg="add del">
          <ac:chgData name="sshahadd74@gmail.com" userId="8b10559db72a7956" providerId="LiveId" clId="{BF449AE7-ECAF-4D9D-80E7-AA21B19991B2}" dt="2021-12-27T05:48:02.750" v="645"/>
          <ac:spMkLst>
            <pc:docMk/>
            <pc:sldMk cId="732299971" sldId="260"/>
            <ac:spMk id="7" creationId="{9CE12522-4256-4A97-8C35-03B245F3845C}"/>
          </ac:spMkLst>
        </pc:spChg>
        <pc:spChg chg="add mod">
          <ac:chgData name="sshahadd74@gmail.com" userId="8b10559db72a7956" providerId="LiveId" clId="{BF449AE7-ECAF-4D9D-80E7-AA21B19991B2}" dt="2021-12-27T05:52:35.061" v="703" actId="1076"/>
          <ac:spMkLst>
            <pc:docMk/>
            <pc:sldMk cId="732299971" sldId="260"/>
            <ac:spMk id="8" creationId="{DED452FC-994E-482E-A58B-F1B117690A41}"/>
          </ac:spMkLst>
        </pc:spChg>
        <pc:spChg chg="add mod">
          <ac:chgData name="sshahadd74@gmail.com" userId="8b10559db72a7956" providerId="LiveId" clId="{BF449AE7-ECAF-4D9D-80E7-AA21B19991B2}" dt="2021-12-27T05:52:11.823" v="699" actId="208"/>
          <ac:spMkLst>
            <pc:docMk/>
            <pc:sldMk cId="732299971" sldId="260"/>
            <ac:spMk id="9" creationId="{4E0A19C5-6458-4CA4-B169-34E611987336}"/>
          </ac:spMkLst>
        </pc:spChg>
        <pc:spChg chg="add mod">
          <ac:chgData name="sshahadd74@gmail.com" userId="8b10559db72a7956" providerId="LiveId" clId="{BF449AE7-ECAF-4D9D-80E7-AA21B19991B2}" dt="2021-12-27T05:55:25.536" v="824" actId="20577"/>
          <ac:spMkLst>
            <pc:docMk/>
            <pc:sldMk cId="732299971" sldId="260"/>
            <ac:spMk id="10" creationId="{803FE118-C1C8-4A04-8C26-CB10C3FA4D08}"/>
          </ac:spMkLst>
        </pc:spChg>
        <pc:spChg chg="add mod">
          <ac:chgData name="sshahadd74@gmail.com" userId="8b10559db72a7956" providerId="LiveId" clId="{BF449AE7-ECAF-4D9D-80E7-AA21B19991B2}" dt="2021-12-27T05:58:04.350" v="852" actId="20577"/>
          <ac:spMkLst>
            <pc:docMk/>
            <pc:sldMk cId="732299971" sldId="260"/>
            <ac:spMk id="11" creationId="{70DD0C16-7976-485B-A8A5-02F21A49496D}"/>
          </ac:spMkLst>
        </pc:spChg>
        <pc:spChg chg="add mod">
          <ac:chgData name="sshahadd74@gmail.com" userId="8b10559db72a7956" providerId="LiveId" clId="{BF449AE7-ECAF-4D9D-80E7-AA21B19991B2}" dt="2021-12-27T06:05:09.220" v="1021" actId="1076"/>
          <ac:spMkLst>
            <pc:docMk/>
            <pc:sldMk cId="732299971" sldId="260"/>
            <ac:spMk id="12" creationId="{B646A5AF-CF12-4960-B93B-FDA787D4BB46}"/>
          </ac:spMkLst>
        </pc:spChg>
        <pc:spChg chg="add mod">
          <ac:chgData name="sshahadd74@gmail.com" userId="8b10559db72a7956" providerId="LiveId" clId="{BF449AE7-ECAF-4D9D-80E7-AA21B19991B2}" dt="2021-12-27T06:00:26.237" v="969" actId="1076"/>
          <ac:spMkLst>
            <pc:docMk/>
            <pc:sldMk cId="732299971" sldId="260"/>
            <ac:spMk id="13" creationId="{2522FBC5-1BEA-4A6D-AA5F-37F1D17BDAC6}"/>
          </ac:spMkLst>
        </pc:spChg>
        <pc:spChg chg="add mod">
          <ac:chgData name="sshahadd74@gmail.com" userId="8b10559db72a7956" providerId="LiveId" clId="{BF449AE7-ECAF-4D9D-80E7-AA21B19991B2}" dt="2021-12-27T06:01:29.929" v="1000" actId="207"/>
          <ac:spMkLst>
            <pc:docMk/>
            <pc:sldMk cId="732299971" sldId="260"/>
            <ac:spMk id="14" creationId="{40DF26F2-7732-4DF7-9EDE-CC2DFC5E4714}"/>
          </ac:spMkLst>
        </pc:spChg>
        <pc:picChg chg="add mod">
          <ac:chgData name="sshahadd74@gmail.com" userId="8b10559db72a7956" providerId="LiveId" clId="{BF449AE7-ECAF-4D9D-80E7-AA21B19991B2}" dt="2021-12-27T07:15:54.202" v="2719" actId="14100"/>
          <ac:picMkLst>
            <pc:docMk/>
            <pc:sldMk cId="732299971" sldId="260"/>
            <ac:picMk id="35" creationId="{C65FE8C7-3054-4338-9A9A-45123C43D012}"/>
          </ac:picMkLst>
        </pc:picChg>
        <pc:cxnChg chg="add mod">
          <ac:chgData name="sshahadd74@gmail.com" userId="8b10559db72a7956" providerId="LiveId" clId="{BF449AE7-ECAF-4D9D-80E7-AA21B19991B2}" dt="2021-12-27T06:02:39.496" v="1006" actId="14100"/>
          <ac:cxnSpMkLst>
            <pc:docMk/>
            <pc:sldMk cId="732299971" sldId="260"/>
            <ac:cxnSpMk id="16" creationId="{65BBE31F-E6B2-42CC-8D98-931246F02173}"/>
          </ac:cxnSpMkLst>
        </pc:cxnChg>
        <pc:cxnChg chg="add mod">
          <ac:chgData name="sshahadd74@gmail.com" userId="8b10559db72a7956" providerId="LiveId" clId="{BF449AE7-ECAF-4D9D-80E7-AA21B19991B2}" dt="2021-12-27T06:02:27.487" v="1005" actId="208"/>
          <ac:cxnSpMkLst>
            <pc:docMk/>
            <pc:sldMk cId="732299971" sldId="260"/>
            <ac:cxnSpMk id="18" creationId="{CDDDCCCB-0449-495E-BE70-CFDE4C67E295}"/>
          </ac:cxnSpMkLst>
        </pc:cxnChg>
        <pc:cxnChg chg="add mod">
          <ac:chgData name="sshahadd74@gmail.com" userId="8b10559db72a7956" providerId="LiveId" clId="{BF449AE7-ECAF-4D9D-80E7-AA21B19991B2}" dt="2021-12-27T06:03:40.725" v="1012" actId="1076"/>
          <ac:cxnSpMkLst>
            <pc:docMk/>
            <pc:sldMk cId="732299971" sldId="260"/>
            <ac:cxnSpMk id="21" creationId="{4909EA7F-19A2-405F-951F-B31CA27AED89}"/>
          </ac:cxnSpMkLst>
        </pc:cxnChg>
        <pc:cxnChg chg="add mod">
          <ac:chgData name="sshahadd74@gmail.com" userId="8b10559db72a7956" providerId="LiveId" clId="{BF449AE7-ECAF-4D9D-80E7-AA21B19991B2}" dt="2021-12-27T06:03:35.306" v="1011" actId="208"/>
          <ac:cxnSpMkLst>
            <pc:docMk/>
            <pc:sldMk cId="732299971" sldId="260"/>
            <ac:cxnSpMk id="23" creationId="{E834962C-FCA2-45FA-944A-FB3802606E69}"/>
          </ac:cxnSpMkLst>
        </pc:cxnChg>
        <pc:cxnChg chg="add mod">
          <ac:chgData name="sshahadd74@gmail.com" userId="8b10559db72a7956" providerId="LiveId" clId="{BF449AE7-ECAF-4D9D-80E7-AA21B19991B2}" dt="2021-12-27T06:04:00.531" v="1014" actId="208"/>
          <ac:cxnSpMkLst>
            <pc:docMk/>
            <pc:sldMk cId="732299971" sldId="260"/>
            <ac:cxnSpMk id="25" creationId="{5153A355-F694-43BC-BDDA-16A5036E5791}"/>
          </ac:cxnSpMkLst>
        </pc:cxnChg>
        <pc:cxnChg chg="add mod">
          <ac:chgData name="sshahadd74@gmail.com" userId="8b10559db72a7956" providerId="LiveId" clId="{BF449AE7-ECAF-4D9D-80E7-AA21B19991B2}" dt="2021-12-27T06:04:27.866" v="1017" actId="208"/>
          <ac:cxnSpMkLst>
            <pc:docMk/>
            <pc:sldMk cId="732299971" sldId="260"/>
            <ac:cxnSpMk id="27" creationId="{0F3FCEAF-0D16-4691-BED2-47067F17A43B}"/>
          </ac:cxnSpMkLst>
        </pc:cxnChg>
        <pc:cxnChg chg="add mod">
          <ac:chgData name="sshahadd74@gmail.com" userId="8b10559db72a7956" providerId="LiveId" clId="{BF449AE7-ECAF-4D9D-80E7-AA21B19991B2}" dt="2021-12-27T06:04:45.085" v="1019" actId="208"/>
          <ac:cxnSpMkLst>
            <pc:docMk/>
            <pc:sldMk cId="732299971" sldId="260"/>
            <ac:cxnSpMk id="30" creationId="{8CED4BF2-9317-4AFC-98F4-10109A8DBA0A}"/>
          </ac:cxnSpMkLst>
        </pc:cxnChg>
        <pc:cxnChg chg="add mod">
          <ac:chgData name="sshahadd74@gmail.com" userId="8b10559db72a7956" providerId="LiveId" clId="{BF449AE7-ECAF-4D9D-80E7-AA21B19991B2}" dt="2021-12-27T06:05:25.633" v="1023" actId="208"/>
          <ac:cxnSpMkLst>
            <pc:docMk/>
            <pc:sldMk cId="732299971" sldId="260"/>
            <ac:cxnSpMk id="32" creationId="{FC11A982-60DA-491E-9692-0598BCC16A11}"/>
          </ac:cxnSpMkLst>
        </pc:cxnChg>
      </pc:sldChg>
      <pc:sldChg chg="addSp delSp modSp new mod">
        <pc:chgData name="sshahadd74@gmail.com" userId="8b10559db72a7956" providerId="LiveId" clId="{BF449AE7-ECAF-4D9D-80E7-AA21B19991B2}" dt="2021-12-27T07:14:56.916" v="2711" actId="2085"/>
        <pc:sldMkLst>
          <pc:docMk/>
          <pc:sldMk cId="4038435779" sldId="261"/>
        </pc:sldMkLst>
        <pc:spChg chg="mod">
          <ac:chgData name="sshahadd74@gmail.com" userId="8b10559db72a7956" providerId="LiveId" clId="{BF449AE7-ECAF-4D9D-80E7-AA21B19991B2}" dt="2021-12-27T07:14:56.916" v="2711" actId="2085"/>
          <ac:spMkLst>
            <pc:docMk/>
            <pc:sldMk cId="4038435779" sldId="261"/>
            <ac:spMk id="2" creationId="{B7A3A292-EB0F-49D1-840F-CE50CB4FF7BA}"/>
          </ac:spMkLst>
        </pc:spChg>
        <pc:spChg chg="mod">
          <ac:chgData name="sshahadd74@gmail.com" userId="8b10559db72a7956" providerId="LiveId" clId="{BF449AE7-ECAF-4D9D-80E7-AA21B19991B2}" dt="2021-12-27T06:29:24.176" v="1958" actId="1076"/>
          <ac:spMkLst>
            <pc:docMk/>
            <pc:sldMk cId="4038435779" sldId="261"/>
            <ac:spMk id="3" creationId="{788BC03F-B518-4DC7-A1A3-E5C3E4C8856D}"/>
          </ac:spMkLst>
        </pc:spChg>
        <pc:spChg chg="add del">
          <ac:chgData name="sshahadd74@gmail.com" userId="8b10559db72a7956" providerId="LiveId" clId="{BF449AE7-ECAF-4D9D-80E7-AA21B19991B2}" dt="2021-12-27T06:13:13.405" v="1319"/>
          <ac:spMkLst>
            <pc:docMk/>
            <pc:sldMk cId="4038435779" sldId="261"/>
            <ac:spMk id="4" creationId="{A627E4AB-A0C6-4C28-B05B-2A9B8DF5DF35}"/>
          </ac:spMkLst>
        </pc:spChg>
        <pc:picChg chg="add mod ord">
          <ac:chgData name="sshahadd74@gmail.com" userId="8b10559db72a7956" providerId="LiveId" clId="{BF449AE7-ECAF-4D9D-80E7-AA21B19991B2}" dt="2021-12-27T07:14:34.675" v="2710" actId="167"/>
          <ac:picMkLst>
            <pc:docMk/>
            <pc:sldMk cId="4038435779" sldId="261"/>
            <ac:picMk id="6" creationId="{9852E72D-257D-4836-9F74-D976B5BC7934}"/>
          </ac:picMkLst>
        </pc:picChg>
      </pc:sldChg>
      <pc:sldChg chg="addSp delSp modSp new mod">
        <pc:chgData name="sshahadd74@gmail.com" userId="8b10559db72a7956" providerId="LiveId" clId="{BF449AE7-ECAF-4D9D-80E7-AA21B19991B2}" dt="2021-12-27T07:13:17.055" v="2702" actId="167"/>
        <pc:sldMkLst>
          <pc:docMk/>
          <pc:sldMk cId="3709785913" sldId="262"/>
        </pc:sldMkLst>
        <pc:spChg chg="mod">
          <ac:chgData name="sshahadd74@gmail.com" userId="8b10559db72a7956" providerId="LiveId" clId="{BF449AE7-ECAF-4D9D-80E7-AA21B19991B2}" dt="2021-12-27T06:31:59.031" v="2029" actId="1076"/>
          <ac:spMkLst>
            <pc:docMk/>
            <pc:sldMk cId="3709785913" sldId="262"/>
            <ac:spMk id="2" creationId="{FEF838B1-FBE3-40E4-A472-663DE2A6B6CD}"/>
          </ac:spMkLst>
        </pc:spChg>
        <pc:spChg chg="mod">
          <ac:chgData name="sshahadd74@gmail.com" userId="8b10559db72a7956" providerId="LiveId" clId="{BF449AE7-ECAF-4D9D-80E7-AA21B19991B2}" dt="2021-12-27T06:58:36.184" v="2578" actId="20577"/>
          <ac:spMkLst>
            <pc:docMk/>
            <pc:sldMk cId="3709785913" sldId="262"/>
            <ac:spMk id="3" creationId="{4E7A5DF7-DCD4-45B8-BC57-985519178683}"/>
          </ac:spMkLst>
        </pc:spChg>
        <pc:spChg chg="add del">
          <ac:chgData name="sshahadd74@gmail.com" userId="8b10559db72a7956" providerId="LiveId" clId="{BF449AE7-ECAF-4D9D-80E7-AA21B19991B2}" dt="2021-12-27T06:37:16.207" v="2085"/>
          <ac:spMkLst>
            <pc:docMk/>
            <pc:sldMk cId="3709785913" sldId="262"/>
            <ac:spMk id="4" creationId="{94430CF6-0F71-49E6-A3AB-5F0D2E3766E4}"/>
          </ac:spMkLst>
        </pc:spChg>
        <pc:spChg chg="add del">
          <ac:chgData name="sshahadd74@gmail.com" userId="8b10559db72a7956" providerId="LiveId" clId="{BF449AE7-ECAF-4D9D-80E7-AA21B19991B2}" dt="2021-12-27T06:40:22.653" v="2216"/>
          <ac:spMkLst>
            <pc:docMk/>
            <pc:sldMk cId="3709785913" sldId="262"/>
            <ac:spMk id="5" creationId="{A417946F-52AC-42CB-A9C8-05EE4E6DD5E4}"/>
          </ac:spMkLst>
        </pc:spChg>
        <pc:spChg chg="add mod">
          <ac:chgData name="sshahadd74@gmail.com" userId="8b10559db72a7956" providerId="LiveId" clId="{BF449AE7-ECAF-4D9D-80E7-AA21B19991B2}" dt="2021-12-27T06:44:51.482" v="2354" actId="14100"/>
          <ac:spMkLst>
            <pc:docMk/>
            <pc:sldMk cId="3709785913" sldId="262"/>
            <ac:spMk id="6" creationId="{310F5D3F-0098-4924-915E-3C9FF6F39487}"/>
          </ac:spMkLst>
        </pc:spChg>
        <pc:picChg chg="add mod ord">
          <ac:chgData name="sshahadd74@gmail.com" userId="8b10559db72a7956" providerId="LiveId" clId="{BF449AE7-ECAF-4D9D-80E7-AA21B19991B2}" dt="2021-12-27T07:13:17.055" v="2702" actId="167"/>
          <ac:picMkLst>
            <pc:docMk/>
            <pc:sldMk cId="3709785913" sldId="262"/>
            <ac:picMk id="8" creationId="{3C76713F-550A-441D-8D3E-E5E765D43B36}"/>
          </ac:picMkLst>
        </pc:picChg>
      </pc:sldChg>
      <pc:sldChg chg="addSp delSp modSp new mod">
        <pc:chgData name="sshahadd74@gmail.com" userId="8b10559db72a7956" providerId="LiveId" clId="{BF449AE7-ECAF-4D9D-80E7-AA21B19991B2}" dt="2021-12-27T07:12:05.992" v="2692" actId="14100"/>
        <pc:sldMkLst>
          <pc:docMk/>
          <pc:sldMk cId="2599637511" sldId="263"/>
        </pc:sldMkLst>
        <pc:spChg chg="del">
          <ac:chgData name="sshahadd74@gmail.com" userId="8b10559db72a7956" providerId="LiveId" clId="{BF449AE7-ECAF-4D9D-80E7-AA21B19991B2}" dt="2021-12-27T06:47:14.853" v="2393" actId="21"/>
          <ac:spMkLst>
            <pc:docMk/>
            <pc:sldMk cId="2599637511" sldId="263"/>
            <ac:spMk id="2" creationId="{5D382EA9-9CB9-404E-BCA2-51860D655661}"/>
          </ac:spMkLst>
        </pc:spChg>
        <pc:spChg chg="mod">
          <ac:chgData name="sshahadd74@gmail.com" userId="8b10559db72a7956" providerId="LiveId" clId="{BF449AE7-ECAF-4D9D-80E7-AA21B19991B2}" dt="2021-12-27T06:58:27.596" v="2574" actId="20577"/>
          <ac:spMkLst>
            <pc:docMk/>
            <pc:sldMk cId="2599637511" sldId="263"/>
            <ac:spMk id="3" creationId="{B84D1D5E-3843-464E-87D5-37CE5D856613}"/>
          </ac:spMkLst>
        </pc:spChg>
        <pc:spChg chg="add mod">
          <ac:chgData name="sshahadd74@gmail.com" userId="8b10559db72a7956" providerId="LiveId" clId="{BF449AE7-ECAF-4D9D-80E7-AA21B19991B2}" dt="2021-12-27T06:53:15.295" v="2521" actId="208"/>
          <ac:spMkLst>
            <pc:docMk/>
            <pc:sldMk cId="2599637511" sldId="263"/>
            <ac:spMk id="4" creationId="{88755F70-7D80-49F6-9765-8098199FDB67}"/>
          </ac:spMkLst>
        </pc:spChg>
        <pc:picChg chg="add mod">
          <ac:chgData name="sshahadd74@gmail.com" userId="8b10559db72a7956" providerId="LiveId" clId="{BF449AE7-ECAF-4D9D-80E7-AA21B19991B2}" dt="2021-12-27T07:12:05.992" v="2692" actId="14100"/>
          <ac:picMkLst>
            <pc:docMk/>
            <pc:sldMk cId="2599637511" sldId="263"/>
            <ac:picMk id="6" creationId="{2443743F-2A55-4D5E-9042-AFBB32502346}"/>
          </ac:picMkLst>
        </pc:picChg>
      </pc:sldChg>
      <pc:sldChg chg="addSp delSp modSp new mod">
        <pc:chgData name="sshahadd74@gmail.com" userId="8b10559db72a7956" providerId="LiveId" clId="{BF449AE7-ECAF-4D9D-80E7-AA21B19991B2}" dt="2021-12-27T07:12:14.569" v="2693" actId="1076"/>
        <pc:sldMkLst>
          <pc:docMk/>
          <pc:sldMk cId="3661286666" sldId="264"/>
        </pc:sldMkLst>
        <pc:spChg chg="del">
          <ac:chgData name="sshahadd74@gmail.com" userId="8b10559db72a7956" providerId="LiveId" clId="{BF449AE7-ECAF-4D9D-80E7-AA21B19991B2}" dt="2021-12-27T06:53:37.734" v="2523" actId="21"/>
          <ac:spMkLst>
            <pc:docMk/>
            <pc:sldMk cId="3661286666" sldId="264"/>
            <ac:spMk id="2" creationId="{4B8508A8-1F66-408F-819B-875D279649B1}"/>
          </ac:spMkLst>
        </pc:spChg>
        <pc:spChg chg="mod">
          <ac:chgData name="sshahadd74@gmail.com" userId="8b10559db72a7956" providerId="LiveId" clId="{BF449AE7-ECAF-4D9D-80E7-AA21B19991B2}" dt="2021-12-27T07:12:14.569" v="2693" actId="1076"/>
          <ac:spMkLst>
            <pc:docMk/>
            <pc:sldMk cId="3661286666" sldId="264"/>
            <ac:spMk id="3" creationId="{14DC4584-B5A2-470B-84BF-B2E82A6747E5}"/>
          </ac:spMkLst>
        </pc:spChg>
        <pc:spChg chg="add mod">
          <ac:chgData name="sshahadd74@gmail.com" userId="8b10559db72a7956" providerId="LiveId" clId="{BF449AE7-ECAF-4D9D-80E7-AA21B19991B2}" dt="2021-12-27T07:04:41.609" v="2636" actId="1076"/>
          <ac:spMkLst>
            <pc:docMk/>
            <pc:sldMk cId="3661286666" sldId="264"/>
            <ac:spMk id="4" creationId="{50DBC98B-5888-4790-9E97-76CA2F359AAB}"/>
          </ac:spMkLst>
        </pc:spChg>
        <pc:picChg chg="add mod ord">
          <ac:chgData name="sshahadd74@gmail.com" userId="8b10559db72a7956" providerId="LiveId" clId="{BF449AE7-ECAF-4D9D-80E7-AA21B19991B2}" dt="2021-12-27T07:11:06.865" v="2685" actId="167"/>
          <ac:picMkLst>
            <pc:docMk/>
            <pc:sldMk cId="3661286666" sldId="264"/>
            <ac:picMk id="6" creationId="{D1DF87E7-19ED-4FFF-AF84-F11F787A4DB4}"/>
          </ac:picMkLst>
        </pc:picChg>
      </pc:sldChg>
      <pc:sldChg chg="addSp delSp modSp new mod">
        <pc:chgData name="sshahadd74@gmail.com" userId="8b10559db72a7956" providerId="LiveId" clId="{BF449AE7-ECAF-4D9D-80E7-AA21B19991B2}" dt="2021-12-27T07:09:50.506" v="2674" actId="14100"/>
        <pc:sldMkLst>
          <pc:docMk/>
          <pc:sldMk cId="3504756842" sldId="265"/>
        </pc:sldMkLst>
        <pc:spChg chg="mod">
          <ac:chgData name="sshahadd74@gmail.com" userId="8b10559db72a7956" providerId="LiveId" clId="{BF449AE7-ECAF-4D9D-80E7-AA21B19991B2}" dt="2021-12-27T07:09:14.091" v="2669" actId="113"/>
          <ac:spMkLst>
            <pc:docMk/>
            <pc:sldMk cId="3504756842" sldId="265"/>
            <ac:spMk id="2" creationId="{88C3FF02-8444-4503-91DD-EA3516610262}"/>
          </ac:spMkLst>
        </pc:spChg>
        <pc:spChg chg="del">
          <ac:chgData name="sshahadd74@gmail.com" userId="8b10559db72a7956" providerId="LiveId" clId="{BF449AE7-ECAF-4D9D-80E7-AA21B19991B2}" dt="2021-12-27T07:05:30.321" v="2638" actId="21"/>
          <ac:spMkLst>
            <pc:docMk/>
            <pc:sldMk cId="3504756842" sldId="265"/>
            <ac:spMk id="3" creationId="{4B10A8BA-62F2-4E66-94EA-81E62B9D4583}"/>
          </ac:spMkLst>
        </pc:spChg>
        <pc:picChg chg="add del mod">
          <ac:chgData name="sshahadd74@gmail.com" userId="8b10559db72a7956" providerId="LiveId" clId="{BF449AE7-ECAF-4D9D-80E7-AA21B19991B2}" dt="2021-12-27T07:07:35.973" v="2658" actId="931"/>
          <ac:picMkLst>
            <pc:docMk/>
            <pc:sldMk cId="3504756842" sldId="265"/>
            <ac:picMk id="5" creationId="{AB29846F-DBFA-4955-A93D-E1A1BB413212}"/>
          </ac:picMkLst>
        </pc:picChg>
        <pc:picChg chg="add mod ord">
          <ac:chgData name="sshahadd74@gmail.com" userId="8b10559db72a7956" providerId="LiveId" clId="{BF449AE7-ECAF-4D9D-80E7-AA21B19991B2}" dt="2021-12-27T07:09:50.506" v="2674" actId="14100"/>
          <ac:picMkLst>
            <pc:docMk/>
            <pc:sldMk cId="3504756842" sldId="265"/>
            <ac:picMk id="7" creationId="{0287F5FA-C280-40C1-8435-66D682592E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/>
              <a:t>انقر فوق الأيقونة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5000" y="274638"/>
            <a:ext cx="6781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5000" y="1600200"/>
            <a:ext cx="678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000E-830B-4F9D-BAFD-173C1EF73242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03BE-9233-4C26-8341-041E700A4D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filmstreifen-leer-5-bilder-2644624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-331553/?no_redire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33196" y="1143000"/>
            <a:ext cx="48750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800" b="1" dirty="0">
                <a:solidFill>
                  <a:schemeClr val="bg1"/>
                </a:solidFill>
              </a:rPr>
              <a:t>Scenes Filming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EC4C59D3-0B38-4FAB-937F-B1724013BDEF}"/>
              </a:ext>
            </a:extLst>
          </p:cNvPr>
          <p:cNvSpPr txBox="1"/>
          <p:nvPr/>
        </p:nvSpPr>
        <p:spPr>
          <a:xfrm>
            <a:off x="5791200" y="609600"/>
            <a:ext cx="14129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>
                <a:solidFill>
                  <a:srgbClr val="056887"/>
                </a:solidFill>
              </a:rPr>
              <a:t>EDA Project</a:t>
            </a:r>
            <a:endParaRPr lang="ar-SA" b="1" dirty="0">
              <a:solidFill>
                <a:srgbClr val="056887"/>
              </a:solidFill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7C0E47DC-118A-426B-BD6A-CFF74E54156E}"/>
              </a:ext>
            </a:extLst>
          </p:cNvPr>
          <p:cNvSpPr txBox="1"/>
          <p:nvPr/>
        </p:nvSpPr>
        <p:spPr>
          <a:xfrm>
            <a:off x="5486400" y="2667000"/>
            <a:ext cx="2022566" cy="323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r>
              <a:rPr lang="en-US" sz="1500" dirty="0">
                <a:solidFill>
                  <a:srgbClr val="056887"/>
                </a:solidFill>
              </a:rPr>
              <a:t>By: Shahad Abdulsalam</a:t>
            </a:r>
            <a:endParaRPr lang="ar-SA" sz="1500" dirty="0">
              <a:solidFill>
                <a:srgbClr val="0568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0287F5FA-C280-40C1-8435-66D682592E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20809367">
            <a:off x="-449681" y="2119760"/>
            <a:ext cx="10161585" cy="1731169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88C3FF02-8444-4503-91DD-EA351661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4600"/>
            <a:ext cx="6781800" cy="11430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venir Next LT Pro" panose="020B0504020202020204" pitchFamily="34" charset="0"/>
              </a:rPr>
              <a:t>Thank you</a:t>
            </a:r>
            <a:endParaRPr lang="ar-SA" sz="48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7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5AEB45D8-2F49-46D8-ABD6-B5ADC61885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33400" y="-457200"/>
            <a:ext cx="10363200" cy="251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3505200" cy="99060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var(--jp-content-font-family)"/>
              </a:rPr>
              <a:t>The Problem:</a:t>
            </a:r>
            <a:endParaRPr lang="en-US" dirty="0"/>
          </a:p>
        </p:txBody>
      </p:sp>
      <p:sp>
        <p:nvSpPr>
          <p:cNvPr id="5" name="عنصر نائب للمحتوى 4">
            <a:extLst>
              <a:ext uri="{FF2B5EF4-FFF2-40B4-BE49-F238E27FC236}">
                <a16:creationId xmlns:a16="http://schemas.microsoft.com/office/drawing/2014/main" id="{AD0980D6-CF1A-4208-873C-8285CF20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8382000" cy="3657600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220000"/>
              </a:lnSpc>
              <a:buNone/>
            </a:pPr>
            <a:r>
              <a:rPr lang="en-US" sz="8000" b="1" dirty="0">
                <a:latin typeface="-apple-system"/>
              </a:rPr>
              <a:t>A</a:t>
            </a:r>
            <a:r>
              <a:rPr lang="en-US" sz="8000" b="1" i="0" dirty="0">
                <a:effectLst/>
                <a:latin typeface="-apple-system"/>
              </a:rPr>
              <a:t> production company seeking for 3 stations to filming 3 scenes.</a:t>
            </a:r>
          </a:p>
          <a:p>
            <a:pPr algn="l" rtl="0">
              <a:lnSpc>
                <a:spcPct val="120000"/>
              </a:lnSpc>
            </a:pPr>
            <a:r>
              <a:rPr lang="en-US" sz="8000" i="0" dirty="0">
                <a:effectLst/>
                <a:latin typeface="-apple-system"/>
              </a:rPr>
              <a:t>The </a:t>
            </a:r>
            <a:r>
              <a:rPr lang="en-US" sz="8000" b="1" i="0" dirty="0">
                <a:effectLst/>
                <a:latin typeface="-apple-system"/>
              </a:rPr>
              <a:t>1st</a:t>
            </a:r>
            <a:r>
              <a:rPr lang="en-US" sz="8000" i="0" dirty="0">
                <a:effectLst/>
                <a:latin typeface="-apple-system"/>
              </a:rPr>
              <a:t> scene should be filming at the </a:t>
            </a:r>
            <a:r>
              <a:rPr lang="en-US" sz="8000" dirty="0">
                <a:latin typeface="-apple-system"/>
              </a:rPr>
              <a:t>C</a:t>
            </a:r>
            <a:r>
              <a:rPr lang="en-US" sz="8000" i="0" dirty="0">
                <a:effectLst/>
                <a:latin typeface="-apple-system"/>
              </a:rPr>
              <a:t>hristmas night with overcrowded station.</a:t>
            </a:r>
            <a:endParaRPr lang="ar-SA" sz="8000" i="0" dirty="0">
              <a:effectLst/>
              <a:latin typeface="-apple-system"/>
            </a:endParaRPr>
          </a:p>
          <a:p>
            <a:pPr algn="l" rtl="0">
              <a:lnSpc>
                <a:spcPct val="120000"/>
              </a:lnSpc>
            </a:pPr>
            <a:endParaRPr lang="en-US" sz="8000" i="0" dirty="0">
              <a:effectLst/>
              <a:latin typeface="-apple-system"/>
            </a:endParaRPr>
          </a:p>
          <a:p>
            <a:pPr algn="l" rtl="0">
              <a:lnSpc>
                <a:spcPct val="120000"/>
              </a:lnSpc>
            </a:pPr>
            <a:r>
              <a:rPr lang="en-US" sz="8000" dirty="0">
                <a:latin typeface="-apple-system"/>
              </a:rPr>
              <a:t>T</a:t>
            </a:r>
            <a:r>
              <a:rPr lang="en-US" sz="8000" i="0" dirty="0">
                <a:effectLst/>
                <a:latin typeface="-apple-system"/>
              </a:rPr>
              <a:t>he </a:t>
            </a:r>
            <a:r>
              <a:rPr lang="en-US" sz="8000" b="1" i="0" dirty="0">
                <a:effectLst/>
                <a:latin typeface="-apple-system"/>
              </a:rPr>
              <a:t>2nd</a:t>
            </a:r>
            <a:r>
              <a:rPr lang="en-US" sz="8000" i="0" dirty="0">
                <a:effectLst/>
                <a:latin typeface="-apple-system"/>
              </a:rPr>
              <a:t> scene should be filming at the early dawn hours with few entries/exists.</a:t>
            </a:r>
            <a:endParaRPr lang="ar-SA" sz="8000" i="0" dirty="0">
              <a:effectLst/>
              <a:latin typeface="-apple-system"/>
            </a:endParaRPr>
          </a:p>
          <a:p>
            <a:pPr algn="l" rtl="0">
              <a:lnSpc>
                <a:spcPct val="120000"/>
              </a:lnSpc>
            </a:pPr>
            <a:endParaRPr lang="en-US" sz="8000" i="0" dirty="0">
              <a:effectLst/>
              <a:latin typeface="-apple-system"/>
            </a:endParaRPr>
          </a:p>
          <a:p>
            <a:pPr algn="l" rtl="0">
              <a:lnSpc>
                <a:spcPct val="120000"/>
              </a:lnSpc>
            </a:pPr>
            <a:r>
              <a:rPr lang="en-US" sz="8000" i="0" dirty="0">
                <a:effectLst/>
                <a:latin typeface="-apple-system"/>
              </a:rPr>
              <a:t>The </a:t>
            </a:r>
            <a:r>
              <a:rPr lang="en-US" sz="8000" b="1" i="0" dirty="0">
                <a:effectLst/>
                <a:latin typeface="-apple-system"/>
              </a:rPr>
              <a:t>3rd</a:t>
            </a:r>
            <a:r>
              <a:rPr lang="en-US" sz="8000" i="0" dirty="0">
                <a:effectLst/>
                <a:latin typeface="-apple-system"/>
              </a:rPr>
              <a:t> scene should be filming on one of the winter days at the sunset moment with moderate traffic.</a:t>
            </a:r>
          </a:p>
          <a:p>
            <a:pPr marL="0" indent="0" algn="l"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جدول 7">
            <a:extLst>
              <a:ext uri="{FF2B5EF4-FFF2-40B4-BE49-F238E27FC236}">
                <a16:creationId xmlns:a16="http://schemas.microsoft.com/office/drawing/2014/main" id="{5AD19267-D647-458F-8133-9908B364D6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246454"/>
              </p:ext>
            </p:extLst>
          </p:nvPr>
        </p:nvGraphicFramePr>
        <p:xfrm>
          <a:off x="685800" y="1676400"/>
          <a:ext cx="7543800" cy="2346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00130468"/>
                    </a:ext>
                  </a:extLst>
                </a:gridCol>
                <a:gridCol w="2778034">
                  <a:extLst>
                    <a:ext uri="{9D8B030D-6E8A-4147-A177-3AD203B41FA5}">
                      <a16:colId xmlns:a16="http://schemas.microsoft.com/office/drawing/2014/main" val="2828418444"/>
                    </a:ext>
                  </a:extLst>
                </a:gridCol>
                <a:gridCol w="2251166">
                  <a:extLst>
                    <a:ext uri="{9D8B030D-6E8A-4147-A177-3AD203B41FA5}">
                      <a16:colId xmlns:a16="http://schemas.microsoft.com/office/drawing/2014/main" val="316512971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Deliverables</a:t>
                      </a:r>
                    </a:p>
                    <a:p>
                      <a:pPr rtl="1"/>
                      <a:endParaRPr lang="ar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000" dirty="0">
                          <a:solidFill>
                            <a:schemeClr val="bg2"/>
                          </a:solidFill>
                        </a:rPr>
                        <a:t>TOOLS</a:t>
                      </a:r>
                      <a:endParaRPr lang="ar-SA" sz="3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000" dirty="0">
                          <a:solidFill>
                            <a:schemeClr val="bg2"/>
                          </a:solidFill>
                        </a:rPr>
                        <a:t>DATA</a:t>
                      </a:r>
                      <a:endParaRPr lang="ar-SA" sz="3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414890"/>
                  </a:ext>
                </a:extLst>
              </a:tr>
              <a:tr h="120534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Determine the suitable stations and days for each scene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ar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i="0" kern="1200" dirty="0" err="1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</a:t>
                      </a:r>
                      <a:endParaRPr lang="en-US" sz="1500" b="1" i="0" kern="1200" dirty="0">
                        <a:solidFill>
                          <a:srgbClr val="05688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libraries (pandas, </a:t>
                      </a:r>
                      <a:r>
                        <a:rPr lang="en-US" sz="1500" b="1" i="0" kern="1200" dirty="0" err="1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5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500" b="1" i="0" kern="1200" dirty="0" err="1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sz="15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5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 visualization libraries (seaborn, </a:t>
                      </a:r>
                      <a:r>
                        <a:rPr lang="en-US" sz="1500" b="1" i="0" kern="1200" dirty="0" err="1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matblotlip</a:t>
                      </a:r>
                      <a:r>
                        <a:rPr lang="en-US" sz="15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rtl="1"/>
                      <a:endParaRPr lang="ar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rgbClr val="056887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MTA turnstile data</a:t>
                      </a:r>
                      <a:endParaRPr lang="en-US" sz="1800" b="0" i="0" kern="1200" dirty="0">
                        <a:solidFill>
                          <a:srgbClr val="056887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ar-SA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73763"/>
                  </a:ext>
                </a:extLst>
              </a:tr>
            </a:tbl>
          </a:graphicData>
        </a:graphic>
      </p:graphicFrame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044A1705-6361-47E2-A288-3C100D60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290"/>
            <a:ext cx="9220200" cy="128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4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8AC54C5-4F80-455F-BED1-122B50F0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058"/>
            <a:ext cx="6629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Data Cleaning/ Preprocessing</a:t>
            </a:r>
            <a:endParaRPr lang="ar-SA" b="1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A827913-B1A8-41A5-B161-21DCCAD3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371600"/>
            <a:ext cx="7239000" cy="4343400"/>
          </a:xfrm>
        </p:spPr>
        <p:txBody>
          <a:bodyPr>
            <a:normAutofit fontScale="85000" lnSpcReduction="10000"/>
          </a:bodyPr>
          <a:lstStyle/>
          <a:p>
            <a:pPr algn="l" rtl="0">
              <a:lnSpc>
                <a:spcPct val="150000"/>
              </a:lnSpc>
            </a:pPr>
            <a:r>
              <a:rPr lang="en-US" dirty="0"/>
              <a:t>Drop the null values.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Drop The duplicates.</a:t>
            </a:r>
          </a:p>
          <a:p>
            <a:pPr algn="l" rtl="0">
              <a:lnSpc>
                <a:spcPct val="150000"/>
              </a:lnSpc>
            </a:pPr>
            <a:r>
              <a:rPr lang="en-US" dirty="0"/>
              <a:t>Remove the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US" i="0" dirty="0">
                <a:effectLst/>
                <a:latin typeface="+mj-lt"/>
              </a:rPr>
              <a:t>leading and trailing spaces from columns titles.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Fix the reversed counter if its exist.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+mj-lt"/>
              </a:rPr>
              <a:t>Convert date/ time columns to a datetime type</a:t>
            </a:r>
          </a:p>
          <a:p>
            <a:pPr algn="l" rtl="0">
              <a:lnSpc>
                <a:spcPct val="150000"/>
              </a:lnSpc>
            </a:pPr>
            <a:endParaRPr lang="en-US" i="0" dirty="0">
              <a:effectLst/>
              <a:latin typeface="+mj-lt"/>
            </a:endParaRPr>
          </a:p>
        </p:txBody>
      </p: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718CBAE-F90C-4349-B649-4306E1E7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4748"/>
            <a:ext cx="9220200" cy="13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0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6035144D-554C-4AEF-B420-F4B12BB7D99D}"/>
              </a:ext>
            </a:extLst>
          </p:cNvPr>
          <p:cNvSpPr txBox="1"/>
          <p:nvPr/>
        </p:nvSpPr>
        <p:spPr>
          <a:xfrm>
            <a:off x="1219200" y="1892710"/>
            <a:ext cx="3200400" cy="4001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Turnstile df for daily entries</a:t>
            </a:r>
            <a:endParaRPr lang="ar-SA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EDFDE34A-0237-4B81-BA15-ECCF8C8CB455}"/>
              </a:ext>
            </a:extLst>
          </p:cNvPr>
          <p:cNvSpPr txBox="1"/>
          <p:nvPr/>
        </p:nvSpPr>
        <p:spPr>
          <a:xfrm>
            <a:off x="5791200" y="1905000"/>
            <a:ext cx="2979174" cy="4001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Turnstile df for daily exists</a:t>
            </a:r>
            <a:endParaRPr lang="ar-SA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DED452FC-994E-482E-A58B-F1B117690A41}"/>
              </a:ext>
            </a:extLst>
          </p:cNvPr>
          <p:cNvSpPr txBox="1"/>
          <p:nvPr/>
        </p:nvSpPr>
        <p:spPr>
          <a:xfrm>
            <a:off x="4114800" y="990600"/>
            <a:ext cx="2057400" cy="4001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Turnstile df </a:t>
            </a:r>
            <a:endParaRPr lang="ar-SA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E0A19C5-6458-4CA4-B169-34E611987336}"/>
              </a:ext>
            </a:extLst>
          </p:cNvPr>
          <p:cNvSpPr txBox="1"/>
          <p:nvPr/>
        </p:nvSpPr>
        <p:spPr>
          <a:xfrm>
            <a:off x="0" y="2667000"/>
            <a:ext cx="9906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New columns</a:t>
            </a:r>
            <a:endParaRPr lang="ar-SA" dirty="0">
              <a:solidFill>
                <a:srgbClr val="C00000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803FE118-C1C8-4A04-8C26-CB10C3FA4D08}"/>
              </a:ext>
            </a:extLst>
          </p:cNvPr>
          <p:cNvSpPr txBox="1"/>
          <p:nvPr/>
        </p:nvSpPr>
        <p:spPr>
          <a:xfrm>
            <a:off x="1066800" y="2794820"/>
            <a:ext cx="78854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Previous date  ,   previous entries                            Previous date   ,   previous exists</a:t>
            </a:r>
            <a:endParaRPr lang="ar-S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0DD0C16-7976-485B-A8A5-02F21A49496D}"/>
              </a:ext>
            </a:extLst>
          </p:cNvPr>
          <p:cNvSpPr txBox="1"/>
          <p:nvPr/>
        </p:nvSpPr>
        <p:spPr>
          <a:xfrm>
            <a:off x="4419600" y="3810000"/>
            <a:ext cx="1371600" cy="646331"/>
          </a:xfrm>
          <a:prstGeom prst="rect">
            <a:avLst/>
          </a:prstGeom>
          <a:noFill/>
          <a:ln w="28575">
            <a:solidFill>
              <a:srgbClr val="00AC2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b="1" dirty="0" err="1">
                <a:solidFill>
                  <a:srgbClr val="00AC21"/>
                </a:solidFill>
              </a:rPr>
              <a:t>Get_count</a:t>
            </a:r>
            <a:r>
              <a:rPr lang="en-US" b="1" dirty="0">
                <a:solidFill>
                  <a:srgbClr val="00AC21"/>
                </a:solidFill>
              </a:rPr>
              <a:t> function</a:t>
            </a:r>
            <a:endParaRPr lang="ar-SA" b="1" dirty="0">
              <a:solidFill>
                <a:srgbClr val="00AC21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646A5AF-CF12-4960-B93B-FDA787D4BB46}"/>
              </a:ext>
            </a:extLst>
          </p:cNvPr>
          <p:cNvSpPr txBox="1"/>
          <p:nvPr/>
        </p:nvSpPr>
        <p:spPr>
          <a:xfrm>
            <a:off x="2247900" y="5105400"/>
            <a:ext cx="1600200" cy="369332"/>
          </a:xfrm>
          <a:prstGeom prst="rect">
            <a:avLst/>
          </a:prstGeom>
          <a:noFill/>
          <a:ln>
            <a:solidFill>
              <a:srgbClr val="056887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Daily entries</a:t>
            </a:r>
            <a:endParaRPr lang="ar-S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2522FBC5-1BEA-4A6D-AA5F-37F1D17BDAC6}"/>
              </a:ext>
            </a:extLst>
          </p:cNvPr>
          <p:cNvSpPr txBox="1"/>
          <p:nvPr/>
        </p:nvSpPr>
        <p:spPr>
          <a:xfrm>
            <a:off x="6172200" y="5105400"/>
            <a:ext cx="1752600" cy="369332"/>
          </a:xfrm>
          <a:prstGeom prst="rect">
            <a:avLst/>
          </a:prstGeom>
          <a:noFill/>
          <a:ln>
            <a:solidFill>
              <a:srgbClr val="056887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Daily exists</a:t>
            </a:r>
            <a:endParaRPr lang="ar-SA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0DF26F2-7732-4DF7-9EDE-CC2DFC5E4714}"/>
              </a:ext>
            </a:extLst>
          </p:cNvPr>
          <p:cNvSpPr txBox="1"/>
          <p:nvPr/>
        </p:nvSpPr>
        <p:spPr>
          <a:xfrm>
            <a:off x="152400" y="228600"/>
            <a:ext cx="5181600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Creating two </a:t>
            </a:r>
            <a:r>
              <a:rPr lang="en-US" sz="3000" dirty="0" err="1">
                <a:solidFill>
                  <a:schemeClr val="accent5">
                    <a:lumMod val="50000"/>
                  </a:schemeClr>
                </a:solidFill>
              </a:rPr>
              <a:t>dataframes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</a:rPr>
              <a:t>:</a:t>
            </a:r>
            <a:endParaRPr lang="ar-SA" sz="30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65BBE31F-E6B2-42CC-8D98-931246F02173}"/>
              </a:ext>
            </a:extLst>
          </p:cNvPr>
          <p:cNvCxnSpPr>
            <a:cxnSpLocks/>
          </p:cNvCxnSpPr>
          <p:nvPr/>
        </p:nvCxnSpPr>
        <p:spPr>
          <a:xfrm>
            <a:off x="5562600" y="1390710"/>
            <a:ext cx="685800" cy="509442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CDDDCCCB-0449-495E-BE70-CFDE4C67E295}"/>
              </a:ext>
            </a:extLst>
          </p:cNvPr>
          <p:cNvCxnSpPr/>
          <p:nvPr/>
        </p:nvCxnSpPr>
        <p:spPr>
          <a:xfrm flipH="1">
            <a:off x="4038600" y="1383268"/>
            <a:ext cx="685800" cy="509442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4909EA7F-19A2-405F-951F-B31CA27AED89}"/>
              </a:ext>
            </a:extLst>
          </p:cNvPr>
          <p:cNvCxnSpPr/>
          <p:nvPr/>
        </p:nvCxnSpPr>
        <p:spPr>
          <a:xfrm>
            <a:off x="7239000" y="2305110"/>
            <a:ext cx="0" cy="489710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E834962C-FCA2-45FA-944A-FB3802606E69}"/>
              </a:ext>
            </a:extLst>
          </p:cNvPr>
          <p:cNvCxnSpPr/>
          <p:nvPr/>
        </p:nvCxnSpPr>
        <p:spPr>
          <a:xfrm>
            <a:off x="2667000" y="2305110"/>
            <a:ext cx="0" cy="489710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5153A355-F694-43BC-BDDA-16A5036E5791}"/>
              </a:ext>
            </a:extLst>
          </p:cNvPr>
          <p:cNvCxnSpPr/>
          <p:nvPr/>
        </p:nvCxnSpPr>
        <p:spPr>
          <a:xfrm flipH="1">
            <a:off x="5867400" y="3200400"/>
            <a:ext cx="1066800" cy="609600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0F3FCEAF-0D16-4691-BED2-47067F17A43B}"/>
              </a:ext>
            </a:extLst>
          </p:cNvPr>
          <p:cNvCxnSpPr>
            <a:cxnSpLocks/>
          </p:cNvCxnSpPr>
          <p:nvPr/>
        </p:nvCxnSpPr>
        <p:spPr>
          <a:xfrm>
            <a:off x="3048000" y="3313331"/>
            <a:ext cx="1295400" cy="496669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رابط كسهم مستقيم 29">
            <a:extLst>
              <a:ext uri="{FF2B5EF4-FFF2-40B4-BE49-F238E27FC236}">
                <a16:creationId xmlns:a16="http://schemas.microsoft.com/office/drawing/2014/main" id="{8CED4BF2-9317-4AFC-98F4-10109A8DBA0A}"/>
              </a:ext>
            </a:extLst>
          </p:cNvPr>
          <p:cNvCxnSpPr/>
          <p:nvPr/>
        </p:nvCxnSpPr>
        <p:spPr>
          <a:xfrm>
            <a:off x="5867400" y="4456331"/>
            <a:ext cx="838200" cy="572869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رابط كسهم مستقيم 31">
            <a:extLst>
              <a:ext uri="{FF2B5EF4-FFF2-40B4-BE49-F238E27FC236}">
                <a16:creationId xmlns:a16="http://schemas.microsoft.com/office/drawing/2014/main" id="{FC11A982-60DA-491E-9692-0598BCC16A11}"/>
              </a:ext>
            </a:extLst>
          </p:cNvPr>
          <p:cNvCxnSpPr>
            <a:cxnSpLocks/>
          </p:cNvCxnSpPr>
          <p:nvPr/>
        </p:nvCxnSpPr>
        <p:spPr>
          <a:xfrm flipH="1">
            <a:off x="3429000" y="4456331"/>
            <a:ext cx="914400" cy="572869"/>
          </a:xfrm>
          <a:prstGeom prst="straightConnector1">
            <a:avLst/>
          </a:prstGeom>
          <a:ln>
            <a:solidFill>
              <a:srgbClr val="0568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صورة 3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65FE8C7-3054-4338-9A9A-45123C43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-12910"/>
            <a:ext cx="9163665" cy="102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9852E72D-257D-4836-9F74-D976B5BC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220200" cy="121920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B7A3A292-EB0F-49D1-840F-CE50CB4F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60337"/>
            <a:ext cx="7429500" cy="830263"/>
          </a:xfrm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does </a:t>
            </a:r>
            <a:r>
              <a:rPr lang="en-US" dirty="0" err="1"/>
              <a:t>get_count</a:t>
            </a:r>
            <a:r>
              <a:rPr lang="en-US" dirty="0"/>
              <a:t> function do?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8BC03F-B518-4DC7-A1A3-E5C3E4C88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6200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dirty="0"/>
              <a:t>before we use </a:t>
            </a:r>
            <a:r>
              <a:rPr lang="en-US" sz="1800" dirty="0" err="1"/>
              <a:t>get_count</a:t>
            </a:r>
            <a:r>
              <a:rPr lang="en-US" sz="1800" dirty="0"/>
              <a:t> function, we’ve to check if the counter has a reversed values in some rows . </a:t>
            </a:r>
            <a:endParaRPr lang="ar-SA" sz="1800" dirty="0"/>
          </a:p>
          <a:p>
            <a:pPr marL="0" indent="0" algn="l" rtl="0">
              <a:buNone/>
            </a:pPr>
            <a:r>
              <a:rPr lang="en-US" sz="1800" u="sng" dirty="0">
                <a:solidFill>
                  <a:srgbClr val="C00000"/>
                </a:solidFill>
              </a:rPr>
              <a:t>Reversed counter</a:t>
            </a:r>
            <a:r>
              <a:rPr lang="en-US" sz="1800" dirty="0">
                <a:solidFill>
                  <a:srgbClr val="C00000"/>
                </a:solidFill>
              </a:rPr>
              <a:t> is   previous entries &lt; entries  </a:t>
            </a:r>
            <a:r>
              <a:rPr lang="en-US" sz="1800" u="sng" dirty="0">
                <a:solidFill>
                  <a:srgbClr val="C00000"/>
                </a:solidFill>
              </a:rPr>
              <a:t>or</a:t>
            </a:r>
            <a:r>
              <a:rPr lang="en-US" sz="1800" dirty="0">
                <a:solidFill>
                  <a:srgbClr val="C00000"/>
                </a:solidFill>
              </a:rPr>
              <a:t>   previous exists  &lt;  exists</a:t>
            </a:r>
          </a:p>
          <a:p>
            <a:pPr marL="0" indent="0" algn="l" rtl="0">
              <a:buNone/>
            </a:pPr>
            <a:endParaRPr lang="en-US" sz="1800" dirty="0">
              <a:solidFill>
                <a:srgbClr val="C00000"/>
              </a:solidFill>
            </a:endParaRPr>
          </a:p>
          <a:p>
            <a:pPr marL="0" indent="0" algn="l" rtl="0">
              <a:buNone/>
            </a:pPr>
            <a:r>
              <a:rPr lang="en-US" sz="1800" dirty="0">
                <a:solidFill>
                  <a:srgbClr val="056887"/>
                </a:solidFill>
              </a:rPr>
              <a:t>So </a:t>
            </a:r>
            <a:r>
              <a:rPr lang="en-US" sz="1800" dirty="0" err="1">
                <a:solidFill>
                  <a:srgbClr val="056887"/>
                </a:solidFill>
              </a:rPr>
              <a:t>get_count</a:t>
            </a:r>
            <a:r>
              <a:rPr lang="en-US" sz="1800" dirty="0">
                <a:solidFill>
                  <a:srgbClr val="056887"/>
                </a:solidFill>
              </a:rPr>
              <a:t>() will fix this problem by creating a daily count column for each </a:t>
            </a:r>
            <a:r>
              <a:rPr lang="en-US" sz="1800" dirty="0" err="1">
                <a:solidFill>
                  <a:srgbClr val="056887"/>
                </a:solidFill>
              </a:rPr>
              <a:t>dataframe</a:t>
            </a:r>
            <a:r>
              <a:rPr lang="en-US" sz="1800" dirty="0">
                <a:solidFill>
                  <a:srgbClr val="056887"/>
                </a:solidFill>
              </a:rPr>
              <a:t>.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56887"/>
                </a:solidFill>
              </a:rPr>
              <a:t>Daily count columns: 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56887"/>
                </a:solidFill>
              </a:rPr>
              <a:t>subtract previous count from the current count.</a:t>
            </a:r>
          </a:p>
          <a:p>
            <a:pPr marL="0" indent="0" algn="l" rtl="0">
              <a:buNone/>
            </a:pPr>
            <a:r>
              <a:rPr lang="en-US" sz="1800" dirty="0">
                <a:solidFill>
                  <a:srgbClr val="056887"/>
                </a:solidFill>
              </a:rPr>
              <a:t>       if its less than 0 it will turn it into positive value by multiply it by (-)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56887"/>
                </a:solidFill>
              </a:rPr>
              <a:t>       if counter greater than </a:t>
            </a:r>
            <a:r>
              <a:rPr lang="en-US" sz="1800" dirty="0" err="1">
                <a:solidFill>
                  <a:srgbClr val="056887"/>
                </a:solidFill>
              </a:rPr>
              <a:t>max_counter</a:t>
            </a:r>
            <a:r>
              <a:rPr lang="en-US" sz="1800" dirty="0">
                <a:solidFill>
                  <a:srgbClr val="056887"/>
                </a:solidFill>
              </a:rPr>
              <a:t>(~1million) it will return 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56887"/>
                </a:solidFill>
              </a:rPr>
              <a:t>       the minimum of (previous, current)</a:t>
            </a:r>
          </a:p>
        </p:txBody>
      </p:sp>
    </p:spTree>
    <p:extLst>
      <p:ext uri="{BB962C8B-B14F-4D97-AF65-F5344CB8AC3E}">
        <p14:creationId xmlns:p14="http://schemas.microsoft.com/office/powerpoint/2010/main" val="403843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C76713F-550A-441D-8D3E-E5E765D4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3909" y="-8708"/>
            <a:ext cx="9271818" cy="955674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FEF838B1-FBE3-40E4-A472-663DE2A6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0337"/>
            <a:ext cx="2514600" cy="1143000"/>
          </a:xfrm>
        </p:spPr>
        <p:txBody>
          <a:bodyPr/>
          <a:lstStyle/>
          <a:p>
            <a:pPr algn="l"/>
            <a:r>
              <a:rPr lang="en-US" dirty="0"/>
              <a:t>Filtering :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E7A5DF7-DCD4-45B8-BC57-985519178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1"/>
            <a:ext cx="7086600" cy="2667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1" dirty="0"/>
              <a:t>1</a:t>
            </a:r>
            <a:r>
              <a:rPr lang="en-US" sz="4000" b="1" baseline="30000" dirty="0"/>
              <a:t>st</a:t>
            </a:r>
            <a:r>
              <a:rPr lang="en-US" sz="4000" b="1" dirty="0"/>
              <a:t> </a:t>
            </a:r>
            <a:r>
              <a:rPr lang="en-US" sz="4000" dirty="0"/>
              <a:t> </a:t>
            </a:r>
            <a:r>
              <a:rPr lang="en-US" sz="2800" b="1" dirty="0"/>
              <a:t>scene</a:t>
            </a:r>
          </a:p>
          <a:p>
            <a:pPr algn="l" rtl="0"/>
            <a:r>
              <a:rPr lang="en-US" sz="2000" dirty="0"/>
              <a:t>Sort </a:t>
            </a:r>
            <a:r>
              <a:rPr lang="en-US" sz="2000" dirty="0" err="1"/>
              <a:t>dataframes</a:t>
            </a:r>
            <a:r>
              <a:rPr lang="en-US" sz="2000" dirty="0"/>
              <a:t> descending by (daily entries , daily exists) columns </a:t>
            </a:r>
          </a:p>
          <a:p>
            <a:pPr algn="l" rtl="0"/>
            <a:r>
              <a:rPr lang="en-US" sz="2000" dirty="0"/>
              <a:t>Filter them by day = (12/24/2017)   time = (20:00, 21:00, 22:00, 23:00)</a:t>
            </a:r>
            <a:endParaRPr lang="ar-SA" sz="2000" dirty="0"/>
          </a:p>
          <a:p>
            <a:pPr algn="l" rtl="0"/>
            <a:r>
              <a:rPr lang="en-US" sz="2000" dirty="0"/>
              <a:t>Concatenate them </a:t>
            </a:r>
            <a:endParaRPr lang="ar-SA" sz="20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10F5D3F-0098-4924-915E-3C9FF6F39487}"/>
              </a:ext>
            </a:extLst>
          </p:cNvPr>
          <p:cNvSpPr txBox="1"/>
          <p:nvPr/>
        </p:nvSpPr>
        <p:spPr>
          <a:xfrm>
            <a:off x="1779638" y="4495800"/>
            <a:ext cx="606896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The 1</a:t>
            </a:r>
            <a:r>
              <a:rPr lang="en-US" sz="2000" b="1" i="0" baseline="30000" dirty="0">
                <a:solidFill>
                  <a:srgbClr val="C00000"/>
                </a:solidFill>
                <a:effectLst/>
                <a:latin typeface="-apple-system"/>
              </a:rPr>
              <a:t>st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  location will be in station (14 ST-UNION SQ) Christmas night at 20:00:00</a:t>
            </a:r>
          </a:p>
        </p:txBody>
      </p:sp>
    </p:spTree>
    <p:extLst>
      <p:ext uri="{BB962C8B-B14F-4D97-AF65-F5344CB8AC3E}">
        <p14:creationId xmlns:p14="http://schemas.microsoft.com/office/powerpoint/2010/main" val="370978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84D1D5E-3843-464E-87D5-37CE5D856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1"/>
            <a:ext cx="6781800" cy="26670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2</a:t>
            </a:r>
            <a:r>
              <a:rPr lang="en-US" sz="4000" b="1" baseline="30000" dirty="0"/>
              <a:t>nd</a:t>
            </a:r>
            <a:r>
              <a:rPr lang="en-US" sz="4000" b="1" dirty="0"/>
              <a:t> </a:t>
            </a:r>
            <a:r>
              <a:rPr lang="en-US" b="1" dirty="0"/>
              <a:t>scene</a:t>
            </a:r>
          </a:p>
          <a:p>
            <a:pPr algn="l" rtl="0"/>
            <a:r>
              <a:rPr lang="en-US" sz="2000" dirty="0"/>
              <a:t>Sort </a:t>
            </a:r>
            <a:r>
              <a:rPr lang="en-US" sz="2000" dirty="0" err="1"/>
              <a:t>dataframes</a:t>
            </a:r>
            <a:r>
              <a:rPr lang="en-US" sz="2000" dirty="0"/>
              <a:t> ascending by (daily entries , daily exists) columns </a:t>
            </a:r>
          </a:p>
          <a:p>
            <a:pPr algn="l" rtl="0"/>
            <a:r>
              <a:rPr lang="en-US" sz="2000" dirty="0"/>
              <a:t>Filter them by any day  I chose (03/01/2017)  time = (03:00, 04:00, 05:00, 06:00)</a:t>
            </a:r>
            <a:endParaRPr lang="ar-SA" sz="2000" dirty="0"/>
          </a:p>
          <a:p>
            <a:pPr algn="l" rtl="0"/>
            <a:r>
              <a:rPr lang="en-US" sz="2000" dirty="0"/>
              <a:t>Concatenate them </a:t>
            </a:r>
            <a:endParaRPr lang="ar-SA" sz="2000" dirty="0"/>
          </a:p>
          <a:p>
            <a:pPr marL="0" indent="0" algn="l" rtl="0">
              <a:buNone/>
            </a:pPr>
            <a:endParaRPr lang="ar-SA" sz="2000" b="1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8755F70-7D80-49F6-9765-8098199FDB67}"/>
              </a:ext>
            </a:extLst>
          </p:cNvPr>
          <p:cNvSpPr txBox="1"/>
          <p:nvPr/>
        </p:nvSpPr>
        <p:spPr>
          <a:xfrm>
            <a:off x="1828800" y="4495800"/>
            <a:ext cx="5715000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The 2</a:t>
            </a:r>
            <a:r>
              <a:rPr lang="en-US" sz="2000" b="1" i="0" baseline="30000" dirty="0">
                <a:solidFill>
                  <a:srgbClr val="C00000"/>
                </a:solidFill>
                <a:effectLst/>
                <a:latin typeface="-apple-system"/>
              </a:rPr>
              <a:t>nd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  location will be in station (GUN HILL RD) on 03/01/2017 at 3:00-4:00 AM</a:t>
            </a:r>
          </a:p>
          <a:p>
            <a:endParaRPr lang="ar-SA" dirty="0"/>
          </a:p>
        </p:txBody>
      </p: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2443743F-2A55-4D5E-9042-AFBB3250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2458" y="0"/>
            <a:ext cx="9222658" cy="9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63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D1DF87E7-19ED-4FFF-AF84-F11F787A4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93161" cy="943897"/>
          </a:xfrm>
          <a:prstGeom prst="rect">
            <a:avLst/>
          </a:prstGeom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14DC4584-B5A2-470B-84BF-B2E82A67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31607"/>
            <a:ext cx="7010400" cy="28956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4000" b="1" dirty="0"/>
              <a:t>3</a:t>
            </a:r>
            <a:r>
              <a:rPr lang="en-US" sz="4000" b="1" baseline="30000" dirty="0"/>
              <a:t>rd</a:t>
            </a:r>
            <a:r>
              <a:rPr lang="en-US" sz="4000" b="1" dirty="0"/>
              <a:t> </a:t>
            </a:r>
            <a:r>
              <a:rPr lang="en-US" b="1" dirty="0"/>
              <a:t>scene</a:t>
            </a:r>
          </a:p>
          <a:p>
            <a:pPr algn="l" rtl="0"/>
            <a:r>
              <a:rPr lang="en-US" sz="2200" dirty="0"/>
              <a:t>Sort </a:t>
            </a:r>
            <a:r>
              <a:rPr lang="en-US" sz="2200" dirty="0" err="1"/>
              <a:t>dataframes</a:t>
            </a:r>
            <a:r>
              <a:rPr lang="en-US" sz="2200" dirty="0"/>
              <a:t> descending by (daily entries , daily exists) columns </a:t>
            </a:r>
          </a:p>
          <a:p>
            <a:pPr algn="l" rtl="0"/>
            <a:r>
              <a:rPr lang="en-US" sz="2200" dirty="0"/>
              <a:t>Filter them by day = (02/07/2017)   time = (17:00, 18:00)</a:t>
            </a:r>
            <a:endParaRPr lang="ar-SA" sz="2200" dirty="0"/>
          </a:p>
          <a:p>
            <a:pPr algn="l" rtl="0"/>
            <a:r>
              <a:rPr lang="en-US" sz="2200" dirty="0"/>
              <a:t>Concatenate them  and take the median of (daily entries , daily exists) </a:t>
            </a:r>
            <a:endParaRPr lang="ar-SA" sz="2200" dirty="0"/>
          </a:p>
          <a:p>
            <a:pPr marL="0" indent="0" algn="l" rtl="0">
              <a:buNone/>
            </a:pPr>
            <a:endParaRPr lang="en-US" sz="4000" b="1" dirty="0"/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50DBC98B-5888-4790-9E97-76CA2F359AAB}"/>
              </a:ext>
            </a:extLst>
          </p:cNvPr>
          <p:cNvSpPr txBox="1"/>
          <p:nvPr/>
        </p:nvSpPr>
        <p:spPr>
          <a:xfrm>
            <a:off x="1981200" y="4419600"/>
            <a:ext cx="5486400" cy="9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The 3</a:t>
            </a:r>
            <a:r>
              <a:rPr lang="en-US" sz="2000" b="1" i="0" baseline="30000" dirty="0">
                <a:solidFill>
                  <a:srgbClr val="C00000"/>
                </a:solidFill>
                <a:effectLst/>
                <a:latin typeface="-apple-system"/>
              </a:rPr>
              <a:t>rd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-apple-system"/>
              </a:rPr>
              <a:t>  location will be in station (34 ST-PENN STA) on 02/07/2017 at 17:00 the sunset moment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6128666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Industrial-Cinematography-PowerPoint-Template-27634</Template>
  <TotalTime>289</TotalTime>
  <Words>469</Words>
  <Application>Microsoft Office PowerPoint</Application>
  <PresentationFormat>عرض على الشاشة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Arial</vt:lpstr>
      <vt:lpstr>Avenir Next LT Pro</vt:lpstr>
      <vt:lpstr>Calibri</vt:lpstr>
      <vt:lpstr>var(--jp-content-font-family)</vt:lpstr>
      <vt:lpstr>نسق Office</vt:lpstr>
      <vt:lpstr>عرض تقديمي في PowerPoint</vt:lpstr>
      <vt:lpstr>The Problem:</vt:lpstr>
      <vt:lpstr>عرض تقديمي في PowerPoint</vt:lpstr>
      <vt:lpstr>Data Cleaning/ Preprocessing</vt:lpstr>
      <vt:lpstr>عرض تقديمي في PowerPoint</vt:lpstr>
      <vt:lpstr>What does get_count function do?</vt:lpstr>
      <vt:lpstr>Filtering :</vt:lpstr>
      <vt:lpstr>عرض تقديمي في PowerPoint</vt:lpstr>
      <vt:lpstr>عرض تقديمي في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sshahadd74@gmail.com</dc:creator>
  <cp:lastModifiedBy>sshahadd74@gmail.com</cp:lastModifiedBy>
  <cp:revision>1</cp:revision>
  <dcterms:created xsi:type="dcterms:W3CDTF">2021-12-26T19:36:19Z</dcterms:created>
  <dcterms:modified xsi:type="dcterms:W3CDTF">2021-12-27T07:18:13Z</dcterms:modified>
</cp:coreProperties>
</file>