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3" r:id="rId2"/>
    <p:sldId id="321" r:id="rId3"/>
    <p:sldId id="322" r:id="rId4"/>
    <p:sldId id="323" r:id="rId5"/>
    <p:sldId id="324" r:id="rId6"/>
    <p:sldId id="325" r:id="rId7"/>
    <p:sldId id="330" r:id="rId8"/>
    <p:sldId id="332" r:id="rId9"/>
    <p:sldId id="327" r:id="rId10"/>
    <p:sldId id="329" r:id="rId11"/>
    <p:sldId id="331" r:id="rId12"/>
    <p:sldId id="297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67" autoAdjust="0"/>
  </p:normalViewPr>
  <p:slideViewPr>
    <p:cSldViewPr>
      <p:cViewPr>
        <p:scale>
          <a:sx n="82" d="100"/>
          <a:sy n="82" d="100"/>
        </p:scale>
        <p:origin x="946" y="11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190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0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207568" y="2636332"/>
            <a:ext cx="7776864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1" y="404664"/>
            <a:ext cx="1021492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7382" y="1499642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500835"/>
            <a:ext cx="28448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500835"/>
            <a:ext cx="38608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500835"/>
            <a:ext cx="28448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27382" y="1484784"/>
            <a:ext cx="11203367" cy="482453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27381" y="414702"/>
            <a:ext cx="1021492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440191" y="2780928"/>
            <a:ext cx="9311619" cy="12961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7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7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7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855640" y="1916832"/>
            <a:ext cx="6696744" cy="273630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Bank Customers Churn </a:t>
            </a:r>
            <a:br>
              <a:rPr lang="en-US" sz="4000" b="1" dirty="0" smtClean="0"/>
            </a:br>
            <a:r>
              <a:rPr lang="en-US" sz="4000" b="1" dirty="0" smtClean="0"/>
              <a:t>Classification</a:t>
            </a:r>
            <a:endParaRPr lang="ko-KR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Feature Selection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27381" y="3356992"/>
            <a:ext cx="5712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Dropped the feature where the importance </a:t>
            </a:r>
          </a:p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     was very low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02" y="245224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Final Result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190139"/>
            <a:ext cx="5485714" cy="36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381" y="3356992"/>
            <a:ext cx="5712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After applying feature selection, the F1 score using Random Forest has increased from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/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0.603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 to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0.618</a:t>
            </a:r>
          </a:p>
        </p:txBody>
      </p:sp>
    </p:spTree>
    <p:extLst>
      <p:ext uri="{BB962C8B-B14F-4D97-AF65-F5344CB8AC3E}">
        <p14:creationId xmlns:p14="http://schemas.microsoft.com/office/powerpoint/2010/main" val="40542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Background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381" y="2708920"/>
            <a:ext cx="11113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The goal of this project is to use predictive analysis to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classify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customers of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bank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who are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most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likely to churn (close their bank account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).</a:t>
            </a:r>
          </a:p>
          <a:p>
            <a:pPr algn="just"/>
            <a:endParaRPr lang="en-US" sz="2000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Early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and accurate churn prediction empowers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customer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experience teams to be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creative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and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proactive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in their engagement with the customer. In fact, by simply reaching out to the customer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/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early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enough, 11% of the churn can be avoided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381" y="2052138"/>
            <a:ext cx="11113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The dataset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contains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the data of 10000 bank customers, some of them have closed their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accounts (churned).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algn="just"/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Sample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size is 10000 customers data of a bank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.</a:t>
            </a:r>
          </a:p>
          <a:p>
            <a:pPr algn="just"/>
            <a:endParaRPr lang="en-US" sz="2000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algn="just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The dataset has 10000 rows and 14 columns. </a:t>
            </a:r>
          </a:p>
        </p:txBody>
      </p:sp>
    </p:spTree>
    <p:extLst>
      <p:ext uri="{BB962C8B-B14F-4D97-AF65-F5344CB8AC3E}">
        <p14:creationId xmlns:p14="http://schemas.microsoft.com/office/powerpoint/2010/main" val="572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Cleaning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381" y="2052138"/>
            <a:ext cx="111132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Duplicates</a:t>
            </a:r>
          </a:p>
          <a:p>
            <a:pPr algn="just"/>
            <a:endParaRPr lang="en-US" sz="2000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NULL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values</a:t>
            </a:r>
          </a:p>
          <a:p>
            <a:pPr algn="just"/>
            <a:endParaRPr lang="en-US" sz="2000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Incorrect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values</a:t>
            </a:r>
          </a:p>
          <a:p>
            <a:pPr algn="just"/>
            <a:endParaRPr lang="en-US" sz="2000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Columns format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2435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04864"/>
            <a:ext cx="5485714" cy="3657143"/>
          </a:xfrm>
        </p:spPr>
      </p:pic>
      <p:sp>
        <p:nvSpPr>
          <p:cNvPr id="5" name="TextBox 4"/>
          <p:cNvSpPr txBox="1"/>
          <p:nvPr/>
        </p:nvSpPr>
        <p:spPr>
          <a:xfrm>
            <a:off x="6600056" y="3429000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The bar chart shows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class 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imbalance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714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Baseline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2060846"/>
            <a:ext cx="5485714" cy="3657143"/>
          </a:xfrm>
        </p:spPr>
      </p:pic>
      <p:sp>
        <p:nvSpPr>
          <p:cNvPr id="5" name="TextBox 4"/>
          <p:cNvSpPr txBox="1"/>
          <p:nvPr/>
        </p:nvSpPr>
        <p:spPr>
          <a:xfrm>
            <a:off x="6168008" y="3073809"/>
            <a:ext cx="55446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This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is the confusion matrix of the baseline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model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, which was created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using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Logistic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Regression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accuracy of the baseline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model 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0.786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, which is not bad. But the F1 </a:t>
            </a:r>
          </a:p>
          <a:p>
            <a:pPr algn="just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score is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0.104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, which is very low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8334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Solving class imbalance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086376"/>
              </p:ext>
            </p:extLst>
          </p:nvPr>
        </p:nvGraphicFramePr>
        <p:xfrm>
          <a:off x="1847528" y="2348880"/>
          <a:ext cx="8136906" cy="2364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4539">
                  <a:extLst>
                    <a:ext uri="{9D8B030D-6E8A-4147-A177-3AD203B41FA5}">
                      <a16:colId xmlns:a16="http://schemas.microsoft.com/office/drawing/2014/main" val="276975183"/>
                    </a:ext>
                  </a:extLst>
                </a:gridCol>
                <a:gridCol w="3312367">
                  <a:extLst>
                    <a:ext uri="{9D8B030D-6E8A-4147-A177-3AD203B41FA5}">
                      <a16:colId xmlns:a16="http://schemas.microsoft.com/office/drawing/2014/main" val="425315997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Method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F1 Score using </a:t>
                      </a:r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Logistic Regression 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03419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Oversampling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0.455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20497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SMOTE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0.469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0547"/>
                  </a:ext>
                </a:extLst>
              </a:tr>
              <a:tr h="48689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Undersampling</a:t>
                      </a:r>
                      <a:endParaRPr lang="en-US" sz="18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0.453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05655"/>
                  </a:ext>
                </a:extLst>
              </a:tr>
              <a:tr h="59897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Combining </a:t>
                      </a:r>
                      <a:r>
                        <a:rPr lang="en-US" sz="1800" b="0" i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Undersampling</a:t>
                      </a:r>
                      <a:r>
                        <a:rPr lang="en-US" sz="18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0.456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567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381" y="5301208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The method that produce the best F1 score is Oversampling SMOTE.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616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</a:t>
            </a:r>
            <a:r>
              <a:rPr lang="en-US" sz="3600" dirty="0" smtClean="0"/>
              <a:t>Engineering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27245" y="5513784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Created dummy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variables for the categorical features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4" t="39573" r="67067" b="40640"/>
          <a:stretch/>
        </p:blipFill>
        <p:spPr>
          <a:xfrm>
            <a:off x="2495600" y="2061534"/>
            <a:ext cx="2592288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t="42138" r="59440" b="38075"/>
          <a:stretch/>
        </p:blipFill>
        <p:spPr>
          <a:xfrm>
            <a:off x="5827170" y="2132856"/>
            <a:ext cx="44932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Experimenting with different Models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568845"/>
              </p:ext>
            </p:extLst>
          </p:nvPr>
        </p:nvGraphicFramePr>
        <p:xfrm>
          <a:off x="2610509" y="1772816"/>
          <a:ext cx="6048672" cy="4079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7697518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253159976"/>
                    </a:ext>
                  </a:extLst>
                </a:gridCol>
              </a:tblGrid>
              <a:tr h="4257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Model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F1 Score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03419"/>
                  </a:ext>
                </a:extLst>
              </a:tr>
              <a:tr h="42011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Logistic Regression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0.469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94061"/>
                  </a:ext>
                </a:extLst>
              </a:tr>
              <a:tr h="42011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0.505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20497"/>
                  </a:ext>
                </a:extLst>
              </a:tr>
              <a:tr h="414474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0.603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0547"/>
                  </a:ext>
                </a:extLst>
              </a:tr>
              <a:tr h="47979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0.599 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05655"/>
                  </a:ext>
                </a:extLst>
              </a:tr>
              <a:tr h="47979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Stacking models Using Max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0.574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32084"/>
                  </a:ext>
                </a:extLst>
              </a:tr>
              <a:tr h="47979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Stacking models Using Average Voting</a:t>
                      </a:r>
                      <a:endParaRPr lang="en-US" sz="16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0.574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98183"/>
                  </a:ext>
                </a:extLst>
              </a:tr>
              <a:tr h="479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Stacking models Using Weighted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0.553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6103"/>
                  </a:ext>
                </a:extLst>
              </a:tr>
              <a:tr h="479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Stacking models Using Stacked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0.583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076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360" y="616530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The best performing model is Random Forest with F1 score equal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 (Headings)"/>
              </a:rPr>
              <a:t>0.603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896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10979</TotalTime>
  <Words>271</Words>
  <Application>Microsoft Office PowerPoint</Application>
  <PresentationFormat>Widescreen</PresentationFormat>
  <Paragraphs>73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굴림체</vt:lpstr>
      <vt:lpstr>Calibri Light</vt:lpstr>
      <vt:lpstr>Calibri</vt:lpstr>
      <vt:lpstr>Calibri (Headings)</vt:lpstr>
      <vt:lpstr>Office 테마</vt:lpstr>
      <vt:lpstr>Bank Customers Churn  Classification</vt:lpstr>
      <vt:lpstr>Background</vt:lpstr>
      <vt:lpstr>Dataset</vt:lpstr>
      <vt:lpstr>Cleaning the data</vt:lpstr>
      <vt:lpstr>EDA</vt:lpstr>
      <vt:lpstr>Baseline Model</vt:lpstr>
      <vt:lpstr>Solving class imbalance</vt:lpstr>
      <vt:lpstr>Feature Engineering</vt:lpstr>
      <vt:lpstr>Experimenting with different Models</vt:lpstr>
      <vt:lpstr>Feature Selection</vt:lpstr>
      <vt:lpstr>Final Result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SDAIA</cp:lastModifiedBy>
  <cp:revision>35</cp:revision>
  <dcterms:created xsi:type="dcterms:W3CDTF">2010-02-01T08:03:16Z</dcterms:created>
  <dcterms:modified xsi:type="dcterms:W3CDTF">2021-10-10T09:44:47Z</dcterms:modified>
  <cp:category>www.slidemembers.com</cp:category>
</cp:coreProperties>
</file>