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2" r:id="rId7"/>
    <p:sldId id="258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2"/>
            <a:ext cx="11213123" cy="40384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9955" y="2527540"/>
            <a:ext cx="6439988" cy="174548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Prediction of Airbnb stays prices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759" y="417376"/>
            <a:ext cx="8623663" cy="1325563"/>
          </a:xfrm>
        </p:spPr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759" y="1841862"/>
            <a:ext cx="8623663" cy="2402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Airbnb, Inc. is an American company that </a:t>
            </a:r>
            <a:r>
              <a:rPr lang="en-US" dirty="0" smtClean="0"/>
              <a:t>operates an </a:t>
            </a:r>
            <a:r>
              <a:rPr lang="en-US" dirty="0"/>
              <a:t>online marketplace for lodging, primarily homestays for vacation rentals, and tourism activities. </a:t>
            </a:r>
            <a:r>
              <a:rPr lang="en-US" dirty="0" smtClean="0"/>
              <a:t>Based </a:t>
            </a:r>
            <a:r>
              <a:rPr lang="en-US" dirty="0"/>
              <a:t>in San Francisco, California, the platform is accessible via website and mobile app.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size is </a:t>
            </a:r>
            <a:r>
              <a:rPr lang="en-US" dirty="0" smtClean="0"/>
              <a:t>6 </a:t>
            </a:r>
            <a:r>
              <a:rPr lang="en-US" dirty="0"/>
              <a:t>major cities (New York, Los Angeles, Chicago, </a:t>
            </a:r>
            <a:r>
              <a:rPr lang="en-US" dirty="0" smtClean="0"/>
              <a:t>San Diego, Houston, and Philadelphia) </a:t>
            </a:r>
            <a:r>
              <a:rPr lang="en-US" dirty="0"/>
              <a:t>that are located in the United States.</a:t>
            </a:r>
          </a:p>
          <a:p>
            <a:pPr marL="0" indent="0">
              <a:buNone/>
            </a:pPr>
            <a:r>
              <a:rPr lang="en-US" dirty="0"/>
              <a:t>The dataset has </a:t>
            </a:r>
            <a:r>
              <a:rPr lang="en-US" dirty="0" smtClean="0"/>
              <a:t>1080 </a:t>
            </a:r>
            <a:r>
              <a:rPr lang="en-US" dirty="0"/>
              <a:t>rows and 10 columns.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Duplicates</a:t>
            </a:r>
          </a:p>
          <a:p>
            <a:r>
              <a:rPr lang="en-US" dirty="0" smtClean="0"/>
              <a:t>NULL values</a:t>
            </a:r>
          </a:p>
          <a:p>
            <a:r>
              <a:rPr lang="en-US" dirty="0" smtClean="0"/>
              <a:t>Incorrect values</a:t>
            </a:r>
          </a:p>
          <a:p>
            <a:r>
              <a:rPr lang="en-US" dirty="0" smtClean="0"/>
              <a:t>Changed the format of the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42939"/>
            <a:ext cx="5485714" cy="3657143"/>
          </a:xfrm>
        </p:spPr>
      </p:pic>
      <p:sp>
        <p:nvSpPr>
          <p:cNvPr id="6" name="TextBox 5"/>
          <p:cNvSpPr txBox="1"/>
          <p:nvPr/>
        </p:nvSpPr>
        <p:spPr>
          <a:xfrm>
            <a:off x="5992151" y="2401129"/>
            <a:ext cx="529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data has some outliers, but they were kept as they had meaning.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78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648603"/>
            <a:ext cx="5485714" cy="3657143"/>
          </a:xfrm>
        </p:spPr>
      </p:pic>
      <p:sp>
        <p:nvSpPr>
          <p:cNvPr id="5" name="TextBox 4"/>
          <p:cNvSpPr txBox="1"/>
          <p:nvPr/>
        </p:nvSpPr>
        <p:spPr>
          <a:xfrm>
            <a:off x="6209371" y="2461511"/>
            <a:ext cx="529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R2 score of training </a:t>
            </a:r>
            <a:r>
              <a:rPr lang="en-US" dirty="0"/>
              <a:t>data is 0.2280, and for the validation data is 0.3327.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model is not very accurate. </a:t>
            </a:r>
            <a:r>
              <a:rPr lang="en-US" dirty="0"/>
              <a:t>Also, the </a:t>
            </a:r>
            <a:r>
              <a:rPr lang="en-US" dirty="0" smtClean="0"/>
              <a:t>R2 score </a:t>
            </a:r>
            <a:r>
              <a:rPr lang="en-US" dirty="0"/>
              <a:t>of validation data is slightly higher than training data, which means that the model is not robust enough. </a:t>
            </a:r>
          </a:p>
        </p:txBody>
      </p:sp>
    </p:spTree>
    <p:extLst>
      <p:ext uri="{BB962C8B-B14F-4D97-AF65-F5344CB8AC3E}">
        <p14:creationId xmlns:p14="http://schemas.microsoft.com/office/powerpoint/2010/main" val="33483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dummy variables</a:t>
            </a:r>
          </a:p>
          <a:p>
            <a:r>
              <a:rPr lang="en-US" dirty="0" smtClean="0"/>
              <a:t>Used flag columns on ‘rating’ and ‘number of reviews’ columns</a:t>
            </a: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8853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95905"/>
              </p:ext>
            </p:extLst>
          </p:nvPr>
        </p:nvGraphicFramePr>
        <p:xfrm>
          <a:off x="3217525" y="2303656"/>
          <a:ext cx="5790946" cy="1978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473">
                  <a:extLst>
                    <a:ext uri="{9D8B030D-6E8A-4147-A177-3AD203B41FA5}">
                      <a16:colId xmlns:a16="http://schemas.microsoft.com/office/drawing/2014/main" val="362668099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3922775055"/>
                    </a:ext>
                  </a:extLst>
                </a:gridCol>
              </a:tblGrid>
              <a:tr h="40330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Validation R2 Score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91233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78927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 with log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06398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r>
                        <a:rPr lang="en-US" dirty="0" smtClean="0"/>
                        <a:t>Polynomial degree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5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7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9955" y="2527540"/>
            <a:ext cx="6439988" cy="174548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90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rbnb-PowerPoint-Template" id="{99009EC8-054C-954B-9580-68A904CC7231}" vid="{86CDD1DF-5939-0142-8910-2879711059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212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Office Theme</vt:lpstr>
      <vt:lpstr>Prediction of Airbnb stays prices</vt:lpstr>
      <vt:lpstr>Background</vt:lpstr>
      <vt:lpstr>Dataset</vt:lpstr>
      <vt:lpstr>Cleaning the data</vt:lpstr>
      <vt:lpstr>EDA</vt:lpstr>
      <vt:lpstr>Baseline Model</vt:lpstr>
      <vt:lpstr>Feature Engineering</vt:lpstr>
      <vt:lpstr>Models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SDAIA</dc:creator>
  <cp:lastModifiedBy>SDAIA</cp:lastModifiedBy>
  <cp:revision>19</cp:revision>
  <dcterms:created xsi:type="dcterms:W3CDTF">2021-09-26T11:00:43Z</dcterms:created>
  <dcterms:modified xsi:type="dcterms:W3CDTF">2021-09-27T17:58:20Z</dcterms:modified>
</cp:coreProperties>
</file>