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DD128A8-3C59-4E67-9ED2-4F5E60487266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52762887-1F56-4EC1-B53B-1ACD562ABBCF}" type="datetime1">
              <a:rPr lang="ar-SA" smtClean="0"/>
              <a:t>28/01/44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47B7B-3188-4F41-8D66-5BE530BE7BF3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D680E07-53FC-4D2E-AE11-4D7F34756B45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عنصر نائب للتاريخ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A0FA188-CE57-4D97-BAE5-2E631D15F64E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12" name="عنصر نائب للتذييل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عنصر نائب لرقم الشريحة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50980A-909F-49DB-940D-21BB934B5D9E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160DF70-5482-4561-83A2-E28D4D2A753A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marL="0" marR="0" lvl="0" indent="0" algn="l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7A5815-E5FF-4C43-97CC-CCB0DAB6628F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F68ACD1-A33F-4754-9D18-0BA6A2135189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DFAE72E-2C7C-4659-AF0A-C7947E59EA80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D5AE42-AA00-4C72-B757-C16D951A5A9A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10" name="عنصر نائب للتذييل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عنصر نائب لرقم الشريحة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92A4027-A07A-42F6-9965-69864F3D27AD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AFD87A-C4B6-4921-8C53-6B1A3B5698AF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مستطيل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مستطيل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nt-a-person.herokuapp.com/" TargetMode="External"/><Relationship Id="rId2" Type="http://schemas.openxmlformats.org/officeDocument/2006/relationships/hyperlink" Target="https://documenter.getpostman.com/view/8161653/VUqvqvK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مستطيل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 a person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49721" y="2621486"/>
            <a:ext cx="10993546" cy="46823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Shahad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alzamzami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الصورة 5" descr="صورة مقربة لشعار&#10;&#10;وصف يتم إنشاؤه تلقائياً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2600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Why do you rent a person!</a:t>
            </a: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5BE9EF3-72C6-2AEC-5C1F-A30E74248FAA}"/>
              </a:ext>
            </a:extLst>
          </p:cNvPr>
          <p:cNvSpPr txBox="1"/>
          <p:nvPr/>
        </p:nvSpPr>
        <p:spPr>
          <a:xfrm>
            <a:off x="385313" y="2237117"/>
            <a:ext cx="9931879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Traveling to a new city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Droid Sans"/>
              </a:rPr>
              <a:t>Go out to a restaurant with a complete stranger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Learn a new skill, practice a foreign language or </a:t>
            </a:r>
            <a:r>
              <a:rPr lang="en-US" b="0" i="0" dirty="0">
                <a:solidFill>
                  <a:srgbClr val="222222"/>
                </a:solidFill>
                <a:effectLst/>
                <a:latin typeface="Droid Sans"/>
              </a:rPr>
              <a:t>share a new hobby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Help you with your exam, homework or project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Just hanging out</a:t>
            </a:r>
            <a:endParaRPr lang="ar-QA" dirty="0"/>
          </a:p>
        </p:txBody>
      </p:sp>
    </p:spTree>
    <p:extLst>
      <p:ext uri="{BB962C8B-B14F-4D97-AF65-F5344CB8AC3E}">
        <p14:creationId xmlns:p14="http://schemas.microsoft.com/office/powerpoint/2010/main" val="219148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Why do you become available for renting!</a:t>
            </a: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5BE9EF3-72C6-2AEC-5C1F-A30E74248FAA}"/>
              </a:ext>
            </a:extLst>
          </p:cNvPr>
          <p:cNvSpPr txBox="1"/>
          <p:nvPr/>
        </p:nvSpPr>
        <p:spPr>
          <a:xfrm>
            <a:off x="373811" y="2449902"/>
            <a:ext cx="993187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Simply, earning an extra income doing things you like, meeting new possible friends or just hanging out!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7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53721" y="1285276"/>
            <a:ext cx="11029616" cy="438306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Postman:</a:t>
            </a:r>
            <a:br>
              <a:rPr lang="en-US" dirty="0"/>
            </a:br>
            <a:r>
              <a:rPr lang="en-US" dirty="0">
                <a:hlinkClick r:id="rId2"/>
              </a:rPr>
              <a:t>https://documenter.getpostman.com/view/8161653/VUqvqvKZ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Heroku: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https://rent-a-person.herokuapp.com</a:t>
            </a:r>
            <a:br>
              <a:rPr lang="en-US" dirty="0"/>
            </a:br>
            <a:br>
              <a:rPr lang="en-US" dirty="0"/>
            </a:b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2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08_TF33552983" id="{5D019FD7-266C-46E5-A176-8826DFF26409}" vid="{E5F14D2D-F732-4BB8-89B4-99851EAD789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{62C0DC66-A4AE-4617-A54A-2932AEBB7B4B}tf33552983_win32</Template>
  <TotalTime>44</TotalTime>
  <Words>116</Words>
  <Application>Microsoft Office PowerPoint</Application>
  <PresentationFormat>شاشة عريضة</PresentationFormat>
  <Paragraphs>22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1" baseType="lpstr">
      <vt:lpstr>Arial</vt:lpstr>
      <vt:lpstr>Calibri</vt:lpstr>
      <vt:lpstr>Droid Sans</vt:lpstr>
      <vt:lpstr>Franklin Gothic Book</vt:lpstr>
      <vt:lpstr>Tahoma</vt:lpstr>
      <vt:lpstr>Wingdings 2</vt:lpstr>
      <vt:lpstr>DividendVTI</vt:lpstr>
      <vt:lpstr>Rent a person</vt:lpstr>
      <vt:lpstr>Why do you rent a person!</vt:lpstr>
      <vt:lpstr>Why do you become available for renting!</vt:lpstr>
      <vt:lpstr>Postman: https://documenter.getpostman.com/view/8161653/VUqvqvKZ    Heroku:  https://rent-a-person.herokuapp.com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person</dc:title>
  <dc:creator>Shahad Zam</dc:creator>
  <cp:lastModifiedBy>Shahad Zam</cp:lastModifiedBy>
  <cp:revision>1</cp:revision>
  <dcterms:created xsi:type="dcterms:W3CDTF">2022-08-25T00:35:15Z</dcterms:created>
  <dcterms:modified xsi:type="dcterms:W3CDTF">2022-08-25T01:19:37Z</dcterms:modified>
</cp:coreProperties>
</file>