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Merriweather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Merriweather-bold.fntdata"/><Relationship Id="rId12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Merriweather-boldItalic.fntdata"/><Relationship Id="rId14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5d083d8a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5d083d8a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ONLY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25" y="1500025"/>
            <a:ext cx="8520600" cy="30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mozilla.org/en-US/docs/Glossary/Polymorphism" TargetMode="External"/><Relationship Id="rId4" Type="http://schemas.openxmlformats.org/officeDocument/2006/relationships/hyperlink" Target="https://developer.mozilla.org/en-US/docs/Web/JavaScript/Reference/Classes/extends" TargetMode="External"/><Relationship Id="rId5" Type="http://schemas.openxmlformats.org/officeDocument/2006/relationships/hyperlink" Target="https://developer.mozilla.org/en-US/docs/Web/JavaScript/Reference/Operators/sup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Polymorphism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26B73"/>
                </a:solidFill>
              </a:rPr>
              <a:t>JavaScript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you’re hoping to make a class that is largely the same as one you’ve built previously, you can have it inherit the same properties and methods via </a:t>
            </a:r>
            <a:r>
              <a:rPr lang="en" u="sng">
                <a:solidFill>
                  <a:schemeClr val="hlink"/>
                </a:solidFill>
                <a:hlinkClick r:id="rId3"/>
              </a:rPr>
              <a:t>polymorphism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JavaScript, this functionality is largely demonstrated by use of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extends</a:t>
            </a:r>
            <a:r>
              <a:rPr lang="en"/>
              <a:t> keyword. When writing a class we can use this keyword to define which blueprint our new class will inherit from—that is to say, it can be considered a child class of the original (parent)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also helps if we don’t want to change a class, or can’t, as the new child class won’t affect it.</a:t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important to note that you can even extend built-in JavaScript classes, which is recommended if you do decide you want to add or change properties or methods in these pre-existing blueprints.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Avoid updating or adding to existing classes directly, as it often causes unexpected behaviours and makes troubleshooting very difficult.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access a parameter, property, or method from a parent class in the child class, you can use the </a:t>
            </a:r>
            <a:r>
              <a:rPr lang="en" u="sng">
                <a:solidFill>
                  <a:schemeClr val="hlink"/>
                </a:solidFill>
                <a:hlinkClick r:id="rId5"/>
              </a:rPr>
              <a:t>super</a:t>
            </a:r>
            <a:r>
              <a:rPr lang="en"/>
              <a:t> keyword.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007C41"/>
      </a:dk1>
      <a:lt1>
        <a:srgbClr val="FFFFFF"/>
      </a:lt1>
      <a:dk2>
        <a:srgbClr val="666666"/>
      </a:dk2>
      <a:lt2>
        <a:srgbClr val="626B73"/>
      </a:lt2>
      <a:accent1>
        <a:srgbClr val="FFDB05"/>
      </a:accent1>
      <a:accent2>
        <a:srgbClr val="FFDB05"/>
      </a:accent2>
      <a:accent3>
        <a:srgbClr val="007C41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