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88d8562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88d8562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88d8562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88d8562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8d8562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8d8562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fetch( "https://cat-fact.herokuapp.com/facts/random"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.then( response =&gt; response.json()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.then( data =&gt; console.log( data )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.catch( error =&gt; console.error( error ) );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88d8562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88d8562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fetch( "https://cat-fact.herokuapp.com/facts/random?animal_type=dog"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.then( response =&gt; response.json()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.then( data =&gt; console.log( data )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.catch( error =&gt; console.error( error ) );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88d85623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88d85623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animalType = "horse";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amount = 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fetch( `https://cat-fact.herokuapp.com/facts/random?animal_type=${animalType}&amp;amount=${amount}`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.then( response =&gt; response.json()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.then( data =&gt; console.log( data )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.catch( error =&gt; console.error( error ) );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ONLY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25" y="1500025"/>
            <a:ext cx="8520600" cy="30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en-US/docs/Glossary/AJAX" TargetMode="External"/><Relationship Id="rId4" Type="http://schemas.openxmlformats.org/officeDocument/2006/relationships/hyperlink" Target="https://developer.mozilla.org/en-US/docs/Web/API/XMLHttpRequest" TargetMode="External"/><Relationship Id="rId5" Type="http://schemas.openxmlformats.org/officeDocument/2006/relationships/hyperlink" Target="https://developer.mozilla.org/en-US/docs/Web/API/Fetch_AP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en-US/docs/Web/API/Fetch_API" TargetMode="External"/><Relationship Id="rId4" Type="http://schemas.openxmlformats.org/officeDocument/2006/relationships/hyperlink" Target="https://developer.mozilla.org/en-US/docs/Web/API/WindowOrWorkerGlobalScope/fetch#Parameters" TargetMode="External"/><Relationship Id="rId5" Type="http://schemas.openxmlformats.org/officeDocument/2006/relationships/hyperlink" Target="https://developer.mozilla.org/en-US/docs/Web/API/Fetch_API/Using_Fet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t-fact.herokuapp.com/facts/rand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Query_stri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Ajax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26B73"/>
                </a:solidFill>
              </a:rPr>
              <a:t>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Ajax?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Ajax</a:t>
            </a:r>
            <a:r>
              <a:rPr lang="en"/>
              <a:t> (formerly AJAX—</a:t>
            </a:r>
            <a:r>
              <a:rPr lang="en" u="sng"/>
              <a:t>A</a:t>
            </a:r>
            <a:r>
              <a:rPr lang="en"/>
              <a:t>synchronous </a:t>
            </a:r>
            <a:r>
              <a:rPr lang="en" u="sng"/>
              <a:t>J</a:t>
            </a:r>
            <a:r>
              <a:rPr lang="en"/>
              <a:t>avaScript </a:t>
            </a:r>
            <a:r>
              <a:rPr lang="en" u="sng"/>
              <a:t>A</a:t>
            </a:r>
            <a:r>
              <a:rPr lang="en"/>
              <a:t>nd </a:t>
            </a:r>
            <a:r>
              <a:rPr lang="en" u="sng"/>
              <a:t>X</a:t>
            </a:r>
            <a:r>
              <a:rPr lang="en"/>
              <a:t>ML) occurs when JavaScript is used to make web requests in addition to the original web page load(s).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introduced as a viable concept and popularized throughout the web, JavaScript’s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XMLHttpRequest</a:t>
            </a:r>
            <a:r>
              <a:rPr lang="en"/>
              <a:t> function was used for this purpose.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Since then, however, alternatives have presented themselves. The most widely adopted one is the </a:t>
            </a:r>
            <a:r>
              <a:rPr lang="en" u="sng">
                <a:solidFill>
                  <a:schemeClr val="hlink"/>
                </a:solidFill>
                <a:hlinkClick r:id="rId5"/>
              </a:rPr>
              <a:t>fetch</a:t>
            </a:r>
            <a:r>
              <a:rPr lang="en"/>
              <a:t> function.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you’re on the Facebook website and viewing your Newsfeed, notice that it starts out showing a set number. If you want to see more updates, you must scroll to the bottom of the feed and it adds them to the webpage in real-time.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Ajax is what makes this possible—your browser (via JavaScript) is loading each of those new posts only as the webpage needs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logic there would be something like: wait for the user to scroll down; if the user hits the bottom ask a Facebook endpoint for more post data; add elements to the page for the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JavaScript fetch Function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JavaScript we can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fetch</a:t>
            </a:r>
            <a:r>
              <a:rPr lang="en"/>
              <a:t> to make requests to web servers. It’s syntax is much easier and shorter to write than the traditional HttpXMLRequest way of doing things, but does involve promises.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</a:t>
            </a:r>
            <a:r>
              <a:rPr lang="en" u="sng">
                <a:solidFill>
                  <a:schemeClr val="hlink"/>
                </a:solidFill>
                <a:hlinkClick r:id="rId4"/>
              </a:rPr>
              <a:t>two arguments</a:t>
            </a:r>
            <a:r>
              <a:rPr lang="en"/>
              <a:t> that you should be aware of when using fetch: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URL (string)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Options (object)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basic requests, just passing in just a URL may be enough to get the desired response.</a:t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You can get quite in-depth with how you set up and handle the initial request, as well as the data you receive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simple fetches end up looking something like…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fetch( “http://example.com/endpoint” )</a:t>
            </a:r>
            <a:br>
              <a:rPr lang="en"/>
            </a:br>
            <a:r>
              <a:rPr lang="en"/>
              <a:t>    .then( response =&gt; response.json() )</a:t>
            </a:r>
            <a:br>
              <a:rPr lang="en"/>
            </a:br>
            <a:r>
              <a:rPr lang="en"/>
              <a:t>    .then( data =&gt; console.log( data ) )</a:t>
            </a:r>
            <a:br>
              <a:rPr lang="en"/>
            </a:br>
            <a:r>
              <a:rPr lang="en"/>
              <a:t>    .catch( error =&gt; console.error( error )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data received is a JSON string, we run the .json() method (see above) on it to convert it into a regular JS object we can more easily work with.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a Random Cat Fact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Pass, as an argument, the following into the fetch function: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https://cat-fact.herokuapp.com/facts/random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.json() step converts the data to a JS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Ensure you console log the data so that you’ll see the result in your web console!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give fetch a try.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446063"/>
            <a:ext cx="4572000" cy="269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a Dog Fact</a:t>
            </a:r>
            <a:endParaRPr/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URL to include the animal type.</a:t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Query string</a:t>
            </a:r>
            <a:r>
              <a:rPr lang="en"/>
              <a:t> parameters in request URLs can simply be included within the string you pass in…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https://cat-fact.herokuapp.com/facts/random?animal_type=dog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25839"/>
            <a:ext cx="4572000" cy="294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String Interpolation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URL is just a string! You can certainly concatenate or interpolate any values you’d like.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adding the amount parameter as well, limiting the number of results.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time, though, we’ll try using a string template literal to include variable values in our string.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Remember to use </a:t>
            </a:r>
            <a:r>
              <a:rPr lang="en"/>
              <a:t>backticks</a:t>
            </a:r>
            <a:r>
              <a:rPr lang="en"/>
              <a:t>!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12526"/>
            <a:ext cx="4572000" cy="23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7C41"/>
      </a:dk1>
      <a:lt1>
        <a:srgbClr val="FFFFFF"/>
      </a:lt1>
      <a:dk2>
        <a:srgbClr val="666666"/>
      </a:dk2>
      <a:lt2>
        <a:srgbClr val="626B73"/>
      </a:lt2>
      <a:accent1>
        <a:srgbClr val="FFDB05"/>
      </a:accent1>
      <a:accent2>
        <a:srgbClr val="FFDB05"/>
      </a:accent2>
      <a:accent3>
        <a:srgbClr val="007C41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