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8" r:id="rId11"/>
    <p:sldId id="290" r:id="rId12"/>
    <p:sldId id="289" r:id="rId13"/>
    <p:sldId id="291" r:id="rId14"/>
    <p:sldId id="292" r:id="rId15"/>
    <p:sldId id="293" r:id="rId16"/>
    <p:sldId id="294" r:id="rId17"/>
    <p:sldId id="295" r:id="rId18"/>
    <p:sldId id="316" r:id="rId19"/>
    <p:sldId id="297" r:id="rId20"/>
    <p:sldId id="29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298" r:id="rId33"/>
    <p:sldId id="315" r:id="rId34"/>
    <p:sldId id="310" r:id="rId35"/>
    <p:sldId id="311" r:id="rId36"/>
    <p:sldId id="312" r:id="rId37"/>
    <p:sldId id="313" r:id="rId38"/>
    <p:sldId id="314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022" y="2088501"/>
            <a:ext cx="7219922" cy="2052659"/>
          </a:xfrm>
        </p:spPr>
        <p:txBody>
          <a:bodyPr/>
          <a:lstStyle/>
          <a:p>
            <a:r>
              <a:rPr lang="en-US" dirty="0"/>
              <a:t>Data Analysis on Covid-19 Dataset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0CF0A8-68E4-4A0C-928D-F7ECD3287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022" y="4141160"/>
            <a:ext cx="7816202" cy="364970"/>
          </a:xfrm>
        </p:spPr>
        <p:txBody>
          <a:bodyPr>
            <a:normAutofit/>
          </a:bodyPr>
          <a:lstStyle/>
          <a:p>
            <a:r>
              <a:rPr lang="en-US" dirty="0"/>
              <a:t>Bangladesh’s Covid-19 situation of last 21 months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F48BE-A52F-4877-8967-C5D61709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26" y="1577460"/>
            <a:ext cx="9453548" cy="41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2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01F34-2C5F-4AE6-A80B-F5A1F442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26" y="1577459"/>
            <a:ext cx="9418821" cy="41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Linear Support Vector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1D56F-F2C1-4FF0-AFE2-C0D4DB8B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2" y="1590607"/>
            <a:ext cx="7513975" cy="442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Linear Support Vector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2B52A-D92E-409F-B8AE-77F68263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2" y="1078456"/>
            <a:ext cx="747847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Linear Support Vector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2B52A-D92E-409F-B8AE-77F68263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12" y="1078456"/>
            <a:ext cx="7478475" cy="5687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65CCFB-AE94-43CE-9D95-F64468F8A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12" y="1078456"/>
            <a:ext cx="7478475" cy="268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D4D3E-05EC-4F33-920C-289646BC2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312" y="3764881"/>
            <a:ext cx="7478475" cy="29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Evaluation of Classifier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CC249-6280-406E-9356-7C38AE48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4" y="1496771"/>
            <a:ext cx="6902252" cy="48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9" y="1089378"/>
            <a:ext cx="9708444" cy="55908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Performance Evaluation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Classifications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Regressions</a:t>
            </a:r>
          </a:p>
          <a:p>
            <a:pPr marL="1600200" lvl="2" indent="-457200">
              <a:lnSpc>
                <a:spcPct val="170000"/>
              </a:lnSpc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 the Death Case</a:t>
            </a:r>
          </a:p>
          <a:p>
            <a:pPr marL="1600200" lvl="2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 the Confirmed Case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Analysis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Regressions: Predict The Death Case: 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C1659-E6D1-484A-823F-14513BFA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11" y="1078456"/>
            <a:ext cx="8886922" cy="56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0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Regressions: Predict The Death Case: Linear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83630-BCE2-4511-B494-B55F0749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1" y="1844501"/>
            <a:ext cx="10535477" cy="38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Regressions: Predict The Death Case: Polynomial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FBD49-9E00-448B-B4E9-CC24B584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69" y="1166118"/>
            <a:ext cx="7739062" cy="5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Google Shape;106;p25">
            <a:extLst>
              <a:ext uri="{FF2B5EF4-FFF2-40B4-BE49-F238E27FC236}">
                <a16:creationId xmlns:a16="http://schemas.microsoft.com/office/drawing/2014/main" id="{530E3549-E4DC-4A7F-B9C0-93BADD60B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879631"/>
              </p:ext>
            </p:extLst>
          </p:nvPr>
        </p:nvGraphicFramePr>
        <p:xfrm>
          <a:off x="200232" y="1105708"/>
          <a:ext cx="6302168" cy="29565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Student ID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Student Name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2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2019-1-60-068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Md. Shahadat Anik Sheikh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23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2019-1-60-108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A. M. Feroz Ehses Shishir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2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2019-3-60-052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Abdullah Al Munem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107;p25">
            <a:extLst>
              <a:ext uri="{FF2B5EF4-FFF2-40B4-BE49-F238E27FC236}">
                <a16:creationId xmlns:a16="http://schemas.microsoft.com/office/drawing/2014/main" id="{C31342D4-7657-4AD2-A8BE-9A40D8CEA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177387"/>
              </p:ext>
            </p:extLst>
          </p:nvPr>
        </p:nvGraphicFramePr>
        <p:xfrm>
          <a:off x="3025421" y="3760051"/>
          <a:ext cx="6141158" cy="33071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281">
                <a:tc grid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Instructor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96">
                <a:tc gridSpan="2"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Dr. 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Mohammad Rezwanul Huq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Associate </a:t>
                      </a:r>
                      <a:r>
                        <a:rPr lang="en-US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Professor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Department of Computer Science &amp; Engineering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East West University</a:t>
                      </a: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542925"/>
            <a:ext cx="11747501" cy="978729"/>
          </a:xfrm>
        </p:spPr>
        <p:txBody>
          <a:bodyPr/>
          <a:lstStyle/>
          <a:p>
            <a:r>
              <a:rPr lang="en-US" dirty="0"/>
              <a:t>Regressions: Predict The Death Case: Polynomial Regression L1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5A968-3C57-4C58-B9C7-265B2D3C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65" y="1104575"/>
            <a:ext cx="7929270" cy="55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542925"/>
            <a:ext cx="11747501" cy="535531"/>
          </a:xfrm>
        </p:spPr>
        <p:txBody>
          <a:bodyPr/>
          <a:lstStyle/>
          <a:p>
            <a:r>
              <a:rPr lang="en-US" dirty="0"/>
              <a:t>Regressions: Predict The Death Case: Polynomial Regression L2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2E692-F347-472F-972A-CA5DDC1D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03" y="1098212"/>
            <a:ext cx="7719994" cy="55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542925"/>
            <a:ext cx="11747501" cy="535531"/>
          </a:xfrm>
        </p:spPr>
        <p:txBody>
          <a:bodyPr/>
          <a:lstStyle/>
          <a:p>
            <a:r>
              <a:rPr lang="en-US" dirty="0"/>
              <a:t>Regressions: Predict The Death Case: Lasso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4D4EE-AFFC-4593-9416-3CF7A980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00" y="1852245"/>
            <a:ext cx="9904200" cy="38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542925"/>
            <a:ext cx="11747501" cy="535531"/>
          </a:xfrm>
        </p:spPr>
        <p:txBody>
          <a:bodyPr/>
          <a:lstStyle/>
          <a:p>
            <a:r>
              <a:rPr lang="en-US" dirty="0"/>
              <a:t>Regressions: Predict The Death Case: Ridge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A93D-769D-40C0-9549-C4A90735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16" y="1830906"/>
            <a:ext cx="9920968" cy="36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542925"/>
            <a:ext cx="11747501" cy="535531"/>
          </a:xfrm>
        </p:spPr>
        <p:txBody>
          <a:bodyPr/>
          <a:lstStyle/>
          <a:p>
            <a:r>
              <a:rPr lang="en-US" dirty="0"/>
              <a:t>Regressions: Predict The Death Case: ElasticNet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42894-3A6C-43FE-95D3-09F075D6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87" y="1821191"/>
            <a:ext cx="9874626" cy="39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9" y="1089378"/>
            <a:ext cx="9708444" cy="55908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Performance Evaluation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Classifications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Regressions</a:t>
            </a:r>
          </a:p>
          <a:p>
            <a:pPr marL="1600200" lvl="2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 the Death Case</a:t>
            </a:r>
          </a:p>
          <a:p>
            <a:pPr marL="1600200" lvl="2" indent="-457200">
              <a:lnSpc>
                <a:spcPct val="170000"/>
              </a:lnSpc>
            </a:pP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Predict the Confirmed Case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Analysis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Regressions: Predict The Confirmed Case: OLS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DCC06-2404-4489-9AB7-002D4AD2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54" y="1399514"/>
            <a:ext cx="7795840" cy="52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Regressions: Predict The Confirmed Case: Linear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C4D2F-09C3-4B67-95A9-FDD22B53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34" y="1835246"/>
            <a:ext cx="10344932" cy="37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978729"/>
          </a:xfrm>
        </p:spPr>
        <p:txBody>
          <a:bodyPr/>
          <a:lstStyle/>
          <a:p>
            <a:r>
              <a:rPr lang="en-US" dirty="0"/>
              <a:t>Regressions: Predict The Confirmed Case: Polynomial Regression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68C6A-2B4A-40D6-B4C8-1B42678C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85" y="1268190"/>
            <a:ext cx="7835298" cy="53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9" y="1089378"/>
            <a:ext cx="9708444" cy="55908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Performance Evaluation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Classifications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Regressions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Analysis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023" y="1469848"/>
            <a:ext cx="8703733" cy="4526845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Pre-processing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Dataset Characteristics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Performance Evaluation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Classifications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Regressions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Analysis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Discussion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7CF2B540-3398-42BA-AADB-8804C9CC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9" y="307621"/>
            <a:ext cx="10923411" cy="843845"/>
          </a:xfrm>
        </p:spPr>
        <p:txBody>
          <a:bodyPr>
            <a:normAutofit/>
          </a:bodyPr>
          <a:lstStyle/>
          <a:p>
            <a:r>
              <a:rPr lang="en-US" dirty="0"/>
              <a:t>Contents 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535531"/>
          </a:xfrm>
        </p:spPr>
        <p:txBody>
          <a:bodyPr/>
          <a:lstStyle/>
          <a:p>
            <a:r>
              <a:rPr lang="en-US" dirty="0"/>
              <a:t>Time Series Analysis: Stationarity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B6B76-A69E-4F6C-9C28-C30BC4DB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14" y="1235154"/>
            <a:ext cx="6572262" cy="1598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11B45-1298-405C-BD95-DC3D2EB3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3" y="3126879"/>
            <a:ext cx="818482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535531"/>
          </a:xfrm>
        </p:spPr>
        <p:txBody>
          <a:bodyPr/>
          <a:lstStyle/>
          <a:p>
            <a:r>
              <a:rPr lang="en-US" dirty="0"/>
              <a:t>Time Series Analysis: Seasonality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D43A9-4F07-4CF4-A91C-351530EB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48" y="1351894"/>
            <a:ext cx="8315504" cy="51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1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535531"/>
          </a:xfrm>
        </p:spPr>
        <p:txBody>
          <a:bodyPr/>
          <a:lstStyle/>
          <a:p>
            <a:r>
              <a:rPr lang="en-US" dirty="0"/>
              <a:t>Time Series Analysis: Autocorrelation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61A37-5EE1-4B7D-A418-B94E340A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18" y="1301115"/>
            <a:ext cx="7244564" cy="511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1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535531"/>
          </a:xfrm>
        </p:spPr>
        <p:txBody>
          <a:bodyPr/>
          <a:lstStyle/>
          <a:p>
            <a:r>
              <a:rPr lang="en-US" dirty="0"/>
              <a:t>Time Series Analysis: Partial Autocorrelation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03680-8E67-4C53-9CA5-B09D8E2B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33" y="1400124"/>
            <a:ext cx="8273734" cy="50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7" y="542925"/>
            <a:ext cx="11932354" cy="535531"/>
          </a:xfrm>
        </p:spPr>
        <p:txBody>
          <a:bodyPr/>
          <a:lstStyle/>
          <a:p>
            <a:r>
              <a:rPr lang="en-US" dirty="0"/>
              <a:t>Time Series Analysis: Forecasting the Confirmed case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B459-38A8-43FF-8BC0-708026F7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54" y="1783798"/>
            <a:ext cx="8831691" cy="43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0144"/>
            <a:ext cx="9060744" cy="40932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This project has increased our knowledge on making different type of models &amp; predict the accuracy level in respect with different type of information’s. By applying several models, it gave us a new incite and taste of working in Machine Learning. We are more intrigued and motivated as we are confident enough in our ability to take a further difficult challenge to improve ourselves after completing this project.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060744" cy="4093243"/>
          </a:xfrm>
        </p:spPr>
        <p:txBody>
          <a:bodyPr/>
          <a:lstStyle/>
          <a:p>
            <a:r>
              <a:rPr lang="en-US" sz="2400" dirty="0"/>
              <a:t>Here we focuses on developing some supervised machine learning model.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Before implementing regression and classification models we pre-process the dataset.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Compare model with different performance characteristics.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Compare same model with different parameter.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82486"/>
            <a:ext cx="7899400" cy="4501094"/>
          </a:xfrm>
        </p:spPr>
        <p:txBody>
          <a:bodyPr/>
          <a:lstStyle/>
          <a:p>
            <a:r>
              <a:rPr lang="en-US" dirty="0"/>
              <a:t>Filling Null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Duplicate Checking</a:t>
            </a:r>
          </a:p>
          <a:p>
            <a:r>
              <a:rPr lang="en-US" dirty="0"/>
              <a:t>Cumulative Frequency Distribution (CFD)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8A8A4-6052-415C-A11F-4AD8BFE4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6" y="1644663"/>
            <a:ext cx="5252894" cy="1792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D9FF7-F867-4339-828C-BCC1D4C8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36" y="4266305"/>
            <a:ext cx="6633288" cy="22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82486"/>
            <a:ext cx="7899400" cy="4501094"/>
          </a:xfrm>
        </p:spPr>
        <p:txBody>
          <a:bodyPr/>
          <a:lstStyle/>
          <a:p>
            <a:r>
              <a:rPr lang="en-US" dirty="0"/>
              <a:t>Moving Average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Level Encoding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300B0-AD2C-47D7-A64E-CD4C7D7D1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85" y="1643556"/>
            <a:ext cx="7430591" cy="222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E49FB-66E9-4D32-A427-A691B966B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86" y="4309442"/>
            <a:ext cx="7430591" cy="22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82486"/>
            <a:ext cx="7899400" cy="4501094"/>
          </a:xfrm>
        </p:spPr>
        <p:txBody>
          <a:bodyPr/>
          <a:lstStyle/>
          <a:p>
            <a:r>
              <a:rPr lang="en-US" dirty="0"/>
              <a:t>Merged dataset has 626 rows and 5 columns </a:t>
            </a:r>
          </a:p>
          <a:p>
            <a:r>
              <a:rPr lang="en-US" dirty="0"/>
              <a:t>"Day" is used as indexing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69AF1-D263-4CA2-B1EF-EB0F47BC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43" y="2094723"/>
            <a:ext cx="8228357" cy="4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179" y="1089378"/>
            <a:ext cx="9708444" cy="559082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Performance Evaluation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Classifications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Regressions</a:t>
            </a:r>
          </a:p>
          <a:p>
            <a:pPr marL="1143000" lvl="1" indent="-457200">
              <a:lnSpc>
                <a:spcPct val="170000"/>
              </a:lnSpc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 Series Analysis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Classifications: Logistic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40DFF-6A68-4EF6-89D5-725FC316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96" y="1427464"/>
            <a:ext cx="8582808" cy="4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280</TotalTime>
  <Words>456</Words>
  <Application>Microsoft Office PowerPoint</Application>
  <PresentationFormat>Widescreen</PresentationFormat>
  <Paragraphs>131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Proxima Nova</vt:lpstr>
      <vt:lpstr>Trade Gothic LT Pro</vt:lpstr>
      <vt:lpstr>Trebuchet MS</vt:lpstr>
      <vt:lpstr>Office Theme</vt:lpstr>
      <vt:lpstr>Data Analysis on Covid-19 Dataset </vt:lpstr>
      <vt:lpstr>PowerPoint Presentation</vt:lpstr>
      <vt:lpstr>Contents </vt:lpstr>
      <vt:lpstr>Introduction </vt:lpstr>
      <vt:lpstr>Data Pre-Processing </vt:lpstr>
      <vt:lpstr>Data Pre-Processing </vt:lpstr>
      <vt:lpstr>Dataset Characteristics </vt:lpstr>
      <vt:lpstr>PowerPoint Presentation</vt:lpstr>
      <vt:lpstr>Classifications: Logistic Regression</vt:lpstr>
      <vt:lpstr>Classifications: Logistic Regression</vt:lpstr>
      <vt:lpstr>Classifications: Logistic Regression</vt:lpstr>
      <vt:lpstr>Classifications: Linear Support Vector Classifier</vt:lpstr>
      <vt:lpstr>Classifications: Linear Support Vector Classifier</vt:lpstr>
      <vt:lpstr>Classifications: Linear Support Vector Classifier</vt:lpstr>
      <vt:lpstr>Evaluation of Classifier </vt:lpstr>
      <vt:lpstr>PowerPoint Presentation</vt:lpstr>
      <vt:lpstr>Regressions: Predict The Death Case: OLS</vt:lpstr>
      <vt:lpstr>Regressions: Predict The Death Case: Linear Regression </vt:lpstr>
      <vt:lpstr>Regressions: Predict The Death Case: Polynomial Regression </vt:lpstr>
      <vt:lpstr>Regressions: Predict The Death Case: Polynomial Regression L1 </vt:lpstr>
      <vt:lpstr>Regressions: Predict The Death Case: Polynomial Regression L2 </vt:lpstr>
      <vt:lpstr>Regressions: Predict The Death Case: Lasso Regression </vt:lpstr>
      <vt:lpstr>Regressions: Predict The Death Case: Ridge Regression </vt:lpstr>
      <vt:lpstr>Regressions: Predict The Death Case: ElasticNet Regression </vt:lpstr>
      <vt:lpstr>PowerPoint Presentation</vt:lpstr>
      <vt:lpstr>Regressions: Predict The Confirmed Case: OLS</vt:lpstr>
      <vt:lpstr>Regressions: Predict The Confirmed Case: Linear Regression </vt:lpstr>
      <vt:lpstr>Regressions: Predict The Confirmed Case: Polynomial Regression </vt:lpstr>
      <vt:lpstr>PowerPoint Presentation</vt:lpstr>
      <vt:lpstr>Time Series Analysis: Stationarity  </vt:lpstr>
      <vt:lpstr>Time Series Analysis: Seasonality </vt:lpstr>
      <vt:lpstr>Time Series Analysis: Autocorrelation  </vt:lpstr>
      <vt:lpstr>Time Series Analysis: Partial Autocorrelation   </vt:lpstr>
      <vt:lpstr>Time Series Analysis: Forecasting the Confirmed case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Shahadat Anik</dc:creator>
  <cp:lastModifiedBy>Shahadat Anik</cp:lastModifiedBy>
  <cp:revision>8</cp:revision>
  <dcterms:created xsi:type="dcterms:W3CDTF">2022-01-22T17:06:05Z</dcterms:created>
  <dcterms:modified xsi:type="dcterms:W3CDTF">2022-01-23T03:57:05Z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