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0"/>
  </p:notesMasterIdLst>
  <p:sldIdLst>
    <p:sldId id="278" r:id="rId2"/>
    <p:sldId id="279" r:id="rId3"/>
    <p:sldId id="280" r:id="rId4"/>
    <p:sldId id="289" r:id="rId5"/>
    <p:sldId id="282" r:id="rId6"/>
    <p:sldId id="293" r:id="rId7"/>
    <p:sldId id="292" r:id="rId8"/>
    <p:sldId id="281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988721-8B32-423D-8DD9-A6F0C7BBB8A0}" v="324" dt="2023-08-04T14:00:32.862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9" d="100"/>
          <a:sy n="89" d="100"/>
        </p:scale>
        <p:origin x="466" y="53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adat Husain" userId="e30de26cf52e30eb" providerId="LiveId" clId="{5E988721-8B32-423D-8DD9-A6F0C7BBB8A0}"/>
    <pc:docChg chg="undo custSel addSld delSld modSld sldOrd">
      <pc:chgData name="Shahadat Husain" userId="e30de26cf52e30eb" providerId="LiveId" clId="{5E988721-8B32-423D-8DD9-A6F0C7BBB8A0}" dt="2023-08-04T14:00:32.862" v="2696"/>
      <pc:docMkLst>
        <pc:docMk/>
      </pc:docMkLst>
      <pc:sldChg chg="addSp delSp modSp mod modTransition setBg modAnim">
        <pc:chgData name="Shahadat Husain" userId="e30de26cf52e30eb" providerId="LiveId" clId="{5E988721-8B32-423D-8DD9-A6F0C7BBB8A0}" dt="2023-08-04T14:00:32.862" v="2696"/>
        <pc:sldMkLst>
          <pc:docMk/>
          <pc:sldMk cId="2131568492" sldId="278"/>
        </pc:sldMkLst>
        <pc:spChg chg="mod">
          <ac:chgData name="Shahadat Husain" userId="e30de26cf52e30eb" providerId="LiveId" clId="{5E988721-8B32-423D-8DD9-A6F0C7BBB8A0}" dt="2023-08-04T12:49:22.085" v="2187" actId="1076"/>
          <ac:spMkLst>
            <pc:docMk/>
            <pc:sldMk cId="2131568492" sldId="278"/>
            <ac:spMk id="2" creationId="{516860D9-9D47-C0BB-B2B4-4B6F2B36CFCC}"/>
          </ac:spMkLst>
        </pc:spChg>
        <pc:spChg chg="del">
          <ac:chgData name="Shahadat Husain" userId="e30de26cf52e30eb" providerId="LiveId" clId="{5E988721-8B32-423D-8DD9-A6F0C7BBB8A0}" dt="2023-08-04T06:19:17.309" v="0" actId="478"/>
          <ac:spMkLst>
            <pc:docMk/>
            <pc:sldMk cId="2131568492" sldId="278"/>
            <ac:spMk id="3" creationId="{86C1060B-300F-3CE3-E5AA-D8E29791C960}"/>
          </ac:spMkLst>
        </pc:spChg>
        <pc:spChg chg="add mod">
          <ac:chgData name="Shahadat Husain" userId="e30de26cf52e30eb" providerId="LiveId" clId="{5E988721-8B32-423D-8DD9-A6F0C7BBB8A0}" dt="2023-08-04T13:27:02.698" v="2456" actId="1076"/>
          <ac:spMkLst>
            <pc:docMk/>
            <pc:sldMk cId="2131568492" sldId="278"/>
            <ac:spMk id="3" creationId="{86DC360C-1D26-4745-7293-F303A73D8BE9}"/>
          </ac:spMkLst>
        </pc:spChg>
        <pc:spChg chg="del">
          <ac:chgData name="Shahadat Husain" userId="e30de26cf52e30eb" providerId="LiveId" clId="{5E988721-8B32-423D-8DD9-A6F0C7BBB8A0}" dt="2023-08-04T06:19:17.325" v="2"/>
          <ac:spMkLst>
            <pc:docMk/>
            <pc:sldMk cId="2131568492" sldId="278"/>
            <ac:spMk id="4" creationId="{7BEEB2AB-28A1-85E2-DD88-73B52D49EA8C}"/>
          </ac:spMkLst>
        </pc:spChg>
      </pc:sldChg>
      <pc:sldChg chg="modSp mod modAnim">
        <pc:chgData name="Shahadat Husain" userId="e30de26cf52e30eb" providerId="LiveId" clId="{5E988721-8B32-423D-8DD9-A6F0C7BBB8A0}" dt="2023-08-04T13:52:23.591" v="2655"/>
        <pc:sldMkLst>
          <pc:docMk/>
          <pc:sldMk cId="3855531800" sldId="279"/>
        </pc:sldMkLst>
        <pc:spChg chg="mod">
          <ac:chgData name="Shahadat Husain" userId="e30de26cf52e30eb" providerId="LiveId" clId="{5E988721-8B32-423D-8DD9-A6F0C7BBB8A0}" dt="2023-08-04T12:51:48.896" v="2191" actId="2711"/>
          <ac:spMkLst>
            <pc:docMk/>
            <pc:sldMk cId="3855531800" sldId="279"/>
            <ac:spMk id="2" creationId="{85C565E9-D88A-55D3-9D42-BD1C24B6DE9F}"/>
          </ac:spMkLst>
        </pc:spChg>
        <pc:spChg chg="mod">
          <ac:chgData name="Shahadat Husain" userId="e30de26cf52e30eb" providerId="LiveId" clId="{5E988721-8B32-423D-8DD9-A6F0C7BBB8A0}" dt="2023-08-04T06:30:14.161" v="100" actId="20577"/>
          <ac:spMkLst>
            <pc:docMk/>
            <pc:sldMk cId="3855531800" sldId="279"/>
            <ac:spMk id="3" creationId="{4D1F66E5-D2D7-172B-46BA-FEBFE092CC7F}"/>
          </ac:spMkLst>
        </pc:spChg>
      </pc:sldChg>
      <pc:sldChg chg="delSp modSp mod modAnim">
        <pc:chgData name="Shahadat Husain" userId="e30de26cf52e30eb" providerId="LiveId" clId="{5E988721-8B32-423D-8DD9-A6F0C7BBB8A0}" dt="2023-08-04T13:54:28.671" v="2664"/>
        <pc:sldMkLst>
          <pc:docMk/>
          <pc:sldMk cId="979622006" sldId="280"/>
        </pc:sldMkLst>
        <pc:spChg chg="mod">
          <ac:chgData name="Shahadat Husain" userId="e30de26cf52e30eb" providerId="LiveId" clId="{5E988721-8B32-423D-8DD9-A6F0C7BBB8A0}" dt="2023-08-04T12:57:38.042" v="2362" actId="2710"/>
          <ac:spMkLst>
            <pc:docMk/>
            <pc:sldMk cId="979622006" sldId="280"/>
            <ac:spMk id="3" creationId="{1E0B8C4B-3A3C-9FD1-59FB-1666C1F09376}"/>
          </ac:spMkLst>
        </pc:spChg>
        <pc:spChg chg="del">
          <ac:chgData name="Shahadat Husain" userId="e30de26cf52e30eb" providerId="LiveId" clId="{5E988721-8B32-423D-8DD9-A6F0C7BBB8A0}" dt="2023-08-04T06:30:55.025" v="101" actId="478"/>
          <ac:spMkLst>
            <pc:docMk/>
            <pc:sldMk cId="979622006" sldId="280"/>
            <ac:spMk id="14" creationId="{03571BF2-FCCE-E7A0-736D-9168D2BBFF63}"/>
          </ac:spMkLst>
        </pc:spChg>
        <pc:spChg chg="del">
          <ac:chgData name="Shahadat Husain" userId="e30de26cf52e30eb" providerId="LiveId" clId="{5E988721-8B32-423D-8DD9-A6F0C7BBB8A0}" dt="2023-08-04T12:40:06.770" v="2059" actId="478"/>
          <ac:spMkLst>
            <pc:docMk/>
            <pc:sldMk cId="979622006" sldId="280"/>
            <ac:spMk id="15" creationId="{7FC3FD3F-45EE-74E3-AD64-441303B83EF3}"/>
          </ac:spMkLst>
        </pc:spChg>
      </pc:sldChg>
      <pc:sldChg chg="modSp mod ord modAnim">
        <pc:chgData name="Shahadat Husain" userId="e30de26cf52e30eb" providerId="LiveId" clId="{5E988721-8B32-423D-8DD9-A6F0C7BBB8A0}" dt="2023-08-04T14:00:18.135" v="2695"/>
        <pc:sldMkLst>
          <pc:docMk/>
          <pc:sldMk cId="2952923800" sldId="281"/>
        </pc:sldMkLst>
        <pc:spChg chg="mod">
          <ac:chgData name="Shahadat Husain" userId="e30de26cf52e30eb" providerId="LiveId" clId="{5E988721-8B32-423D-8DD9-A6F0C7BBB8A0}" dt="2023-08-04T12:52:22.140" v="2192" actId="1076"/>
          <ac:spMkLst>
            <pc:docMk/>
            <pc:sldMk cId="2952923800" sldId="281"/>
            <ac:spMk id="2" creationId="{D53B219B-7E3A-7E84-6386-37313F0CFB09}"/>
          </ac:spMkLst>
        </pc:spChg>
        <pc:spChg chg="mod">
          <ac:chgData name="Shahadat Husain" userId="e30de26cf52e30eb" providerId="LiveId" clId="{5E988721-8B32-423D-8DD9-A6F0C7BBB8A0}" dt="2023-08-04T12:52:29.138" v="2193" actId="1076"/>
          <ac:spMkLst>
            <pc:docMk/>
            <pc:sldMk cId="2952923800" sldId="281"/>
            <ac:spMk id="3" creationId="{A2E339BF-E6D7-DD0E-AF02-6813852EE723}"/>
          </ac:spMkLst>
        </pc:spChg>
      </pc:sldChg>
      <pc:sldChg chg="addSp delSp modSp mod modAnim">
        <pc:chgData name="Shahadat Husain" userId="e30de26cf52e30eb" providerId="LiveId" clId="{5E988721-8B32-423D-8DD9-A6F0C7BBB8A0}" dt="2023-08-04T13:56:06.285" v="2672"/>
        <pc:sldMkLst>
          <pc:docMk/>
          <pc:sldMk cId="685681062" sldId="282"/>
        </pc:sldMkLst>
        <pc:spChg chg="del mod">
          <ac:chgData name="Shahadat Husain" userId="e30de26cf52e30eb" providerId="LiveId" clId="{5E988721-8B32-423D-8DD9-A6F0C7BBB8A0}" dt="2023-08-04T10:00:30.765" v="1285" actId="478"/>
          <ac:spMkLst>
            <pc:docMk/>
            <pc:sldMk cId="685681062" sldId="282"/>
            <ac:spMk id="2" creationId="{FD5E8954-9BCB-7FD9-A210-38DC54382D45}"/>
          </ac:spMkLst>
        </pc:spChg>
        <pc:spChg chg="del">
          <ac:chgData name="Shahadat Husain" userId="e30de26cf52e30eb" providerId="LiveId" clId="{5E988721-8B32-423D-8DD9-A6F0C7BBB8A0}" dt="2023-08-04T10:00:51.348" v="1290" actId="478"/>
          <ac:spMkLst>
            <pc:docMk/>
            <pc:sldMk cId="685681062" sldId="282"/>
            <ac:spMk id="4" creationId="{D2BBD890-6A99-C160-C084-2916E2310718}"/>
          </ac:spMkLst>
        </pc:spChg>
        <pc:spChg chg="del">
          <ac:chgData name="Shahadat Husain" userId="e30de26cf52e30eb" providerId="LiveId" clId="{5E988721-8B32-423D-8DD9-A6F0C7BBB8A0}" dt="2023-08-04T10:00:44.177" v="1288" actId="478"/>
          <ac:spMkLst>
            <pc:docMk/>
            <pc:sldMk cId="685681062" sldId="282"/>
            <ac:spMk id="5" creationId="{EEE736C0-59DE-A4DF-7A05-6F22D48CC0D3}"/>
          </ac:spMkLst>
        </pc:spChg>
        <pc:spChg chg="del">
          <ac:chgData name="Shahadat Husain" userId="e30de26cf52e30eb" providerId="LiveId" clId="{5E988721-8B32-423D-8DD9-A6F0C7BBB8A0}" dt="2023-08-04T10:00:38.706" v="1286" actId="478"/>
          <ac:spMkLst>
            <pc:docMk/>
            <pc:sldMk cId="685681062" sldId="282"/>
            <ac:spMk id="6" creationId="{8E016EE4-D06F-BB48-F27D-14F290F0FE86}"/>
          </ac:spMkLst>
        </pc:spChg>
        <pc:spChg chg="add del mod">
          <ac:chgData name="Shahadat Husain" userId="e30de26cf52e30eb" providerId="LiveId" clId="{5E988721-8B32-423D-8DD9-A6F0C7BBB8A0}" dt="2023-08-04T10:00:41.426" v="1287" actId="478"/>
          <ac:spMkLst>
            <pc:docMk/>
            <pc:sldMk cId="685681062" sldId="282"/>
            <ac:spMk id="7" creationId="{5CAD8A37-6F11-2816-0532-410C4E525250}"/>
          </ac:spMkLst>
        </pc:spChg>
        <pc:spChg chg="add del mod">
          <ac:chgData name="Shahadat Husain" userId="e30de26cf52e30eb" providerId="LiveId" clId="{5E988721-8B32-423D-8DD9-A6F0C7BBB8A0}" dt="2023-08-04T10:00:46.759" v="1289" actId="478"/>
          <ac:spMkLst>
            <pc:docMk/>
            <pc:sldMk cId="685681062" sldId="282"/>
            <ac:spMk id="9" creationId="{22366313-CFD3-2AA3-7831-7E2F3AB46091}"/>
          </ac:spMkLst>
        </pc:spChg>
        <pc:spChg chg="add del mod">
          <ac:chgData name="Shahadat Husain" userId="e30de26cf52e30eb" providerId="LiveId" clId="{5E988721-8B32-423D-8DD9-A6F0C7BBB8A0}" dt="2023-08-04T10:00:56.770" v="1291" actId="478"/>
          <ac:spMkLst>
            <pc:docMk/>
            <pc:sldMk cId="685681062" sldId="282"/>
            <ac:spMk id="11" creationId="{AA41D253-DF15-6851-7417-11118B1112A4}"/>
          </ac:spMkLst>
        </pc:spChg>
        <pc:spChg chg="add mod">
          <ac:chgData name="Shahadat Husain" userId="e30de26cf52e30eb" providerId="LiveId" clId="{5E988721-8B32-423D-8DD9-A6F0C7BBB8A0}" dt="2023-08-04T10:40:54.239" v="2017" actId="123"/>
          <ac:spMkLst>
            <pc:docMk/>
            <pc:sldMk cId="685681062" sldId="282"/>
            <ac:spMk id="12" creationId="{E5109444-B126-E0D7-D44B-C832EB59F73F}"/>
          </ac:spMkLst>
        </pc:spChg>
        <pc:spChg chg="add mod">
          <ac:chgData name="Shahadat Husain" userId="e30de26cf52e30eb" providerId="LiveId" clId="{5E988721-8B32-423D-8DD9-A6F0C7BBB8A0}" dt="2023-08-04T12:59:45.966" v="2376" actId="2710"/>
          <ac:spMkLst>
            <pc:docMk/>
            <pc:sldMk cId="685681062" sldId="282"/>
            <ac:spMk id="13" creationId="{3E6AC36A-5D9D-A7D7-B1A9-45DBA61C522A}"/>
          </ac:spMkLst>
        </pc:spChg>
        <pc:spChg chg="del">
          <ac:chgData name="Shahadat Husain" userId="e30de26cf52e30eb" providerId="LiveId" clId="{5E988721-8B32-423D-8DD9-A6F0C7BBB8A0}" dt="2023-08-04T12:40:21.178" v="2061" actId="478"/>
          <ac:spMkLst>
            <pc:docMk/>
            <pc:sldMk cId="685681062" sldId="282"/>
            <ac:spMk id="23" creationId="{94FF72B7-0438-3641-5939-75128934B0DF}"/>
          </ac:spMkLst>
        </pc:spChg>
      </pc:sldChg>
      <pc:sldChg chg="del">
        <pc:chgData name="Shahadat Husain" userId="e30de26cf52e30eb" providerId="LiveId" clId="{5E988721-8B32-423D-8DD9-A6F0C7BBB8A0}" dt="2023-08-04T09:09:09.928" v="458" actId="2696"/>
        <pc:sldMkLst>
          <pc:docMk/>
          <pc:sldMk cId="2903841477" sldId="283"/>
        </pc:sldMkLst>
      </pc:sldChg>
      <pc:sldChg chg="del">
        <pc:chgData name="Shahadat Husain" userId="e30de26cf52e30eb" providerId="LiveId" clId="{5E988721-8B32-423D-8DD9-A6F0C7BBB8A0}" dt="2023-08-04T09:09:13.331" v="459" actId="2696"/>
        <pc:sldMkLst>
          <pc:docMk/>
          <pc:sldMk cId="2886474736" sldId="284"/>
        </pc:sldMkLst>
      </pc:sldChg>
      <pc:sldChg chg="del">
        <pc:chgData name="Shahadat Husain" userId="e30de26cf52e30eb" providerId="LiveId" clId="{5E988721-8B32-423D-8DD9-A6F0C7BBB8A0}" dt="2023-08-04T12:37:33.522" v="2020" actId="47"/>
        <pc:sldMkLst>
          <pc:docMk/>
          <pc:sldMk cId="2011930182" sldId="285"/>
        </pc:sldMkLst>
      </pc:sldChg>
      <pc:sldChg chg="del">
        <pc:chgData name="Shahadat Husain" userId="e30de26cf52e30eb" providerId="LiveId" clId="{5E988721-8B32-423D-8DD9-A6F0C7BBB8A0}" dt="2023-08-04T09:09:46.204" v="462" actId="2696"/>
        <pc:sldMkLst>
          <pc:docMk/>
          <pc:sldMk cId="2452269796" sldId="287"/>
        </pc:sldMkLst>
      </pc:sldChg>
      <pc:sldChg chg="addSp delSp modSp del mod ord">
        <pc:chgData name="Shahadat Husain" userId="e30de26cf52e30eb" providerId="LiveId" clId="{5E988721-8B32-423D-8DD9-A6F0C7BBB8A0}" dt="2023-08-04T09:40:08.437" v="779" actId="47"/>
        <pc:sldMkLst>
          <pc:docMk/>
          <pc:sldMk cId="1600494506" sldId="288"/>
        </pc:sldMkLst>
        <pc:spChg chg="add del mod">
          <ac:chgData name="Shahadat Husain" userId="e30de26cf52e30eb" providerId="LiveId" clId="{5E988721-8B32-423D-8DD9-A6F0C7BBB8A0}" dt="2023-08-04T09:39:40.894" v="777" actId="478"/>
          <ac:spMkLst>
            <pc:docMk/>
            <pc:sldMk cId="1600494506" sldId="288"/>
            <ac:spMk id="3" creationId="{80581F57-1687-9B72-526D-9B3AD4A37214}"/>
          </ac:spMkLst>
        </pc:spChg>
        <pc:spChg chg="add del mod">
          <ac:chgData name="Shahadat Husain" userId="e30de26cf52e30eb" providerId="LiveId" clId="{5E988721-8B32-423D-8DD9-A6F0C7BBB8A0}" dt="2023-08-04T09:39:40.894" v="777" actId="478"/>
          <ac:spMkLst>
            <pc:docMk/>
            <pc:sldMk cId="1600494506" sldId="288"/>
            <ac:spMk id="5" creationId="{D5CD03B1-ABD9-25A1-0894-44A5BB4DE4C9}"/>
          </ac:spMkLst>
        </pc:spChg>
        <pc:spChg chg="del">
          <ac:chgData name="Shahadat Husain" userId="e30de26cf52e30eb" providerId="LiveId" clId="{5E988721-8B32-423D-8DD9-A6F0C7BBB8A0}" dt="2023-08-04T09:39:38.379" v="776" actId="478"/>
          <ac:spMkLst>
            <pc:docMk/>
            <pc:sldMk cId="1600494506" sldId="288"/>
            <ac:spMk id="7" creationId="{330A5BFC-C134-C072-C14D-9E51A94C8E7E}"/>
          </ac:spMkLst>
        </pc:spChg>
        <pc:spChg chg="add del mod">
          <ac:chgData name="Shahadat Husain" userId="e30de26cf52e30eb" providerId="LiveId" clId="{5E988721-8B32-423D-8DD9-A6F0C7BBB8A0}" dt="2023-08-04T09:39:40.894" v="777" actId="478"/>
          <ac:spMkLst>
            <pc:docMk/>
            <pc:sldMk cId="1600494506" sldId="288"/>
            <ac:spMk id="8" creationId="{E3443DB0-757B-BFC4-D644-48E031ED0104}"/>
          </ac:spMkLst>
        </pc:spChg>
        <pc:spChg chg="add del mod">
          <ac:chgData name="Shahadat Husain" userId="e30de26cf52e30eb" providerId="LiveId" clId="{5E988721-8B32-423D-8DD9-A6F0C7BBB8A0}" dt="2023-08-04T09:39:40.894" v="777" actId="478"/>
          <ac:spMkLst>
            <pc:docMk/>
            <pc:sldMk cId="1600494506" sldId="288"/>
            <ac:spMk id="10" creationId="{C4607D72-BBE3-4B15-9D71-DFB383EBF383}"/>
          </ac:spMkLst>
        </pc:spChg>
        <pc:spChg chg="add del mod">
          <ac:chgData name="Shahadat Husain" userId="e30de26cf52e30eb" providerId="LiveId" clId="{5E988721-8B32-423D-8DD9-A6F0C7BBB8A0}" dt="2023-08-04T09:39:40.894" v="777" actId="478"/>
          <ac:spMkLst>
            <pc:docMk/>
            <pc:sldMk cId="1600494506" sldId="288"/>
            <ac:spMk id="12" creationId="{F520578D-0728-9EC0-9C7C-4E729555797B}"/>
          </ac:spMkLst>
        </pc:spChg>
        <pc:spChg chg="add del mod">
          <ac:chgData name="Shahadat Husain" userId="e30de26cf52e30eb" providerId="LiveId" clId="{5E988721-8B32-423D-8DD9-A6F0C7BBB8A0}" dt="2023-08-04T09:39:40.894" v="777" actId="478"/>
          <ac:spMkLst>
            <pc:docMk/>
            <pc:sldMk cId="1600494506" sldId="288"/>
            <ac:spMk id="14" creationId="{C898CBB8-1D53-C566-762A-50330BF29101}"/>
          </ac:spMkLst>
        </pc:spChg>
        <pc:spChg chg="add del mod">
          <ac:chgData name="Shahadat Husain" userId="e30de26cf52e30eb" providerId="LiveId" clId="{5E988721-8B32-423D-8DD9-A6F0C7BBB8A0}" dt="2023-08-04T09:39:40.894" v="777" actId="478"/>
          <ac:spMkLst>
            <pc:docMk/>
            <pc:sldMk cId="1600494506" sldId="288"/>
            <ac:spMk id="16" creationId="{52B51417-A5BA-4BFB-492A-5B9CBA77E9F1}"/>
          </ac:spMkLst>
        </pc:spChg>
        <pc:spChg chg="add del mod">
          <ac:chgData name="Shahadat Husain" userId="e30de26cf52e30eb" providerId="LiveId" clId="{5E988721-8B32-423D-8DD9-A6F0C7BBB8A0}" dt="2023-08-04T09:39:40.894" v="777" actId="478"/>
          <ac:spMkLst>
            <pc:docMk/>
            <pc:sldMk cId="1600494506" sldId="288"/>
            <ac:spMk id="18" creationId="{CAB9CBBA-3613-9EDB-0875-63DB26D49251}"/>
          </ac:spMkLst>
        </pc:spChg>
        <pc:spChg chg="del">
          <ac:chgData name="Shahadat Husain" userId="e30de26cf52e30eb" providerId="LiveId" clId="{5E988721-8B32-423D-8DD9-A6F0C7BBB8A0}" dt="2023-08-04T09:39:38.379" v="776" actId="478"/>
          <ac:spMkLst>
            <pc:docMk/>
            <pc:sldMk cId="1600494506" sldId="288"/>
            <ac:spMk id="19" creationId="{270C77AB-7E91-84A6-3E62-DAB80E1E4481}"/>
          </ac:spMkLst>
        </pc:spChg>
        <pc:spChg chg="del">
          <ac:chgData name="Shahadat Husain" userId="e30de26cf52e30eb" providerId="LiveId" clId="{5E988721-8B32-423D-8DD9-A6F0C7BBB8A0}" dt="2023-08-04T09:39:38.379" v="776" actId="478"/>
          <ac:spMkLst>
            <pc:docMk/>
            <pc:sldMk cId="1600494506" sldId="288"/>
            <ac:spMk id="20" creationId="{15DD9AC8-4A5F-70DB-AA68-C461059D81A1}"/>
          </ac:spMkLst>
        </pc:spChg>
        <pc:spChg chg="del">
          <ac:chgData name="Shahadat Husain" userId="e30de26cf52e30eb" providerId="LiveId" clId="{5E988721-8B32-423D-8DD9-A6F0C7BBB8A0}" dt="2023-08-04T09:39:38.379" v="776" actId="478"/>
          <ac:spMkLst>
            <pc:docMk/>
            <pc:sldMk cId="1600494506" sldId="288"/>
            <ac:spMk id="21" creationId="{A28A203B-0CF0-2AB0-5F54-07C8E3003918}"/>
          </ac:spMkLst>
        </pc:spChg>
        <pc:spChg chg="del">
          <ac:chgData name="Shahadat Husain" userId="e30de26cf52e30eb" providerId="LiveId" clId="{5E988721-8B32-423D-8DD9-A6F0C7BBB8A0}" dt="2023-08-04T09:39:38.379" v="776" actId="478"/>
          <ac:spMkLst>
            <pc:docMk/>
            <pc:sldMk cId="1600494506" sldId="288"/>
            <ac:spMk id="22" creationId="{05BC0115-F702-2E0A-61A4-4A6CE33FD775}"/>
          </ac:spMkLst>
        </pc:spChg>
        <pc:spChg chg="del">
          <ac:chgData name="Shahadat Husain" userId="e30de26cf52e30eb" providerId="LiveId" clId="{5E988721-8B32-423D-8DD9-A6F0C7BBB8A0}" dt="2023-08-04T09:39:38.379" v="776" actId="478"/>
          <ac:spMkLst>
            <pc:docMk/>
            <pc:sldMk cId="1600494506" sldId="288"/>
            <ac:spMk id="23" creationId="{9D48D07F-2D5B-F0D5-4005-197607C4F197}"/>
          </ac:spMkLst>
        </pc:spChg>
        <pc:spChg chg="del">
          <ac:chgData name="Shahadat Husain" userId="e30de26cf52e30eb" providerId="LiveId" clId="{5E988721-8B32-423D-8DD9-A6F0C7BBB8A0}" dt="2023-08-04T09:39:38.379" v="776" actId="478"/>
          <ac:spMkLst>
            <pc:docMk/>
            <pc:sldMk cId="1600494506" sldId="288"/>
            <ac:spMk id="24" creationId="{A3BF8E55-B2B9-104D-F277-08902534735D}"/>
          </ac:spMkLst>
        </pc:spChg>
        <pc:spChg chg="del">
          <ac:chgData name="Shahadat Husain" userId="e30de26cf52e30eb" providerId="LiveId" clId="{5E988721-8B32-423D-8DD9-A6F0C7BBB8A0}" dt="2023-08-04T09:39:38.379" v="776" actId="478"/>
          <ac:spMkLst>
            <pc:docMk/>
            <pc:sldMk cId="1600494506" sldId="288"/>
            <ac:spMk id="25" creationId="{BCE9DA14-62AB-A857-6387-1F5D330B3F36}"/>
          </ac:spMkLst>
        </pc:spChg>
        <pc:spChg chg="del">
          <ac:chgData name="Shahadat Husain" userId="e30de26cf52e30eb" providerId="LiveId" clId="{5E988721-8B32-423D-8DD9-A6F0C7BBB8A0}" dt="2023-08-04T09:39:38.379" v="776" actId="478"/>
          <ac:spMkLst>
            <pc:docMk/>
            <pc:sldMk cId="1600494506" sldId="288"/>
            <ac:spMk id="26" creationId="{710CB940-D45B-59F1-06E5-9CC94100EF05}"/>
          </ac:spMkLst>
        </pc:spChg>
        <pc:spChg chg="del">
          <ac:chgData name="Shahadat Husain" userId="e30de26cf52e30eb" providerId="LiveId" clId="{5E988721-8B32-423D-8DD9-A6F0C7BBB8A0}" dt="2023-08-04T09:39:38.379" v="776" actId="478"/>
          <ac:spMkLst>
            <pc:docMk/>
            <pc:sldMk cId="1600494506" sldId="288"/>
            <ac:spMk id="27" creationId="{A0DA38E3-68A2-4FF9-022B-BA0DF832B1DB}"/>
          </ac:spMkLst>
        </pc:spChg>
        <pc:spChg chg="del">
          <ac:chgData name="Shahadat Husain" userId="e30de26cf52e30eb" providerId="LiveId" clId="{5E988721-8B32-423D-8DD9-A6F0C7BBB8A0}" dt="2023-08-04T09:39:38.379" v="776" actId="478"/>
          <ac:spMkLst>
            <pc:docMk/>
            <pc:sldMk cId="1600494506" sldId="288"/>
            <ac:spMk id="28" creationId="{B72BD1AE-7290-BA6E-18FB-8181C0D13E7C}"/>
          </ac:spMkLst>
        </pc:spChg>
        <pc:spChg chg="add del mod">
          <ac:chgData name="Shahadat Husain" userId="e30de26cf52e30eb" providerId="LiveId" clId="{5E988721-8B32-423D-8DD9-A6F0C7BBB8A0}" dt="2023-08-04T09:39:40.894" v="777" actId="478"/>
          <ac:spMkLst>
            <pc:docMk/>
            <pc:sldMk cId="1600494506" sldId="288"/>
            <ac:spMk id="30" creationId="{3D4E4215-47AB-8F15-37AD-422924E170E5}"/>
          </ac:spMkLst>
        </pc:spChg>
        <pc:spChg chg="add del mod">
          <ac:chgData name="Shahadat Husain" userId="e30de26cf52e30eb" providerId="LiveId" clId="{5E988721-8B32-423D-8DD9-A6F0C7BBB8A0}" dt="2023-08-04T09:39:40.894" v="777" actId="478"/>
          <ac:spMkLst>
            <pc:docMk/>
            <pc:sldMk cId="1600494506" sldId="288"/>
            <ac:spMk id="32" creationId="{3452B0B6-531D-2A55-DA15-32046781782D}"/>
          </ac:spMkLst>
        </pc:spChg>
        <pc:spChg chg="add del mod">
          <ac:chgData name="Shahadat Husain" userId="e30de26cf52e30eb" providerId="LiveId" clId="{5E988721-8B32-423D-8DD9-A6F0C7BBB8A0}" dt="2023-08-04T09:39:40.894" v="777" actId="478"/>
          <ac:spMkLst>
            <pc:docMk/>
            <pc:sldMk cId="1600494506" sldId="288"/>
            <ac:spMk id="34" creationId="{5E17E819-1A6A-28B3-C179-628D10DF2661}"/>
          </ac:spMkLst>
        </pc:spChg>
        <pc:spChg chg="add del mod">
          <ac:chgData name="Shahadat Husain" userId="e30de26cf52e30eb" providerId="LiveId" clId="{5E988721-8B32-423D-8DD9-A6F0C7BBB8A0}" dt="2023-08-04T09:39:40.894" v="777" actId="478"/>
          <ac:spMkLst>
            <pc:docMk/>
            <pc:sldMk cId="1600494506" sldId="288"/>
            <ac:spMk id="36" creationId="{8568CE3C-0E61-96A4-7FAC-FC3FCF83993D}"/>
          </ac:spMkLst>
        </pc:spChg>
        <pc:spChg chg="add del mod">
          <ac:chgData name="Shahadat Husain" userId="e30de26cf52e30eb" providerId="LiveId" clId="{5E988721-8B32-423D-8DD9-A6F0C7BBB8A0}" dt="2023-08-04T09:39:40.894" v="777" actId="478"/>
          <ac:spMkLst>
            <pc:docMk/>
            <pc:sldMk cId="1600494506" sldId="288"/>
            <ac:spMk id="38" creationId="{C8E40124-E6CC-6F81-7BBC-683F94A6C191}"/>
          </ac:spMkLst>
        </pc:spChg>
        <pc:spChg chg="add del mod">
          <ac:chgData name="Shahadat Husain" userId="e30de26cf52e30eb" providerId="LiveId" clId="{5E988721-8B32-423D-8DD9-A6F0C7BBB8A0}" dt="2023-08-04T09:39:40.894" v="777" actId="478"/>
          <ac:spMkLst>
            <pc:docMk/>
            <pc:sldMk cId="1600494506" sldId="288"/>
            <ac:spMk id="40" creationId="{D98FA881-0F06-D6DD-ED5E-4C62CAE3E6B9}"/>
          </ac:spMkLst>
        </pc:spChg>
        <pc:spChg chg="add del mod">
          <ac:chgData name="Shahadat Husain" userId="e30de26cf52e30eb" providerId="LiveId" clId="{5E988721-8B32-423D-8DD9-A6F0C7BBB8A0}" dt="2023-08-04T09:39:40.894" v="777" actId="478"/>
          <ac:spMkLst>
            <pc:docMk/>
            <pc:sldMk cId="1600494506" sldId="288"/>
            <ac:spMk id="42" creationId="{ECFFA675-50ED-4FFF-9595-7DBD53A26584}"/>
          </ac:spMkLst>
        </pc:spChg>
        <pc:spChg chg="add del mod">
          <ac:chgData name="Shahadat Husain" userId="e30de26cf52e30eb" providerId="LiveId" clId="{5E988721-8B32-423D-8DD9-A6F0C7BBB8A0}" dt="2023-08-04T09:39:40.894" v="777" actId="478"/>
          <ac:spMkLst>
            <pc:docMk/>
            <pc:sldMk cId="1600494506" sldId="288"/>
            <ac:spMk id="44" creationId="{293CD3F4-023E-45A6-C3ED-707EF7BB7703}"/>
          </ac:spMkLst>
        </pc:spChg>
        <pc:spChg chg="del">
          <ac:chgData name="Shahadat Husain" userId="e30de26cf52e30eb" providerId="LiveId" clId="{5E988721-8B32-423D-8DD9-A6F0C7BBB8A0}" dt="2023-08-04T09:39:38.379" v="776" actId="478"/>
          <ac:spMkLst>
            <pc:docMk/>
            <pc:sldMk cId="1600494506" sldId="288"/>
            <ac:spMk id="373" creationId="{EC015AD8-FC03-181D-1A34-AD00F66C42C2}"/>
          </ac:spMkLst>
        </pc:spChg>
        <pc:spChg chg="del">
          <ac:chgData name="Shahadat Husain" userId="e30de26cf52e30eb" providerId="LiveId" clId="{5E988721-8B32-423D-8DD9-A6F0C7BBB8A0}" dt="2023-08-04T09:39:38.379" v="776" actId="478"/>
          <ac:spMkLst>
            <pc:docMk/>
            <pc:sldMk cId="1600494506" sldId="288"/>
            <ac:spMk id="374" creationId="{049B2870-98EC-2977-8CE4-A7AA3009991A}"/>
          </ac:spMkLst>
        </pc:spChg>
        <pc:picChg chg="del">
          <ac:chgData name="Shahadat Husain" userId="e30de26cf52e30eb" providerId="LiveId" clId="{5E988721-8B32-423D-8DD9-A6F0C7BBB8A0}" dt="2023-08-04T09:39:38.379" v="776" actId="478"/>
          <ac:picMkLst>
            <pc:docMk/>
            <pc:sldMk cId="1600494506" sldId="288"/>
            <ac:picMk id="268" creationId="{1A522F41-60C1-3803-6132-18E154C0E328}"/>
          </ac:picMkLst>
        </pc:picChg>
        <pc:picChg chg="del">
          <ac:chgData name="Shahadat Husain" userId="e30de26cf52e30eb" providerId="LiveId" clId="{5E988721-8B32-423D-8DD9-A6F0C7BBB8A0}" dt="2023-08-04T09:39:38.379" v="776" actId="478"/>
          <ac:picMkLst>
            <pc:docMk/>
            <pc:sldMk cId="1600494506" sldId="288"/>
            <ac:picMk id="270" creationId="{DE7A4D25-3CA5-F92A-988A-F913C367D593}"/>
          </ac:picMkLst>
        </pc:picChg>
        <pc:picChg chg="del">
          <ac:chgData name="Shahadat Husain" userId="e30de26cf52e30eb" providerId="LiveId" clId="{5E988721-8B32-423D-8DD9-A6F0C7BBB8A0}" dt="2023-08-04T09:39:38.379" v="776" actId="478"/>
          <ac:picMkLst>
            <pc:docMk/>
            <pc:sldMk cId="1600494506" sldId="288"/>
            <ac:picMk id="288" creationId="{A5707D4A-497A-679A-3ACA-721E8D0E2699}"/>
          </ac:picMkLst>
        </pc:picChg>
        <pc:picChg chg="del">
          <ac:chgData name="Shahadat Husain" userId="e30de26cf52e30eb" providerId="LiveId" clId="{5E988721-8B32-423D-8DD9-A6F0C7BBB8A0}" dt="2023-08-04T09:39:38.379" v="776" actId="478"/>
          <ac:picMkLst>
            <pc:docMk/>
            <pc:sldMk cId="1600494506" sldId="288"/>
            <ac:picMk id="290" creationId="{E63515FB-9439-CCAE-C220-6F0E5ECB75E8}"/>
          </ac:picMkLst>
        </pc:picChg>
        <pc:picChg chg="del">
          <ac:chgData name="Shahadat Husain" userId="e30de26cf52e30eb" providerId="LiveId" clId="{5E988721-8B32-423D-8DD9-A6F0C7BBB8A0}" dt="2023-08-04T09:39:38.379" v="776" actId="478"/>
          <ac:picMkLst>
            <pc:docMk/>
            <pc:sldMk cId="1600494506" sldId="288"/>
            <ac:picMk id="292" creationId="{8167DB44-EDED-0971-E35D-A5FA1E47C215}"/>
          </ac:picMkLst>
        </pc:picChg>
      </pc:sldChg>
      <pc:sldChg chg="delSp modSp mod ord modAnim">
        <pc:chgData name="Shahadat Husain" userId="e30de26cf52e30eb" providerId="LiveId" clId="{5E988721-8B32-423D-8DD9-A6F0C7BBB8A0}" dt="2023-08-04T13:52:54.496" v="2657"/>
        <pc:sldMkLst>
          <pc:docMk/>
          <pc:sldMk cId="2502887943" sldId="289"/>
        </pc:sldMkLst>
        <pc:spChg chg="mod">
          <ac:chgData name="Shahadat Husain" userId="e30de26cf52e30eb" providerId="LiveId" clId="{5E988721-8B32-423D-8DD9-A6F0C7BBB8A0}" dt="2023-08-04T09:36:12.918" v="737" actId="20577"/>
          <ac:spMkLst>
            <pc:docMk/>
            <pc:sldMk cId="2502887943" sldId="289"/>
            <ac:spMk id="7" creationId="{330A5BFC-C134-C072-C14D-9E51A94C8E7E}"/>
          </ac:spMkLst>
        </pc:spChg>
        <pc:spChg chg="mod">
          <ac:chgData name="Shahadat Husain" userId="e30de26cf52e30eb" providerId="LiveId" clId="{5E988721-8B32-423D-8DD9-A6F0C7BBB8A0}" dt="2023-08-04T13:51:24.127" v="2652" actId="14100"/>
          <ac:spMkLst>
            <pc:docMk/>
            <pc:sldMk cId="2502887943" sldId="289"/>
            <ac:spMk id="24" creationId="{A3BF8E55-B2B9-104D-F277-08902534735D}"/>
          </ac:spMkLst>
        </pc:spChg>
        <pc:spChg chg="mod">
          <ac:chgData name="Shahadat Husain" userId="e30de26cf52e30eb" providerId="LiveId" clId="{5E988721-8B32-423D-8DD9-A6F0C7BBB8A0}" dt="2023-08-04T13:51:24.127" v="2652" actId="14100"/>
          <ac:spMkLst>
            <pc:docMk/>
            <pc:sldMk cId="2502887943" sldId="289"/>
            <ac:spMk id="25" creationId="{BCE9DA14-62AB-A857-6387-1F5D330B3F36}"/>
          </ac:spMkLst>
        </pc:spChg>
        <pc:spChg chg="mod">
          <ac:chgData name="Shahadat Husain" userId="e30de26cf52e30eb" providerId="LiveId" clId="{5E988721-8B32-423D-8DD9-A6F0C7BBB8A0}" dt="2023-08-04T13:51:24.127" v="2652" actId="14100"/>
          <ac:spMkLst>
            <pc:docMk/>
            <pc:sldMk cId="2502887943" sldId="289"/>
            <ac:spMk id="26" creationId="{710CB940-D45B-59F1-06E5-9CC94100EF05}"/>
          </ac:spMkLst>
        </pc:spChg>
        <pc:spChg chg="mod">
          <ac:chgData name="Shahadat Husain" userId="e30de26cf52e30eb" providerId="LiveId" clId="{5E988721-8B32-423D-8DD9-A6F0C7BBB8A0}" dt="2023-08-04T13:51:24.127" v="2652" actId="14100"/>
          <ac:spMkLst>
            <pc:docMk/>
            <pc:sldMk cId="2502887943" sldId="289"/>
            <ac:spMk id="27" creationId="{A0DA38E3-68A2-4FF9-022B-BA0DF832B1DB}"/>
          </ac:spMkLst>
        </pc:spChg>
        <pc:spChg chg="mod">
          <ac:chgData name="Shahadat Husain" userId="e30de26cf52e30eb" providerId="LiveId" clId="{5E988721-8B32-423D-8DD9-A6F0C7BBB8A0}" dt="2023-08-04T13:51:24.127" v="2652" actId="14100"/>
          <ac:spMkLst>
            <pc:docMk/>
            <pc:sldMk cId="2502887943" sldId="289"/>
            <ac:spMk id="28" creationId="{B72BD1AE-7290-BA6E-18FB-8181C0D13E7C}"/>
          </ac:spMkLst>
        </pc:spChg>
        <pc:spChg chg="mod">
          <ac:chgData name="Shahadat Husain" userId="e30de26cf52e30eb" providerId="LiveId" clId="{5E988721-8B32-423D-8DD9-A6F0C7BBB8A0}" dt="2023-08-04T13:51:24.127" v="2652" actId="14100"/>
          <ac:spMkLst>
            <pc:docMk/>
            <pc:sldMk cId="2502887943" sldId="289"/>
            <ac:spMk id="56" creationId="{42027341-30B3-44DB-373E-60B96EBF2043}"/>
          </ac:spMkLst>
        </pc:spChg>
        <pc:spChg chg="mod">
          <ac:chgData name="Shahadat Husain" userId="e30de26cf52e30eb" providerId="LiveId" clId="{5E988721-8B32-423D-8DD9-A6F0C7BBB8A0}" dt="2023-08-04T13:51:24.127" v="2652" actId="14100"/>
          <ac:spMkLst>
            <pc:docMk/>
            <pc:sldMk cId="2502887943" sldId="289"/>
            <ac:spMk id="57" creationId="{49B99446-8DB8-EAE8-ADEB-8E02F160B106}"/>
          </ac:spMkLst>
        </pc:spChg>
        <pc:spChg chg="mod">
          <ac:chgData name="Shahadat Husain" userId="e30de26cf52e30eb" providerId="LiveId" clId="{5E988721-8B32-423D-8DD9-A6F0C7BBB8A0}" dt="2023-08-04T13:51:24.127" v="2652" actId="14100"/>
          <ac:spMkLst>
            <pc:docMk/>
            <pc:sldMk cId="2502887943" sldId="289"/>
            <ac:spMk id="58" creationId="{4F1381C5-2C37-6542-2CC4-2EBF6B0C41D4}"/>
          </ac:spMkLst>
        </pc:spChg>
        <pc:spChg chg="mod">
          <ac:chgData name="Shahadat Husain" userId="e30de26cf52e30eb" providerId="LiveId" clId="{5E988721-8B32-423D-8DD9-A6F0C7BBB8A0}" dt="2023-08-04T13:51:24.127" v="2652" actId="14100"/>
          <ac:spMkLst>
            <pc:docMk/>
            <pc:sldMk cId="2502887943" sldId="289"/>
            <ac:spMk id="59" creationId="{9348E88D-CFB1-4BF1-41EC-723BBD602AF2}"/>
          </ac:spMkLst>
        </pc:spChg>
        <pc:spChg chg="mod">
          <ac:chgData name="Shahadat Husain" userId="e30de26cf52e30eb" providerId="LiveId" clId="{5E988721-8B32-423D-8DD9-A6F0C7BBB8A0}" dt="2023-08-04T13:51:24.127" v="2652" actId="14100"/>
          <ac:spMkLst>
            <pc:docMk/>
            <pc:sldMk cId="2502887943" sldId="289"/>
            <ac:spMk id="60" creationId="{E1B218F5-E615-C534-C7FC-E55781596535}"/>
          </ac:spMkLst>
        </pc:spChg>
        <pc:spChg chg="mod">
          <ac:chgData name="Shahadat Husain" userId="e30de26cf52e30eb" providerId="LiveId" clId="{5E988721-8B32-423D-8DD9-A6F0C7BBB8A0}" dt="2023-08-04T13:51:24.127" v="2652" actId="14100"/>
          <ac:spMkLst>
            <pc:docMk/>
            <pc:sldMk cId="2502887943" sldId="289"/>
            <ac:spMk id="139" creationId="{632DC974-3AFC-3B05-984D-8920F2613BAB}"/>
          </ac:spMkLst>
        </pc:spChg>
        <pc:spChg chg="mod">
          <ac:chgData name="Shahadat Husain" userId="e30de26cf52e30eb" providerId="LiveId" clId="{5E988721-8B32-423D-8DD9-A6F0C7BBB8A0}" dt="2023-08-04T13:51:24.127" v="2652" actId="14100"/>
          <ac:spMkLst>
            <pc:docMk/>
            <pc:sldMk cId="2502887943" sldId="289"/>
            <ac:spMk id="141" creationId="{F2040969-B583-70C1-87C1-D19C7BB276E9}"/>
          </ac:spMkLst>
        </pc:spChg>
        <pc:spChg chg="mod">
          <ac:chgData name="Shahadat Husain" userId="e30de26cf52e30eb" providerId="LiveId" clId="{5E988721-8B32-423D-8DD9-A6F0C7BBB8A0}" dt="2023-08-04T13:51:24.127" v="2652" actId="14100"/>
          <ac:spMkLst>
            <pc:docMk/>
            <pc:sldMk cId="2502887943" sldId="289"/>
            <ac:spMk id="143" creationId="{916357F2-DD2F-AE73-F0FE-19F36A996C0A}"/>
          </ac:spMkLst>
        </pc:spChg>
        <pc:spChg chg="mod">
          <ac:chgData name="Shahadat Husain" userId="e30de26cf52e30eb" providerId="LiveId" clId="{5E988721-8B32-423D-8DD9-A6F0C7BBB8A0}" dt="2023-08-04T13:51:24.127" v="2652" actId="14100"/>
          <ac:spMkLst>
            <pc:docMk/>
            <pc:sldMk cId="2502887943" sldId="289"/>
            <ac:spMk id="145" creationId="{061F8191-7958-A3B6-D754-56FAB2742504}"/>
          </ac:spMkLst>
        </pc:spChg>
        <pc:spChg chg="mod">
          <ac:chgData name="Shahadat Husain" userId="e30de26cf52e30eb" providerId="LiveId" clId="{5E988721-8B32-423D-8DD9-A6F0C7BBB8A0}" dt="2023-08-04T13:51:24.127" v="2652" actId="14100"/>
          <ac:spMkLst>
            <pc:docMk/>
            <pc:sldMk cId="2502887943" sldId="289"/>
            <ac:spMk id="147" creationId="{FA6C0651-6CD9-1742-F030-13CC2F6DAC2F}"/>
          </ac:spMkLst>
        </pc:spChg>
        <pc:spChg chg="del">
          <ac:chgData name="Shahadat Husain" userId="e30de26cf52e30eb" providerId="LiveId" clId="{5E988721-8B32-423D-8DD9-A6F0C7BBB8A0}" dt="2023-08-04T12:40:14.367" v="2060" actId="478"/>
          <ac:spMkLst>
            <pc:docMk/>
            <pc:sldMk cId="2502887943" sldId="289"/>
            <ac:spMk id="175" creationId="{1DECFA06-D307-B47D-DA95-31161374AD30}"/>
          </ac:spMkLst>
        </pc:spChg>
      </pc:sldChg>
      <pc:sldChg chg="del ord">
        <pc:chgData name="Shahadat Husain" userId="e30de26cf52e30eb" providerId="LiveId" clId="{5E988721-8B32-423D-8DD9-A6F0C7BBB8A0}" dt="2023-08-04T09:26:14.128" v="476" actId="47"/>
        <pc:sldMkLst>
          <pc:docMk/>
          <pc:sldMk cId="3170280394" sldId="290"/>
        </pc:sldMkLst>
      </pc:sldChg>
      <pc:sldChg chg="del">
        <pc:chgData name="Shahadat Husain" userId="e30de26cf52e30eb" providerId="LiveId" clId="{5E988721-8B32-423D-8DD9-A6F0C7BBB8A0}" dt="2023-08-04T09:26:03.061" v="475" actId="47"/>
        <pc:sldMkLst>
          <pc:docMk/>
          <pc:sldMk cId="249904479" sldId="291"/>
        </pc:sldMkLst>
      </pc:sldChg>
      <pc:sldChg chg="delSp modSp mod modAnim">
        <pc:chgData name="Shahadat Husain" userId="e30de26cf52e30eb" providerId="LiveId" clId="{5E988721-8B32-423D-8DD9-A6F0C7BBB8A0}" dt="2023-08-04T13:59:36.686" v="2690"/>
        <pc:sldMkLst>
          <pc:docMk/>
          <pc:sldMk cId="94818171" sldId="292"/>
        </pc:sldMkLst>
        <pc:spChg chg="mod">
          <ac:chgData name="Shahadat Husain" userId="e30de26cf52e30eb" providerId="LiveId" clId="{5E988721-8B32-423D-8DD9-A6F0C7BBB8A0}" dt="2023-08-04T10:38:41.445" v="2014" actId="1076"/>
          <ac:spMkLst>
            <pc:docMk/>
            <pc:sldMk cId="94818171" sldId="292"/>
            <ac:spMk id="2" creationId="{B83F7D2E-080D-DBDD-73C4-3C38A2B77908}"/>
          </ac:spMkLst>
        </pc:spChg>
        <pc:spChg chg="mod">
          <ac:chgData name="Shahadat Husain" userId="e30de26cf52e30eb" providerId="LiveId" clId="{5E988721-8B32-423D-8DD9-A6F0C7BBB8A0}" dt="2023-08-04T12:58:53.633" v="2370" actId="1076"/>
          <ac:spMkLst>
            <pc:docMk/>
            <pc:sldMk cId="94818171" sldId="292"/>
            <ac:spMk id="3" creationId="{2BE8FDE3-DBA4-6A04-C75D-E56FE92EF368}"/>
          </ac:spMkLst>
        </pc:spChg>
        <pc:spChg chg="del">
          <ac:chgData name="Shahadat Husain" userId="e30de26cf52e30eb" providerId="LiveId" clId="{5E988721-8B32-423D-8DD9-A6F0C7BBB8A0}" dt="2023-08-04T10:26:39.567" v="1997" actId="478"/>
          <ac:spMkLst>
            <pc:docMk/>
            <pc:sldMk cId="94818171" sldId="292"/>
            <ac:spMk id="4" creationId="{D5BA2433-990B-A170-369A-3DF4A9B33BFA}"/>
          </ac:spMkLst>
        </pc:spChg>
        <pc:spChg chg="del">
          <ac:chgData name="Shahadat Husain" userId="e30de26cf52e30eb" providerId="LiveId" clId="{5E988721-8B32-423D-8DD9-A6F0C7BBB8A0}" dt="2023-08-04T12:40:34.288" v="2062" actId="478"/>
          <ac:spMkLst>
            <pc:docMk/>
            <pc:sldMk cId="94818171" sldId="292"/>
            <ac:spMk id="5" creationId="{BF7F20BE-640F-EFAB-3A43-2AA146DB42BF}"/>
          </ac:spMkLst>
        </pc:spChg>
      </pc:sldChg>
      <pc:sldChg chg="addSp delSp modSp mod ord modAnim">
        <pc:chgData name="Shahadat Husain" userId="e30de26cf52e30eb" providerId="LiveId" clId="{5E988721-8B32-423D-8DD9-A6F0C7BBB8A0}" dt="2023-08-04T13:57:53.710" v="2679"/>
        <pc:sldMkLst>
          <pc:docMk/>
          <pc:sldMk cId="1003962426" sldId="293"/>
        </pc:sldMkLst>
        <pc:spChg chg="del">
          <ac:chgData name="Shahadat Husain" userId="e30de26cf52e30eb" providerId="LiveId" clId="{5E988721-8B32-423D-8DD9-A6F0C7BBB8A0}" dt="2023-08-04T10:04:02.398" v="1305" actId="478"/>
          <ac:spMkLst>
            <pc:docMk/>
            <pc:sldMk cId="1003962426" sldId="293"/>
            <ac:spMk id="2" creationId="{800AB426-5B7C-607E-D413-5D2C9495CC0A}"/>
          </ac:spMkLst>
        </pc:spChg>
        <pc:spChg chg="del">
          <ac:chgData name="Shahadat Husain" userId="e30de26cf52e30eb" providerId="LiveId" clId="{5E988721-8B32-423D-8DD9-A6F0C7BBB8A0}" dt="2023-08-04T10:04:09.635" v="1307" actId="478"/>
          <ac:spMkLst>
            <pc:docMk/>
            <pc:sldMk cId="1003962426" sldId="293"/>
            <ac:spMk id="3" creationId="{B787DFD8-D262-D485-B1F2-817C5A0928C5}"/>
          </ac:spMkLst>
        </pc:spChg>
        <pc:spChg chg="add del mod">
          <ac:chgData name="Shahadat Husain" userId="e30de26cf52e30eb" providerId="LiveId" clId="{5E988721-8B32-423D-8DD9-A6F0C7BBB8A0}" dt="2023-08-04T10:04:06.325" v="1306" actId="478"/>
          <ac:spMkLst>
            <pc:docMk/>
            <pc:sldMk cId="1003962426" sldId="293"/>
            <ac:spMk id="5" creationId="{F1F6CEC1-43C2-FBE2-B455-37D2D2160202}"/>
          </ac:spMkLst>
        </pc:spChg>
        <pc:spChg chg="add del mod">
          <ac:chgData name="Shahadat Husain" userId="e30de26cf52e30eb" providerId="LiveId" clId="{5E988721-8B32-423D-8DD9-A6F0C7BBB8A0}" dt="2023-08-04T10:04:14.116" v="1308" actId="478"/>
          <ac:spMkLst>
            <pc:docMk/>
            <pc:sldMk cId="1003962426" sldId="293"/>
            <ac:spMk id="7" creationId="{9FFB0467-169A-7BF2-4DA0-5A9B8566EABD}"/>
          </ac:spMkLst>
        </pc:spChg>
        <pc:spChg chg="add mod">
          <ac:chgData name="Shahadat Husain" userId="e30de26cf52e30eb" providerId="LiveId" clId="{5E988721-8B32-423D-8DD9-A6F0C7BBB8A0}" dt="2023-08-04T12:59:13.330" v="2372" actId="14100"/>
          <ac:spMkLst>
            <pc:docMk/>
            <pc:sldMk cId="1003962426" sldId="293"/>
            <ac:spMk id="8" creationId="{F6B32FE0-9EAB-350C-F5F3-3554AFBE1512}"/>
          </ac:spMkLst>
        </pc:spChg>
        <pc:spChg chg="add del mod">
          <ac:chgData name="Shahadat Husain" userId="e30de26cf52e30eb" providerId="LiveId" clId="{5E988721-8B32-423D-8DD9-A6F0C7BBB8A0}" dt="2023-08-04T10:04:59.247" v="1325"/>
          <ac:spMkLst>
            <pc:docMk/>
            <pc:sldMk cId="1003962426" sldId="293"/>
            <ac:spMk id="9" creationId="{46EF23CF-4E75-8610-D80F-B0192FAE7FC2}"/>
          </ac:spMkLst>
        </pc:spChg>
        <pc:spChg chg="add mod">
          <ac:chgData name="Shahadat Husain" userId="e30de26cf52e30eb" providerId="LiveId" clId="{5E988721-8B32-423D-8DD9-A6F0C7BBB8A0}" dt="2023-08-04T13:57:03.575" v="2673" actId="1076"/>
          <ac:spMkLst>
            <pc:docMk/>
            <pc:sldMk cId="1003962426" sldId="293"/>
            <ac:spMk id="10" creationId="{9486A7CF-013F-90BA-D824-F3E3D43FFDCA}"/>
          </ac:spMkLst>
        </pc:spChg>
      </pc:sldChg>
      <pc:sldChg chg="delSp modSp new del mod">
        <pc:chgData name="Shahadat Husain" userId="e30de26cf52e30eb" providerId="LiveId" clId="{5E988721-8B32-423D-8DD9-A6F0C7BBB8A0}" dt="2023-08-04T10:02:52.653" v="1299" actId="47"/>
        <pc:sldMkLst>
          <pc:docMk/>
          <pc:sldMk cId="343627589" sldId="294"/>
        </pc:sldMkLst>
        <pc:spChg chg="mod">
          <ac:chgData name="Shahadat Husain" userId="e30de26cf52e30eb" providerId="LiveId" clId="{5E988721-8B32-423D-8DD9-A6F0C7BBB8A0}" dt="2023-08-04T09:40:23.815" v="788" actId="20577"/>
          <ac:spMkLst>
            <pc:docMk/>
            <pc:sldMk cId="343627589" sldId="294"/>
            <ac:spMk id="2" creationId="{9474A3FB-C7FE-2188-4977-57AC91327A92}"/>
          </ac:spMkLst>
        </pc:spChg>
        <pc:spChg chg="mod">
          <ac:chgData name="Shahadat Husain" userId="e30de26cf52e30eb" providerId="LiveId" clId="{5E988721-8B32-423D-8DD9-A6F0C7BBB8A0}" dt="2023-08-04T09:54:53.620" v="1222" actId="20577"/>
          <ac:spMkLst>
            <pc:docMk/>
            <pc:sldMk cId="343627589" sldId="294"/>
            <ac:spMk id="3" creationId="{C65ADE28-A81F-FEDD-EC7C-60CBBD4D1368}"/>
          </ac:spMkLst>
        </pc:spChg>
        <pc:spChg chg="del">
          <ac:chgData name="Shahadat Husain" userId="e30de26cf52e30eb" providerId="LiveId" clId="{5E988721-8B32-423D-8DD9-A6F0C7BBB8A0}" dt="2023-08-04T09:40:34.208" v="789" actId="478"/>
          <ac:spMkLst>
            <pc:docMk/>
            <pc:sldMk cId="343627589" sldId="294"/>
            <ac:spMk id="4" creationId="{23F53231-8FE2-2C43-8DEB-D8F5B8D70449}"/>
          </ac:spMkLst>
        </pc:spChg>
      </pc:sldChg>
      <pc:sldChg chg="new del">
        <pc:chgData name="Shahadat Husain" userId="e30de26cf52e30eb" providerId="LiveId" clId="{5E988721-8B32-423D-8DD9-A6F0C7BBB8A0}" dt="2023-08-04T09:09:27.512" v="461" actId="2696"/>
        <pc:sldMkLst>
          <pc:docMk/>
          <pc:sldMk cId="2454211197" sldId="294"/>
        </pc:sldMkLst>
      </pc:sldChg>
      <pc:sldChg chg="delSp modSp new del mod">
        <pc:chgData name="Shahadat Husain" userId="e30de26cf52e30eb" providerId="LiveId" clId="{5E988721-8B32-423D-8DD9-A6F0C7BBB8A0}" dt="2023-08-04T10:02:56.018" v="1300" actId="47"/>
        <pc:sldMkLst>
          <pc:docMk/>
          <pc:sldMk cId="4255318071" sldId="295"/>
        </pc:sldMkLst>
        <pc:spChg chg="mod">
          <ac:chgData name="Shahadat Husain" userId="e30de26cf52e30eb" providerId="LiveId" clId="{5E988721-8B32-423D-8DD9-A6F0C7BBB8A0}" dt="2023-08-04T09:55:50.573" v="1233" actId="1076"/>
          <ac:spMkLst>
            <pc:docMk/>
            <pc:sldMk cId="4255318071" sldId="295"/>
            <ac:spMk id="2" creationId="{4EA93E16-F2AE-3088-149B-923ADF38C472}"/>
          </ac:spMkLst>
        </pc:spChg>
        <pc:spChg chg="mod">
          <ac:chgData name="Shahadat Husain" userId="e30de26cf52e30eb" providerId="LiveId" clId="{5E988721-8B32-423D-8DD9-A6F0C7BBB8A0}" dt="2023-08-04T09:57:55.472" v="1283" actId="20577"/>
          <ac:spMkLst>
            <pc:docMk/>
            <pc:sldMk cId="4255318071" sldId="295"/>
            <ac:spMk id="3" creationId="{373FD923-AE78-5583-5C26-1F43D31B34F4}"/>
          </ac:spMkLst>
        </pc:spChg>
        <pc:spChg chg="del">
          <ac:chgData name="Shahadat Husain" userId="e30de26cf52e30eb" providerId="LiveId" clId="{5E988721-8B32-423D-8DD9-A6F0C7BBB8A0}" dt="2023-08-04T09:54:29.918" v="1219" actId="478"/>
          <ac:spMkLst>
            <pc:docMk/>
            <pc:sldMk cId="4255318071" sldId="295"/>
            <ac:spMk id="4" creationId="{F023AFE0-37CD-5247-7E04-B2448CC6F97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2308997"/>
            <a:ext cx="5385816" cy="1880386"/>
          </a:xfrm>
        </p:spPr>
        <p:txBody>
          <a:bodyPr/>
          <a:lstStyle/>
          <a:p>
            <a:r>
              <a:rPr lang="en-US" dirty="0"/>
              <a:t>Object Detection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C360C-1D26-4745-7293-F303A73D8BE9}"/>
              </a:ext>
            </a:extLst>
          </p:cNvPr>
          <p:cNvSpPr txBox="1"/>
          <p:nvPr/>
        </p:nvSpPr>
        <p:spPr>
          <a:xfrm>
            <a:off x="8375072" y="5685396"/>
            <a:ext cx="358601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bg1"/>
                </a:solidFill>
              </a:rPr>
              <a:t>Ritik Kumar </a:t>
            </a:r>
            <a:r>
              <a:rPr lang="en-US" sz="1500" dirty="0" err="1">
                <a:solidFill>
                  <a:schemeClr val="bg1"/>
                </a:solidFill>
              </a:rPr>
              <a:t>Madheshiya</a:t>
            </a:r>
            <a:endParaRPr lang="en-US" sz="15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500" dirty="0">
                <a:solidFill>
                  <a:schemeClr val="bg1"/>
                </a:solidFill>
              </a:rPr>
              <a:t>Durgesh </a:t>
            </a:r>
            <a:r>
              <a:rPr lang="en-IN" sz="1500" dirty="0" err="1">
                <a:solidFill>
                  <a:schemeClr val="bg1"/>
                </a:solidFill>
              </a:rPr>
              <a:t>Chaurasia</a:t>
            </a:r>
            <a:endParaRPr lang="en-IN" sz="15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500" dirty="0">
                <a:solidFill>
                  <a:schemeClr val="bg1"/>
                </a:solidFill>
              </a:rPr>
              <a:t>Shahadat Husain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500" dirty="0">
                <a:solidFill>
                  <a:schemeClr val="bg1"/>
                </a:solidFill>
              </a:rPr>
              <a:t>Vivek Prajapati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500" dirty="0">
                <a:solidFill>
                  <a:schemeClr val="bg1"/>
                </a:solidFill>
              </a:rPr>
              <a:t>Nitin Kumar Srivastav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ea typeface="Arial Regular" pitchFamily="34" charset="-122"/>
                <a:cs typeface="Arial Black" panose="020B0604020202020204" pitchFamily="34" charset="0"/>
              </a:rPr>
              <a:t>content</a:t>
            </a:r>
            <a:endParaRPr lang="en-US" sz="4400" b="1" dirty="0">
              <a:solidFill>
                <a:schemeClr val="accent6"/>
              </a:solidFill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Program Cycle</a:t>
            </a:r>
          </a:p>
          <a:p>
            <a:r>
              <a:rPr lang="en-US" dirty="0"/>
              <a:t>Operation</a:t>
            </a:r>
          </a:p>
          <a:p>
            <a:r>
              <a:rPr lang="en-US" dirty="0"/>
              <a:t>Advantages</a:t>
            </a:r>
          </a:p>
          <a:p>
            <a:r>
              <a:rPr lang="en-US" dirty="0"/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Our project is based on object detection. Detection is done with the help of a camera. When the object comes in front of it, detection occurs and name is displayed.</a:t>
            </a: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Cycle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42027341-30B3-44DB-373E-60B96EBF20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Step 1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49B99446-8DB8-EAE8-ADEB-8E02F160B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/>
            <a:r>
              <a:rPr lang="en-US" dirty="0"/>
              <a:t>Step 2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F1381C5-2C37-6542-2CC4-2EBF6B0C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Step 3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9348E88D-CFB1-4BF1-41EC-723BBD602A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/>
              <a:t>Step 4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E1B218F5-E615-C534-C7FC-E557815965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/>
            <a:r>
              <a:rPr lang="en-US" dirty="0"/>
              <a:t>Step 5</a:t>
            </a:r>
          </a:p>
        </p:txBody>
      </p:sp>
      <p:sp>
        <p:nvSpPr>
          <p:cNvPr id="139" name="Rectangle 138" descr="Timeline marker">
            <a:extLst>
              <a:ext uri="{FF2B5EF4-FFF2-40B4-BE49-F238E27FC236}">
                <a16:creationId xmlns:a16="http://schemas.microsoft.com/office/drawing/2014/main" id="{632DC974-3AFC-3B05-984D-8920F2613BAB}"/>
              </a:ext>
            </a:extLst>
          </p:cNvPr>
          <p:cNvSpPr/>
          <p:nvPr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 descr="Timeline marker">
            <a:extLst>
              <a:ext uri="{FF2B5EF4-FFF2-40B4-BE49-F238E27FC236}">
                <a16:creationId xmlns:a16="http://schemas.microsoft.com/office/drawing/2014/main" id="{F2040969-B583-70C1-87C1-D19C7BB276E9}"/>
              </a:ext>
            </a:extLst>
          </p:cNvPr>
          <p:cNvSpPr/>
          <p:nvPr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 descr="Timeline marker">
            <a:extLst>
              <a:ext uri="{FF2B5EF4-FFF2-40B4-BE49-F238E27FC236}">
                <a16:creationId xmlns:a16="http://schemas.microsoft.com/office/drawing/2014/main" id="{916357F2-DD2F-AE73-F0FE-19F36A996C0A}"/>
              </a:ext>
            </a:extLst>
          </p:cNvPr>
          <p:cNvSpPr/>
          <p:nvPr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 descr="Timeline marker">
            <a:extLst>
              <a:ext uri="{FF2B5EF4-FFF2-40B4-BE49-F238E27FC236}">
                <a16:creationId xmlns:a16="http://schemas.microsoft.com/office/drawing/2014/main" id="{061F8191-7958-A3B6-D754-56FAB2742504}"/>
              </a:ext>
            </a:extLst>
          </p:cNvPr>
          <p:cNvSpPr/>
          <p:nvPr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 descr="Timeline marker">
            <a:extLst>
              <a:ext uri="{FF2B5EF4-FFF2-40B4-BE49-F238E27FC236}">
                <a16:creationId xmlns:a16="http://schemas.microsoft.com/office/drawing/2014/main" id="{FA6C0651-6CD9-1742-F030-13CC2F6DAC2F}"/>
              </a:ext>
            </a:extLst>
          </p:cNvPr>
          <p:cNvSpPr/>
          <p:nvPr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/>
              <a:t>Import</a:t>
            </a:r>
          </a:p>
          <a:p>
            <a:pPr lvl="0"/>
            <a:r>
              <a:rPr lang="en-US" dirty="0"/>
              <a:t>Module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US" dirty="0"/>
              <a:t>Load</a:t>
            </a:r>
          </a:p>
          <a:p>
            <a:pPr lvl="0"/>
            <a:r>
              <a:rPr lang="en-US" dirty="0"/>
              <a:t>Data Set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dirty="0"/>
              <a:t>Activate</a:t>
            </a:r>
          </a:p>
          <a:p>
            <a:pPr lvl="0"/>
            <a:r>
              <a:rPr lang="en-US" dirty="0"/>
              <a:t>Camera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 dirty="0"/>
              <a:t>Detect</a:t>
            </a:r>
          </a:p>
          <a:p>
            <a:pPr lvl="0"/>
            <a:r>
              <a:rPr lang="en-US" dirty="0"/>
              <a:t>Object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lvl="0"/>
            <a:r>
              <a:rPr lang="en-US" dirty="0"/>
              <a:t>Display Object</a:t>
            </a:r>
          </a:p>
          <a:p>
            <a:pPr lvl="0"/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6" grpId="0" build="p" animBg="1"/>
      <p:bldP spid="57" grpId="0" build="p" animBg="1"/>
      <p:bldP spid="58" grpId="0" build="p" animBg="1"/>
      <p:bldP spid="59" grpId="0" build="p" animBg="1"/>
      <p:bldP spid="60" grpId="0" build="p" animBg="1"/>
      <p:bldP spid="139" grpId="0" animBg="1"/>
      <p:bldP spid="141" grpId="0" animBg="1"/>
      <p:bldP spid="143" grpId="0" animBg="1"/>
      <p:bldP spid="145" grpId="0" animBg="1"/>
      <p:bldP spid="147" grpId="0" animBg="1"/>
      <p:bldP spid="24" grpId="0" build="p"/>
      <p:bldP spid="25" grpId="0" build="p"/>
      <p:bldP spid="26" grpId="0" build="p"/>
      <p:bldP spid="27" grpId="0" build="p"/>
      <p:bldP spid="2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5109444-B126-E0D7-D44B-C832EB59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0075" y="1377158"/>
            <a:ext cx="6766560" cy="768096"/>
          </a:xfrm>
        </p:spPr>
        <p:txBody>
          <a:bodyPr/>
          <a:lstStyle/>
          <a:p>
            <a:pPr algn="just"/>
            <a:r>
              <a:rPr lang="en-US" sz="4400" dirty="0">
                <a:latin typeface="+mj-lt"/>
              </a:rPr>
              <a:t>Operation</a:t>
            </a:r>
            <a:endParaRPr lang="en-IN" sz="4400" dirty="0">
              <a:latin typeface="+mj-lt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E6AC36A-5D9D-A7D7-B1A9-45DBA61C522A}"/>
              </a:ext>
            </a:extLst>
          </p:cNvPr>
          <p:cNvSpPr txBox="1">
            <a:spLocks/>
          </p:cNvSpPr>
          <p:nvPr/>
        </p:nvSpPr>
        <p:spPr>
          <a:xfrm>
            <a:off x="3551666" y="2774756"/>
            <a:ext cx="6964969" cy="2706086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</a:pPr>
            <a:r>
              <a:rPr lang="en-US" sz="1800" dirty="0"/>
              <a:t>Required module and libraries are imported.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800" dirty="0"/>
              <a:t>Data-Set containing collective details of objects shape is loaded.</a:t>
            </a:r>
          </a:p>
          <a:p>
            <a:pPr marL="285750" indent="-285750" algn="just"/>
            <a:r>
              <a:rPr lang="en-IN" sz="1800" dirty="0"/>
              <a:t>Camera is activated with the help of module and detection is initiated.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IN" sz="1800" dirty="0"/>
              <a:t>Detected object’s shape is </a:t>
            </a:r>
            <a:r>
              <a:rPr lang="en-US" sz="1800" dirty="0"/>
              <a:t>created and matched with the Data-Set.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800" dirty="0"/>
              <a:t>Object Name is Displayed if a match is found.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6B32FE0-9EAB-350C-F5F3-3554AFBE1512}"/>
              </a:ext>
            </a:extLst>
          </p:cNvPr>
          <p:cNvSpPr txBox="1"/>
          <p:nvPr/>
        </p:nvSpPr>
        <p:spPr>
          <a:xfrm>
            <a:off x="881617" y="2897941"/>
            <a:ext cx="5845910" cy="212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Image Classification &amp; Image Retrieval.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Security Scanner to detect unwanted objects.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Identity Monitor for an area.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It can be used in traffic signals, and road lanes for self-driving vehicles to reach their destinations.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6A7CF-013F-90BA-D824-F3E3D43FFDCA}"/>
              </a:ext>
            </a:extLst>
          </p:cNvPr>
          <p:cNvSpPr txBox="1"/>
          <p:nvPr/>
        </p:nvSpPr>
        <p:spPr>
          <a:xfrm>
            <a:off x="1279945" y="1300584"/>
            <a:ext cx="5447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APPLICATIONS</a:t>
            </a:r>
            <a:endParaRPr lang="en-IN" sz="44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1499616"/>
            <a:ext cx="6766560" cy="768096"/>
          </a:xfrm>
        </p:spPr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924" y="2837688"/>
            <a:ext cx="6766560" cy="270052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/>
              <a:t>Developers and engineers can use this technique to operate in different fields of development to monitor and access situations optically.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164" y="3120690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{D3FE926E-051A-4C0C-BC04-A5CE6D228F90}tf78438558_win32</Template>
  <TotalTime>350</TotalTime>
  <Words>197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Sabon Next LT</vt:lpstr>
      <vt:lpstr>Wingdings</vt:lpstr>
      <vt:lpstr>Office Theme</vt:lpstr>
      <vt:lpstr>Object Detection</vt:lpstr>
      <vt:lpstr>content</vt:lpstr>
      <vt:lpstr>Introduction</vt:lpstr>
      <vt:lpstr>Program Cycle</vt:lpstr>
      <vt:lpstr>Operation</vt:lpstr>
      <vt:lpstr>PowerPoint Presentation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 Using python</dc:title>
  <dc:subject/>
  <dc:creator>Shahadat Husain</dc:creator>
  <cp:lastModifiedBy>Shahadat Husain</cp:lastModifiedBy>
  <cp:revision>4</cp:revision>
  <dcterms:created xsi:type="dcterms:W3CDTF">2023-08-04T06:12:35Z</dcterms:created>
  <dcterms:modified xsi:type="dcterms:W3CDTF">2023-08-12T10:07:36Z</dcterms:modified>
</cp:coreProperties>
</file>