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iGcNFAz728fG1plVQjKQhNu9su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97c799e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97c799e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97c799e5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97c799e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97c799e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97c799e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83604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"Weather Condition Prediction Using Machine Learning"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900375" y="4041400"/>
            <a:ext cx="77883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Shahade Parvaze Siam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19CSE028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To predict the weather.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97c799e56_0_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42" name="Google Shape;142;g3197c799e56_0_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Incorporate additional features such as real-time satellite data.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more complex models (e.g., deep learning) for better prediction accuracy.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class imbalance handling (e.g., oversampling rare conditions).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97c799e56_0_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97c799e56_0_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3197c799e56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165325"/>
            <a:ext cx="7688700" cy="31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29450" y="2078875"/>
            <a:ext cx="80439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Weather prediction plays a crucial role in various industries such as agriculture, aviation, and transportation.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machine learning to predict weather conditions (e.g., sunny, rainy, cloudy) based on weather parameters like temperature, humidity, wind speed, etc.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apply a Random Forest Classifier to predict weather conditions from historical data.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weather conditions based on weather-related features (e.g., temperature, humidity, wind speed).</a:t>
            </a:r>
            <a:endParaRPr sz="4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the performance of the Random Forest Classifier for weather forecasting.</a:t>
            </a:r>
            <a:endParaRPr sz="4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8888"/>
              <a:buFont typeface="Times New Roman"/>
              <a:buChar char="●"/>
            </a:pPr>
            <a:r>
              <a:rPr lang="en-GB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model accuracy by applying feature engineering and hyperparameter tuning</a:t>
            </a:r>
            <a:r>
              <a:rPr lang="en-GB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6470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647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Research Questions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features are most important in predicting weather conditions?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Random Forest Classifier compare with other machine learning algorithms in predicting weather conditions?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the model's accuracy be improved for rare weather events?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Data Description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729450" y="2078875"/>
            <a:ext cx="76887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Features: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 (C)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Apparent Temperature (C)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Humidity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 Speed (km/h)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 Bearing (degrees)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Visibility (km)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Pressure (millibars)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Variable: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Daily Summary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"Clear", "Partly Cloudy", "Rain").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Size: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80% of the dataset.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Data: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20% of the dataset.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Frame: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from historical weather records.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729450" y="2078875"/>
            <a:ext cx="7688700" cy="29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Missing Values: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Imputation or removal of rows with missing data.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Data Encoding: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Encoding categorical variables like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Precip Type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Summary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label encoding.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Scaling: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Standardizing numerical features to bring them to the same scale.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Extraction: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Extracting date-related features like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Formatted Date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5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Model Development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Chosen: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Random Forest Classifier.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the data into training and testing sets (80/20 split).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the Random Forest model with default parameters.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hyperparameter tuning to optimize model performance.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the model using accuracy, precision, recall, and F1-score.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Model Performance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 achieved an overall accuracy of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72%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test set.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Precision, Recall, and F1-Score: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Different performance metrics for each weather condition.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 shows good performance for common conditions but struggles with rarer weather events (e.g., "Tornado").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97c799e56_0_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&amp; Conclusion</a:t>
            </a:r>
            <a:endParaRPr/>
          </a:p>
        </p:txBody>
      </p:sp>
      <p:sp>
        <p:nvSpPr>
          <p:cNvPr id="136" name="Google Shape;136;g3197c799e56_0_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Random Forest model predicts weather conditions with a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72% accuracy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performs well for frequent weather conditions but struggles with rare events.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most important features for prediction.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Machine learning, particularly Random Forest, shows promise in weather forecasting, but there is room for improvement in handling rare weather events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