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uli"/>
      <p:regular r:id="rId17"/>
      <p:bold r:id="rId18"/>
      <p:italic r:id="rId19"/>
      <p:boldItalic r:id="rId20"/>
    </p:embeddedFont>
    <p:embeddedFont>
      <p:font typeface="Nixie One"/>
      <p:regular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NixieOne-regular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uli-regular.fntdata"/><Relationship Id="rId16" Type="http://schemas.openxmlformats.org/officeDocument/2006/relationships/slide" Target="slides/slide11.xml"/><Relationship Id="rId19" Type="http://schemas.openxmlformats.org/officeDocument/2006/relationships/font" Target="fonts/Muli-italic.fntdata"/><Relationship Id="rId18" Type="http://schemas.openxmlformats.org/officeDocument/2006/relationships/font" Target="fonts/Muli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e2f2bd8d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e2f2bd8d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e2f2bd8d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e2f2bd8d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e2f2bd8d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e2f2bd8d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e2f2bd8d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e2f2bd8d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e2f2bd8d3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e2f2bd8d3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e2f2bd8d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e2f2bd8d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e2f2bd8d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e2f2bd8d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e2f2bd8d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e2f2bd8d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e2f2bd8d3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e2f2bd8d3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e2f2bd8d3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e2f2bd8d3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Manager Applications</a:t>
            </a:r>
            <a:endParaRPr/>
          </a:p>
        </p:txBody>
      </p:sp>
      <p:sp>
        <p:nvSpPr>
          <p:cNvPr id="342" name="Google Shape;34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Shahaf Dan 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CSCI-19A Java Class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>
            <p:ph type="title"/>
          </p:nvPr>
        </p:nvSpPr>
        <p:spPr>
          <a:xfrm>
            <a:off x="2780600" y="7567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 had to deal with</a:t>
            </a:r>
            <a:endParaRPr/>
          </a:p>
        </p:txBody>
      </p:sp>
      <p:sp>
        <p:nvSpPr>
          <p:cNvPr id="411" name="Google Shape;411;p21"/>
          <p:cNvSpPr txBox="1"/>
          <p:nvPr>
            <p:ph idx="1" type="body"/>
          </p:nvPr>
        </p:nvSpPr>
        <p:spPr>
          <a:xfrm>
            <a:off x="3648575" y="1402075"/>
            <a:ext cx="4944300" cy="14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So Many Exceptions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 Connections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Miscommunications between back and front 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Jsp - javascript collisions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7950"/>
            <a:ext cx="3358175" cy="2983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1"/>
          <p:cNvSpPr/>
          <p:nvPr/>
        </p:nvSpPr>
        <p:spPr>
          <a:xfrm>
            <a:off x="0" y="1914800"/>
            <a:ext cx="2119200" cy="5046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1"/>
          <p:cNvSpPr/>
          <p:nvPr/>
        </p:nvSpPr>
        <p:spPr>
          <a:xfrm>
            <a:off x="771888" y="2913300"/>
            <a:ext cx="2119200" cy="5046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1"/>
          <p:cNvSpPr/>
          <p:nvPr/>
        </p:nvSpPr>
        <p:spPr>
          <a:xfrm>
            <a:off x="661388" y="3810875"/>
            <a:ext cx="2119200" cy="5046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1" name="Google Shape;421;p2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Project</a:t>
            </a:r>
            <a:endParaRPr/>
          </a:p>
        </p:txBody>
      </p:sp>
      <p:sp>
        <p:nvSpPr>
          <p:cNvPr id="348" name="Google Shape;348;p1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to learn about the many applications of Java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To help with the management of the many events many </a:t>
            </a:r>
            <a:r>
              <a:rPr lang="en"/>
              <a:t>of</a:t>
            </a:r>
            <a:r>
              <a:rPr lang="en"/>
              <a:t> us have to deal with on the daily basis.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 txBox="1"/>
          <p:nvPr>
            <p:ph type="title"/>
          </p:nvPr>
        </p:nvSpPr>
        <p:spPr>
          <a:xfrm>
            <a:off x="2340250" y="206425"/>
            <a:ext cx="7007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Front End</a:t>
            </a:r>
            <a:endParaRPr/>
          </a:p>
        </p:txBody>
      </p:sp>
      <p:sp>
        <p:nvSpPr>
          <p:cNvPr id="354" name="Google Shape;354;p14"/>
          <p:cNvSpPr txBox="1"/>
          <p:nvPr>
            <p:ph idx="1" type="body"/>
          </p:nvPr>
        </p:nvSpPr>
        <p:spPr>
          <a:xfrm>
            <a:off x="2175150" y="7958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HTML   CSS   JavaScript   Bootstrap API</a:t>
            </a:r>
            <a:endParaRPr/>
          </a:p>
        </p:txBody>
      </p:sp>
      <p:pic>
        <p:nvPicPr>
          <p:cNvPr id="355" name="Google Shape;3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50" y="1441100"/>
            <a:ext cx="4637099" cy="33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2507375" y="349650"/>
            <a:ext cx="6636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Back End</a:t>
            </a:r>
            <a:endParaRPr/>
          </a:p>
        </p:txBody>
      </p:sp>
      <p:sp>
        <p:nvSpPr>
          <p:cNvPr id="361" name="Google Shape;361;p15"/>
          <p:cNvSpPr txBox="1"/>
          <p:nvPr>
            <p:ph idx="1" type="body"/>
          </p:nvPr>
        </p:nvSpPr>
        <p:spPr>
          <a:xfrm>
            <a:off x="2563250" y="994950"/>
            <a:ext cx="49443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</a:t>
            </a:r>
            <a:r>
              <a:rPr lang="en"/>
              <a:t> 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Eclipse for Web Developers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600"/>
            <a:ext cx="7183125" cy="32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2315525" y="267100"/>
            <a:ext cx="7007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Database</a:t>
            </a:r>
            <a:endParaRPr/>
          </a:p>
        </p:txBody>
      </p:sp>
      <p:sp>
        <p:nvSpPr>
          <p:cNvPr id="368" name="Google Shape;368;p16"/>
          <p:cNvSpPr txBox="1"/>
          <p:nvPr>
            <p:ph idx="1" type="body"/>
          </p:nvPr>
        </p:nvSpPr>
        <p:spPr>
          <a:xfrm>
            <a:off x="2454600" y="10597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jdbc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phpMyAdmin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16"/>
          <p:cNvPicPr preferRelativeResize="0"/>
          <p:nvPr/>
        </p:nvPicPr>
        <p:blipFill rotWithShape="1">
          <a:blip r:embed="rId3">
            <a:alphaModFix/>
          </a:blip>
          <a:srcRect b="43782" l="0" r="0" t="0"/>
          <a:stretch/>
        </p:blipFill>
        <p:spPr>
          <a:xfrm>
            <a:off x="1199875" y="2283500"/>
            <a:ext cx="4852750" cy="53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75" y="3257550"/>
            <a:ext cx="6171476" cy="5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"/>
          <p:cNvSpPr txBox="1"/>
          <p:nvPr>
            <p:ph type="title"/>
          </p:nvPr>
        </p:nvSpPr>
        <p:spPr>
          <a:xfrm>
            <a:off x="1794800" y="641125"/>
            <a:ext cx="7201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Connectors</a:t>
            </a:r>
            <a:endParaRPr/>
          </a:p>
        </p:txBody>
      </p:sp>
      <p:sp>
        <p:nvSpPr>
          <p:cNvPr id="376" name="Google Shape;376;p1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17"/>
          <p:cNvPicPr preferRelativeResize="0"/>
          <p:nvPr/>
        </p:nvPicPr>
        <p:blipFill rotWithShape="1">
          <a:blip r:embed="rId3">
            <a:alphaModFix/>
          </a:blip>
          <a:srcRect b="63488" l="0" r="0" t="0"/>
          <a:stretch/>
        </p:blipFill>
        <p:spPr>
          <a:xfrm>
            <a:off x="1694075" y="1234100"/>
            <a:ext cx="7155100" cy="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75" y="2214300"/>
            <a:ext cx="5821274" cy="26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7"/>
          <p:cNvSpPr/>
          <p:nvPr/>
        </p:nvSpPr>
        <p:spPr>
          <a:xfrm>
            <a:off x="2018375" y="2430300"/>
            <a:ext cx="1824000" cy="254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1630225" y="4042000"/>
            <a:ext cx="2212200" cy="747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1" name="Google Shape;3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075" y="1642750"/>
            <a:ext cx="7124050" cy="49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1732700" y="1735600"/>
            <a:ext cx="70077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- Server</a:t>
            </a:r>
            <a:endParaRPr/>
          </a:p>
        </p:txBody>
      </p:sp>
      <p:sp>
        <p:nvSpPr>
          <p:cNvPr id="387" name="Google Shape;387;p1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Local Host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Tomcat Server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500" y="3113375"/>
            <a:ext cx="4327619" cy="51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500" y="3911267"/>
            <a:ext cx="5514225" cy="92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395" name="Google Shape;395;p1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Event Manager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 User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Cookies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API’s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0"/>
          <p:cNvPicPr preferRelativeResize="0"/>
          <p:nvPr/>
        </p:nvPicPr>
        <p:blipFill/>
        <p:spPr>
          <a:xfrm>
            <a:off x="2117287" y="359650"/>
            <a:ext cx="3602924" cy="165217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1" name="Google Shape;4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0" y="2474700"/>
            <a:ext cx="3489825" cy="231457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2" name="Google Shape;4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9275" y="2073275"/>
            <a:ext cx="4365351" cy="1876275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20"/>
          <p:cNvPicPr preferRelativeResize="0"/>
          <p:nvPr/>
        </p:nvPicPr>
        <p:blipFill rotWithShape="1">
          <a:blip r:embed="rId5">
            <a:alphaModFix/>
          </a:blip>
          <a:srcRect b="0" l="0" r="7002" t="0"/>
          <a:stretch/>
        </p:blipFill>
        <p:spPr>
          <a:xfrm>
            <a:off x="4339275" y="4088425"/>
            <a:ext cx="4365349" cy="42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20"/>
          <p:cNvCxnSpPr/>
          <p:nvPr/>
        </p:nvCxnSpPr>
        <p:spPr>
          <a:xfrm flipH="1">
            <a:off x="1855350" y="970975"/>
            <a:ext cx="1234200" cy="14982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0"/>
          <p:cNvCxnSpPr/>
          <p:nvPr/>
        </p:nvCxnSpPr>
        <p:spPr>
          <a:xfrm>
            <a:off x="4765950" y="1275775"/>
            <a:ext cx="1312200" cy="843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