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34194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89C"/>
    <a:srgbClr val="4B0D5A"/>
    <a:srgbClr val="3B4C89"/>
    <a:srgbClr val="199887"/>
    <a:srgbClr val="CDCDC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230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559623"/>
            <a:ext cx="2906554" cy="1190484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796016"/>
            <a:ext cx="2564606" cy="825581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96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9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82055"/>
            <a:ext cx="73732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82055"/>
            <a:ext cx="216922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6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852495"/>
            <a:ext cx="2949297" cy="1422406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2288358"/>
            <a:ext cx="2949297" cy="748010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1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910277"/>
            <a:ext cx="145327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6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2056"/>
            <a:ext cx="2949297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838246"/>
            <a:ext cx="1446598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1249058"/>
            <a:ext cx="144659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838246"/>
            <a:ext cx="1453722" cy="410812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1249058"/>
            <a:ext cx="1453722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7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492342"/>
            <a:ext cx="1731109" cy="243004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8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27965"/>
            <a:ext cx="1102870" cy="797878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492342"/>
            <a:ext cx="1731109" cy="243004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025843"/>
            <a:ext cx="1102870" cy="1900500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9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82056"/>
            <a:ext cx="294929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910277"/>
            <a:ext cx="294929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1843-06ED-4A04-88E8-AE07D5B9AD3B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3169348"/>
            <a:ext cx="11540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3169348"/>
            <a:ext cx="76938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6BCF-EB5E-41F4-894B-FD5A79D3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3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id with a white background&#10;&#10;Description automatically generated">
            <a:extLst>
              <a:ext uri="{FF2B5EF4-FFF2-40B4-BE49-F238E27FC236}">
                <a16:creationId xmlns:a16="http://schemas.microsoft.com/office/drawing/2014/main" id="{62AD1FEB-0480-A9F6-7880-94BFC4198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" y="67001"/>
            <a:ext cx="3291568" cy="32854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82C4D-3B6C-79F5-7D0A-491907B4C86A}"/>
              </a:ext>
            </a:extLst>
          </p:cNvPr>
          <p:cNvCxnSpPr>
            <a:cxnSpLocks/>
          </p:cNvCxnSpPr>
          <p:nvPr/>
        </p:nvCxnSpPr>
        <p:spPr>
          <a:xfrm>
            <a:off x="899160" y="1709737"/>
            <a:ext cx="1620520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F954FF-F23A-E3CB-2197-9C2A199D8B0D}"/>
              </a:ext>
            </a:extLst>
          </p:cNvPr>
          <p:cNvCxnSpPr>
            <a:cxnSpLocks/>
          </p:cNvCxnSpPr>
          <p:nvPr/>
        </p:nvCxnSpPr>
        <p:spPr>
          <a:xfrm flipV="1">
            <a:off x="1709737" y="894080"/>
            <a:ext cx="0" cy="1620520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7BA375-CAF5-0B87-E7BA-17DEB6CF95AD}"/>
              </a:ext>
            </a:extLst>
          </p:cNvPr>
          <p:cNvSpPr txBox="1"/>
          <p:nvPr/>
        </p:nvSpPr>
        <p:spPr>
          <a:xfrm>
            <a:off x="899160" y="1751525"/>
            <a:ext cx="83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327FC-F391-64D8-970F-F4041CDF7313}"/>
              </a:ext>
            </a:extLst>
          </p:cNvPr>
          <p:cNvSpPr txBox="1"/>
          <p:nvPr/>
        </p:nvSpPr>
        <p:spPr>
          <a:xfrm>
            <a:off x="1709420" y="1005985"/>
            <a:ext cx="87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590C8-4972-2676-74B2-5D634734CB14}"/>
              </a:ext>
            </a:extLst>
          </p:cNvPr>
          <p:cNvSpPr txBox="1"/>
          <p:nvPr/>
        </p:nvSpPr>
        <p:spPr>
          <a:xfrm>
            <a:off x="1270690" y="482961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CA2B-8D00-9C2F-DC48-96717D9E5817}"/>
              </a:ext>
            </a:extLst>
          </p:cNvPr>
          <p:cNvSpPr txBox="1"/>
          <p:nvPr/>
        </p:nvSpPr>
        <p:spPr>
          <a:xfrm>
            <a:off x="993679" y="2613809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331960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rectangular object&#10;&#10;Description automatically generated">
            <a:extLst>
              <a:ext uri="{FF2B5EF4-FFF2-40B4-BE49-F238E27FC236}">
                <a16:creationId xmlns:a16="http://schemas.microsoft.com/office/drawing/2014/main" id="{6102CB3C-802E-B9B3-1C47-CD2579B6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" y="30428"/>
            <a:ext cx="3352523" cy="3358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E5DEC3-0632-F255-BFFF-D8032CF298D9}"/>
              </a:ext>
            </a:extLst>
          </p:cNvPr>
          <p:cNvCxnSpPr>
            <a:cxnSpLocks/>
          </p:cNvCxnSpPr>
          <p:nvPr/>
        </p:nvCxnSpPr>
        <p:spPr>
          <a:xfrm>
            <a:off x="42619" y="1709737"/>
            <a:ext cx="166711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08207F-CE2A-A2EB-AD6B-29A462BF660F}"/>
              </a:ext>
            </a:extLst>
          </p:cNvPr>
          <p:cNvCxnSpPr>
            <a:cxnSpLocks/>
          </p:cNvCxnSpPr>
          <p:nvPr/>
        </p:nvCxnSpPr>
        <p:spPr>
          <a:xfrm flipV="1">
            <a:off x="899781" y="68094"/>
            <a:ext cx="0" cy="3249038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B9F66F-CDD5-16FF-5F47-48C6E03CBCF9}"/>
              </a:ext>
            </a:extLst>
          </p:cNvPr>
          <p:cNvSpPr txBox="1"/>
          <p:nvPr/>
        </p:nvSpPr>
        <p:spPr>
          <a:xfrm>
            <a:off x="75547" y="985865"/>
            <a:ext cx="82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01CEF-398B-16CD-4270-7EAA214320E6}"/>
              </a:ext>
            </a:extLst>
          </p:cNvPr>
          <p:cNvSpPr txBox="1"/>
          <p:nvPr/>
        </p:nvSpPr>
        <p:spPr>
          <a:xfrm>
            <a:off x="923416" y="2190269"/>
            <a:ext cx="78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9F457-5000-9BC1-FCFE-EBF42BF177B8}"/>
              </a:ext>
            </a:extLst>
          </p:cNvPr>
          <p:cNvSpPr txBox="1"/>
          <p:nvPr/>
        </p:nvSpPr>
        <p:spPr>
          <a:xfrm>
            <a:off x="1765040" y="67841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4D1DC-D5D3-15BA-0C11-72E154DDF739}"/>
              </a:ext>
            </a:extLst>
          </p:cNvPr>
          <p:cNvSpPr txBox="1"/>
          <p:nvPr/>
        </p:nvSpPr>
        <p:spPr>
          <a:xfrm>
            <a:off x="1765041" y="309083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122272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rrow pointing to the right&#10;&#10;Description automatically generated">
            <a:extLst>
              <a:ext uri="{FF2B5EF4-FFF2-40B4-BE49-F238E27FC236}">
                <a16:creationId xmlns:a16="http://schemas.microsoft.com/office/drawing/2014/main" id="{0C57E8EB-169E-CEEB-B174-6B9FEC1B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" y="30428"/>
            <a:ext cx="3328141" cy="3358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9F38-E771-9963-F199-3A089272DA16}"/>
              </a:ext>
            </a:extLst>
          </p:cNvPr>
          <p:cNvCxnSpPr>
            <a:cxnSpLocks/>
          </p:cNvCxnSpPr>
          <p:nvPr/>
        </p:nvCxnSpPr>
        <p:spPr>
          <a:xfrm>
            <a:off x="1675663" y="1709737"/>
            <a:ext cx="166711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5C74FF-75E9-4193-03EB-30CE30608F44}"/>
              </a:ext>
            </a:extLst>
          </p:cNvPr>
          <p:cNvCxnSpPr>
            <a:cxnSpLocks/>
          </p:cNvCxnSpPr>
          <p:nvPr/>
        </p:nvCxnSpPr>
        <p:spPr>
          <a:xfrm flipV="1">
            <a:off x="1675663" y="85218"/>
            <a:ext cx="0" cy="3249038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81DA-2795-6B4D-3E38-9850E296D161}"/>
              </a:ext>
            </a:extLst>
          </p:cNvPr>
          <p:cNvSpPr txBox="1"/>
          <p:nvPr/>
        </p:nvSpPr>
        <p:spPr>
          <a:xfrm>
            <a:off x="1734575" y="1722836"/>
            <a:ext cx="82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B50DC-167C-F7C0-C707-123B89A116CE}"/>
              </a:ext>
            </a:extLst>
          </p:cNvPr>
          <p:cNvSpPr txBox="1"/>
          <p:nvPr/>
        </p:nvSpPr>
        <p:spPr>
          <a:xfrm>
            <a:off x="889342" y="2559920"/>
            <a:ext cx="78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E5D68-3F9E-BF62-235A-BB85EE40567C}"/>
              </a:ext>
            </a:extLst>
          </p:cNvPr>
          <p:cNvSpPr txBox="1"/>
          <p:nvPr/>
        </p:nvSpPr>
        <p:spPr>
          <a:xfrm>
            <a:off x="351851" y="130201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B37CC-5AC6-F6F9-EA75-BA1445FCFC78}"/>
              </a:ext>
            </a:extLst>
          </p:cNvPr>
          <p:cNvSpPr txBox="1"/>
          <p:nvPr/>
        </p:nvSpPr>
        <p:spPr>
          <a:xfrm>
            <a:off x="1987993" y="30428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454C0-8608-4D20-4E17-B07E7B694BBD}"/>
              </a:ext>
            </a:extLst>
          </p:cNvPr>
          <p:cNvSpPr txBox="1"/>
          <p:nvPr/>
        </p:nvSpPr>
        <p:spPr>
          <a:xfrm>
            <a:off x="1928379" y="950693"/>
            <a:ext cx="116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36AA4-B9CF-C336-8B4E-803038DB9AE4}"/>
              </a:ext>
            </a:extLst>
          </p:cNvPr>
          <p:cNvSpPr/>
          <p:nvPr/>
        </p:nvSpPr>
        <p:spPr>
          <a:xfrm rot="10800000">
            <a:off x="2882507" y="1470637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900B1-EC03-C123-3DCE-DD44FF9743EF}"/>
              </a:ext>
            </a:extLst>
          </p:cNvPr>
          <p:cNvCxnSpPr>
            <a:cxnSpLocks/>
          </p:cNvCxnSpPr>
          <p:nvPr/>
        </p:nvCxnSpPr>
        <p:spPr>
          <a:xfrm>
            <a:off x="2845385" y="1215657"/>
            <a:ext cx="408564" cy="4090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9108B-D7A0-C1D2-6F35-287FBCCCC7AC}"/>
              </a:ext>
            </a:extLst>
          </p:cNvPr>
          <p:cNvCxnSpPr>
            <a:cxnSpLocks/>
          </p:cNvCxnSpPr>
          <p:nvPr/>
        </p:nvCxnSpPr>
        <p:spPr>
          <a:xfrm flipH="1">
            <a:off x="2681433" y="1823000"/>
            <a:ext cx="542910" cy="546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rrow with black lines&#10;&#10;Description automatically generated">
            <a:extLst>
              <a:ext uri="{FF2B5EF4-FFF2-40B4-BE49-F238E27FC236}">
                <a16:creationId xmlns:a16="http://schemas.microsoft.com/office/drawing/2014/main" id="{91BD46F0-404D-4BE2-24F7-E80BD72A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" y="30428"/>
            <a:ext cx="3328141" cy="3358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C4611-36A1-0B7D-8E5C-7A54288BEAFE}"/>
              </a:ext>
            </a:extLst>
          </p:cNvPr>
          <p:cNvCxnSpPr>
            <a:cxnSpLocks/>
          </p:cNvCxnSpPr>
          <p:nvPr/>
        </p:nvCxnSpPr>
        <p:spPr>
          <a:xfrm>
            <a:off x="1675663" y="1709737"/>
            <a:ext cx="166711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C323-4208-F749-8AED-059650976535}"/>
              </a:ext>
            </a:extLst>
          </p:cNvPr>
          <p:cNvCxnSpPr>
            <a:cxnSpLocks/>
          </p:cNvCxnSpPr>
          <p:nvPr/>
        </p:nvCxnSpPr>
        <p:spPr>
          <a:xfrm flipV="1">
            <a:off x="1675663" y="85218"/>
            <a:ext cx="0" cy="3249038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120CE3-CD85-1870-A964-26650F304DCD}"/>
              </a:ext>
            </a:extLst>
          </p:cNvPr>
          <p:cNvSpPr txBox="1"/>
          <p:nvPr/>
        </p:nvSpPr>
        <p:spPr>
          <a:xfrm>
            <a:off x="1734575" y="1722836"/>
            <a:ext cx="82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0443-8EE8-46BC-993E-24F94418C6C7}"/>
              </a:ext>
            </a:extLst>
          </p:cNvPr>
          <p:cNvSpPr txBox="1"/>
          <p:nvPr/>
        </p:nvSpPr>
        <p:spPr>
          <a:xfrm>
            <a:off x="889342" y="2559920"/>
            <a:ext cx="78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1F07D-B889-F4C8-550F-298BB2B509A5}"/>
              </a:ext>
            </a:extLst>
          </p:cNvPr>
          <p:cNvSpPr txBox="1"/>
          <p:nvPr/>
        </p:nvSpPr>
        <p:spPr>
          <a:xfrm>
            <a:off x="102931" y="9840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02784-E6AC-F2ED-9DEB-CE1E4B1380F6}"/>
              </a:ext>
            </a:extLst>
          </p:cNvPr>
          <p:cNvSpPr txBox="1"/>
          <p:nvPr/>
        </p:nvSpPr>
        <p:spPr>
          <a:xfrm>
            <a:off x="2033125" y="121229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B87DF-1197-0FB5-0C09-776967E81021}"/>
              </a:ext>
            </a:extLst>
          </p:cNvPr>
          <p:cNvSpPr txBox="1"/>
          <p:nvPr/>
        </p:nvSpPr>
        <p:spPr>
          <a:xfrm>
            <a:off x="1928379" y="950693"/>
            <a:ext cx="116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1BD784-3A5A-B4B7-DA36-FD5A4A6DBAB9}"/>
              </a:ext>
            </a:extLst>
          </p:cNvPr>
          <p:cNvSpPr/>
          <p:nvPr/>
        </p:nvSpPr>
        <p:spPr>
          <a:xfrm rot="10800000">
            <a:off x="2882507" y="1470637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F1B4BE-0D4D-A418-4915-E2C03B8ABD18}"/>
              </a:ext>
            </a:extLst>
          </p:cNvPr>
          <p:cNvCxnSpPr>
            <a:cxnSpLocks/>
          </p:cNvCxnSpPr>
          <p:nvPr/>
        </p:nvCxnSpPr>
        <p:spPr>
          <a:xfrm>
            <a:off x="2845385" y="1215657"/>
            <a:ext cx="408564" cy="4090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176E1-06F5-B11C-FDD0-CC707B30B628}"/>
              </a:ext>
            </a:extLst>
          </p:cNvPr>
          <p:cNvCxnSpPr>
            <a:cxnSpLocks/>
          </p:cNvCxnSpPr>
          <p:nvPr/>
        </p:nvCxnSpPr>
        <p:spPr>
          <a:xfrm flipH="1">
            <a:off x="2681433" y="1823000"/>
            <a:ext cx="542910" cy="546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2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cross with black outline&#10;&#10;Description automatically generated">
            <a:extLst>
              <a:ext uri="{FF2B5EF4-FFF2-40B4-BE49-F238E27FC236}">
                <a16:creationId xmlns:a16="http://schemas.microsoft.com/office/drawing/2014/main" id="{8BE3D3A4-7BFF-297F-C531-8A3D10EA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" y="30428"/>
            <a:ext cx="3352523" cy="3358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E3D298-FB9F-D48F-6A0C-E23411D791D4}"/>
              </a:ext>
            </a:extLst>
          </p:cNvPr>
          <p:cNvCxnSpPr>
            <a:cxnSpLocks/>
          </p:cNvCxnSpPr>
          <p:nvPr/>
        </p:nvCxnSpPr>
        <p:spPr>
          <a:xfrm>
            <a:off x="42619" y="1709737"/>
            <a:ext cx="3334236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447DF6-32AF-A5A0-41FC-6AD4EA481EE9}"/>
              </a:ext>
            </a:extLst>
          </p:cNvPr>
          <p:cNvCxnSpPr>
            <a:cxnSpLocks/>
          </p:cNvCxnSpPr>
          <p:nvPr/>
        </p:nvCxnSpPr>
        <p:spPr>
          <a:xfrm flipV="1">
            <a:off x="1709737" y="42619"/>
            <a:ext cx="0" cy="3334236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FF2BE0-A85C-E140-CB69-74EB96200851}"/>
              </a:ext>
            </a:extLst>
          </p:cNvPr>
          <p:cNvSpPr txBox="1"/>
          <p:nvPr/>
        </p:nvSpPr>
        <p:spPr>
          <a:xfrm>
            <a:off x="382352" y="126733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B323-B0B8-C863-673E-72ACD29FB56B}"/>
              </a:ext>
            </a:extLst>
          </p:cNvPr>
          <p:cNvSpPr txBox="1"/>
          <p:nvPr/>
        </p:nvSpPr>
        <p:spPr>
          <a:xfrm>
            <a:off x="1777116" y="19783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79CF4-5991-A815-147B-B0F71A98D49C}"/>
              </a:ext>
            </a:extLst>
          </p:cNvPr>
          <p:cNvSpPr txBox="1"/>
          <p:nvPr/>
        </p:nvSpPr>
        <p:spPr>
          <a:xfrm>
            <a:off x="707295" y="43377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51802-74EB-374B-BFD1-BF277A2CB82C}"/>
              </a:ext>
            </a:extLst>
          </p:cNvPr>
          <p:cNvSpPr txBox="1"/>
          <p:nvPr/>
        </p:nvSpPr>
        <p:spPr>
          <a:xfrm>
            <a:off x="1871419" y="2616364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130531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symbol&#10;&#10;Description automatically generated">
            <a:extLst>
              <a:ext uri="{FF2B5EF4-FFF2-40B4-BE49-F238E27FC236}">
                <a16:creationId xmlns:a16="http://schemas.microsoft.com/office/drawing/2014/main" id="{BC3BA30E-3A29-B76A-3C88-E6B2316A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" y="63783"/>
            <a:ext cx="909273" cy="706119"/>
          </a:xfrm>
          <a:prstGeom prst="rect">
            <a:avLst/>
          </a:prstGeom>
        </p:spPr>
      </p:pic>
      <p:pic>
        <p:nvPicPr>
          <p:cNvPr id="10" name="Picture 9" descr="A black and white symbol&#10;&#10;Description automatically generated">
            <a:extLst>
              <a:ext uri="{FF2B5EF4-FFF2-40B4-BE49-F238E27FC236}">
                <a16:creationId xmlns:a16="http://schemas.microsoft.com/office/drawing/2014/main" id="{A66C2DBA-EE5F-A46B-B524-C6C91454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6" y="63782"/>
            <a:ext cx="909273" cy="706120"/>
          </a:xfrm>
          <a:prstGeom prst="rect">
            <a:avLst/>
          </a:prstGeom>
        </p:spPr>
      </p:pic>
      <p:pic>
        <p:nvPicPr>
          <p:cNvPr id="11" name="Picture 10" descr="A black and white symbol&#10;&#10;Description automatically generated">
            <a:extLst>
              <a:ext uri="{FF2B5EF4-FFF2-40B4-BE49-F238E27FC236}">
                <a16:creationId xmlns:a16="http://schemas.microsoft.com/office/drawing/2014/main" id="{658B9194-8C30-4411-B5F7-69951752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8" y="1584949"/>
            <a:ext cx="565378" cy="885372"/>
          </a:xfrm>
          <a:prstGeom prst="rect">
            <a:avLst/>
          </a:prstGeom>
        </p:spPr>
      </p:pic>
      <p:pic>
        <p:nvPicPr>
          <p:cNvPr id="12" name="Picture 11" descr="A black and white symbol&#10;&#10;Description automatically generated">
            <a:extLst>
              <a:ext uri="{FF2B5EF4-FFF2-40B4-BE49-F238E27FC236}">
                <a16:creationId xmlns:a16="http://schemas.microsoft.com/office/drawing/2014/main" id="{0F477206-DDF1-6EA1-6138-1341F5FA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6" y="1584948"/>
            <a:ext cx="565378" cy="885372"/>
          </a:xfrm>
          <a:prstGeom prst="rect">
            <a:avLst/>
          </a:prstGeom>
        </p:spPr>
      </p:pic>
      <p:pic>
        <p:nvPicPr>
          <p:cNvPr id="13" name="Picture 12" descr="A black and white symbol&#10;&#10;Description automatically generated">
            <a:extLst>
              <a:ext uri="{FF2B5EF4-FFF2-40B4-BE49-F238E27FC236}">
                <a16:creationId xmlns:a16="http://schemas.microsoft.com/office/drawing/2014/main" id="{6EA348DF-DB73-9B72-916F-D70B501BF9C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" y="769902"/>
            <a:ext cx="909273" cy="706119"/>
          </a:xfrm>
          <a:prstGeom prst="rect">
            <a:avLst/>
          </a:prstGeom>
        </p:spPr>
      </p:pic>
      <p:pic>
        <p:nvPicPr>
          <p:cNvPr id="14" name="Picture 13" descr="A black and white symbol&#10;&#10;Description automatically generated">
            <a:extLst>
              <a:ext uri="{FF2B5EF4-FFF2-40B4-BE49-F238E27FC236}">
                <a16:creationId xmlns:a16="http://schemas.microsoft.com/office/drawing/2014/main" id="{5483724A-BD9C-8729-08D6-0F0FB5C0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6" y="769902"/>
            <a:ext cx="909273" cy="706120"/>
          </a:xfrm>
          <a:prstGeom prst="rect">
            <a:avLst/>
          </a:prstGeom>
        </p:spPr>
      </p:pic>
      <p:pic>
        <p:nvPicPr>
          <p:cNvPr id="26" name="Picture 25" descr="A black and white symbol&#10;&#10;Description automatically generated">
            <a:extLst>
              <a:ext uri="{FF2B5EF4-FFF2-40B4-BE49-F238E27FC236}">
                <a16:creationId xmlns:a16="http://schemas.microsoft.com/office/drawing/2014/main" id="{2A9825FF-77C5-5E8F-D153-FCF7A135AC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4" y="1584948"/>
            <a:ext cx="565378" cy="885372"/>
          </a:xfrm>
          <a:prstGeom prst="rect">
            <a:avLst/>
          </a:prstGeom>
        </p:spPr>
      </p:pic>
      <p:pic>
        <p:nvPicPr>
          <p:cNvPr id="27" name="Picture 26" descr="A black and white symbol&#10;&#10;Description automatically generated">
            <a:extLst>
              <a:ext uri="{FF2B5EF4-FFF2-40B4-BE49-F238E27FC236}">
                <a16:creationId xmlns:a16="http://schemas.microsoft.com/office/drawing/2014/main" id="{4F0DD5A4-E1E3-9DB3-56E6-EBBA32F0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82" y="1584947"/>
            <a:ext cx="565378" cy="885372"/>
          </a:xfrm>
          <a:prstGeom prst="rect">
            <a:avLst/>
          </a:prstGeom>
        </p:spPr>
      </p:pic>
      <p:pic>
        <p:nvPicPr>
          <p:cNvPr id="28" name="Picture 27" descr="A black and white symbol&#10;&#10;Description automatically generated">
            <a:extLst>
              <a:ext uri="{FF2B5EF4-FFF2-40B4-BE49-F238E27FC236}">
                <a16:creationId xmlns:a16="http://schemas.microsoft.com/office/drawing/2014/main" id="{99793E60-3A1A-D689-ED66-50970482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8" y="2470321"/>
            <a:ext cx="565378" cy="885372"/>
          </a:xfrm>
          <a:prstGeom prst="rect">
            <a:avLst/>
          </a:prstGeom>
        </p:spPr>
      </p:pic>
      <p:pic>
        <p:nvPicPr>
          <p:cNvPr id="31" name="Picture 30" descr="A black and white symbol&#10;&#10;Description automatically generated">
            <a:extLst>
              <a:ext uri="{FF2B5EF4-FFF2-40B4-BE49-F238E27FC236}">
                <a16:creationId xmlns:a16="http://schemas.microsoft.com/office/drawing/2014/main" id="{EE0788E1-3B4A-EB1C-89D8-1364B7B4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6" y="2470320"/>
            <a:ext cx="565378" cy="885372"/>
          </a:xfrm>
          <a:prstGeom prst="rect">
            <a:avLst/>
          </a:prstGeom>
        </p:spPr>
      </p:pic>
      <p:pic>
        <p:nvPicPr>
          <p:cNvPr id="32" name="Picture 31" descr="A black and white symbol&#10;&#10;Description automatically generated">
            <a:extLst>
              <a:ext uri="{FF2B5EF4-FFF2-40B4-BE49-F238E27FC236}">
                <a16:creationId xmlns:a16="http://schemas.microsoft.com/office/drawing/2014/main" id="{7943E506-C190-7C45-275B-A3F73B04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4" y="2470320"/>
            <a:ext cx="565378" cy="885372"/>
          </a:xfrm>
          <a:prstGeom prst="rect">
            <a:avLst/>
          </a:prstGeom>
        </p:spPr>
      </p:pic>
      <p:pic>
        <p:nvPicPr>
          <p:cNvPr id="34" name="Picture 33" descr="A black and white symbol&#10;&#10;Description automatically generated">
            <a:extLst>
              <a:ext uri="{FF2B5EF4-FFF2-40B4-BE49-F238E27FC236}">
                <a16:creationId xmlns:a16="http://schemas.microsoft.com/office/drawing/2014/main" id="{6361A5CF-4C8D-24B9-FDC1-33812D3E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82" y="2470319"/>
            <a:ext cx="565378" cy="885372"/>
          </a:xfrm>
          <a:prstGeom prst="rect">
            <a:avLst/>
          </a:prstGeom>
        </p:spPr>
      </p:pic>
      <p:pic>
        <p:nvPicPr>
          <p:cNvPr id="35" name="Picture 34" descr="A black and white symbol&#10;&#10;Description automatically generated">
            <a:extLst>
              <a:ext uri="{FF2B5EF4-FFF2-40B4-BE49-F238E27FC236}">
                <a16:creationId xmlns:a16="http://schemas.microsoft.com/office/drawing/2014/main" id="{B54E8D1F-1099-1106-C088-4975245E5FE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09" y="63781"/>
            <a:ext cx="909273" cy="706120"/>
          </a:xfrm>
          <a:prstGeom prst="rect">
            <a:avLst/>
          </a:prstGeom>
        </p:spPr>
      </p:pic>
      <p:pic>
        <p:nvPicPr>
          <p:cNvPr id="36" name="Picture 35" descr="A black and white symbol&#10;&#10;Description automatically generated">
            <a:extLst>
              <a:ext uri="{FF2B5EF4-FFF2-40B4-BE49-F238E27FC236}">
                <a16:creationId xmlns:a16="http://schemas.microsoft.com/office/drawing/2014/main" id="{6822A773-18D2-6280-5A24-3D43BEFC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09" y="769901"/>
            <a:ext cx="909273" cy="7061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9CB978-3232-6F30-A0B6-3C4578372236}"/>
              </a:ext>
            </a:extLst>
          </p:cNvPr>
          <p:cNvSpPr txBox="1"/>
          <p:nvPr/>
        </p:nvSpPr>
        <p:spPr>
          <a:xfrm>
            <a:off x="-21508" y="1885224"/>
            <a:ext cx="1130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Preserve cell design or scaffold dimensions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9D87D5-6132-B24F-17B9-6DFFB8F51CB4}"/>
              </a:ext>
            </a:extLst>
          </p:cNvPr>
          <p:cNvSpPr/>
          <p:nvPr/>
        </p:nvSpPr>
        <p:spPr>
          <a:xfrm>
            <a:off x="77562" y="63781"/>
            <a:ext cx="2727820" cy="141224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AD06F9-15EB-A454-9E6B-87C30F03161F}"/>
              </a:ext>
            </a:extLst>
          </p:cNvPr>
          <p:cNvSpPr/>
          <p:nvPr/>
        </p:nvSpPr>
        <p:spPr>
          <a:xfrm>
            <a:off x="1109247" y="1584947"/>
            <a:ext cx="2254793" cy="17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64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and white symbol&#10;&#10;Description automatically generated">
            <a:extLst>
              <a:ext uri="{FF2B5EF4-FFF2-40B4-BE49-F238E27FC236}">
                <a16:creationId xmlns:a16="http://schemas.microsoft.com/office/drawing/2014/main" id="{52ED69EA-1E5B-AA96-942C-6A25A030B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4288" r="15715" b="17142"/>
          <a:stretch/>
        </p:blipFill>
        <p:spPr>
          <a:xfrm>
            <a:off x="58736" y="58737"/>
            <a:ext cx="3302000" cy="330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322B9-E28C-166C-58F7-F161DD2C6573}"/>
              </a:ext>
            </a:extLst>
          </p:cNvPr>
          <p:cNvCxnSpPr>
            <a:cxnSpLocks/>
          </p:cNvCxnSpPr>
          <p:nvPr/>
        </p:nvCxnSpPr>
        <p:spPr>
          <a:xfrm>
            <a:off x="206798" y="58737"/>
            <a:ext cx="1502938" cy="223297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44D7DD-1643-20EB-BF75-AD7DE642D25A}"/>
              </a:ext>
            </a:extLst>
          </p:cNvPr>
          <p:cNvCxnSpPr>
            <a:cxnSpLocks/>
          </p:cNvCxnSpPr>
          <p:nvPr/>
        </p:nvCxnSpPr>
        <p:spPr>
          <a:xfrm flipV="1">
            <a:off x="366765" y="2261235"/>
            <a:ext cx="1342971" cy="125292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C61D9D-1FF4-00D6-3511-84022ECC586F}"/>
              </a:ext>
            </a:extLst>
          </p:cNvPr>
          <p:cNvCxnSpPr>
            <a:cxnSpLocks/>
          </p:cNvCxnSpPr>
          <p:nvPr/>
        </p:nvCxnSpPr>
        <p:spPr>
          <a:xfrm>
            <a:off x="1692591" y="1413082"/>
            <a:ext cx="0" cy="90000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65EF78-7538-4E12-A38D-CCBFB8291A26}"/>
              </a:ext>
            </a:extLst>
          </p:cNvPr>
          <p:cNvCxnSpPr>
            <a:cxnSpLocks/>
          </p:cNvCxnSpPr>
          <p:nvPr/>
        </p:nvCxnSpPr>
        <p:spPr>
          <a:xfrm rot="5400000">
            <a:off x="1259736" y="1821172"/>
            <a:ext cx="0" cy="90000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FE741-18E6-D974-FFF0-A30F71D84B2A}"/>
              </a:ext>
            </a:extLst>
          </p:cNvPr>
          <p:cNvCxnSpPr>
            <a:cxnSpLocks/>
          </p:cNvCxnSpPr>
          <p:nvPr/>
        </p:nvCxnSpPr>
        <p:spPr>
          <a:xfrm flipH="1">
            <a:off x="1246401" y="1782981"/>
            <a:ext cx="44619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240B5-F83B-72AA-BFDF-4D0DC66C0F9D}"/>
              </a:ext>
            </a:extLst>
          </p:cNvPr>
          <p:cNvCxnSpPr>
            <a:cxnSpLocks/>
          </p:cNvCxnSpPr>
          <p:nvPr/>
        </p:nvCxnSpPr>
        <p:spPr>
          <a:xfrm>
            <a:off x="1246401" y="1782981"/>
            <a:ext cx="0" cy="4782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DC04678-21E9-1893-12EA-1151C40630E4}"/>
              </a:ext>
            </a:extLst>
          </p:cNvPr>
          <p:cNvSpPr/>
          <p:nvPr/>
        </p:nvSpPr>
        <p:spPr>
          <a:xfrm>
            <a:off x="1634968" y="221601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82951A-2B35-02D2-5FC3-C130F75F5833}"/>
              </a:ext>
            </a:extLst>
          </p:cNvPr>
          <p:cNvCxnSpPr>
            <a:cxnSpLocks/>
          </p:cNvCxnSpPr>
          <p:nvPr/>
        </p:nvCxnSpPr>
        <p:spPr>
          <a:xfrm>
            <a:off x="1123582" y="617614"/>
            <a:ext cx="309203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B5FC06-1B1C-0DF9-A305-77F260CAB77B}"/>
              </a:ext>
            </a:extLst>
          </p:cNvPr>
          <p:cNvCxnSpPr>
            <a:cxnSpLocks/>
          </p:cNvCxnSpPr>
          <p:nvPr/>
        </p:nvCxnSpPr>
        <p:spPr>
          <a:xfrm>
            <a:off x="1123582" y="368426"/>
            <a:ext cx="309203" cy="0"/>
          </a:xfrm>
          <a:prstGeom prst="line">
            <a:avLst/>
          </a:prstGeom>
          <a:ln w="57150">
            <a:solidFill>
              <a:srgbClr val="CDCDC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019AD5-BB2F-E408-B709-ED7E089D50CD}"/>
              </a:ext>
            </a:extLst>
          </p:cNvPr>
          <p:cNvSpPr txBox="1"/>
          <p:nvPr/>
        </p:nvSpPr>
        <p:spPr>
          <a:xfrm>
            <a:off x="1461209" y="183760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Layer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86450-C8FC-DED2-00CF-1998C3A32309}"/>
              </a:ext>
            </a:extLst>
          </p:cNvPr>
          <p:cNvSpPr txBox="1"/>
          <p:nvPr/>
        </p:nvSpPr>
        <p:spPr>
          <a:xfrm>
            <a:off x="1461209" y="434033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Layer 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5ECAF-C473-5CDA-D2FB-CC6773CF4F0A}"/>
              </a:ext>
            </a:extLst>
          </p:cNvPr>
          <p:cNvCxnSpPr>
            <a:cxnSpLocks/>
          </p:cNvCxnSpPr>
          <p:nvPr/>
        </p:nvCxnSpPr>
        <p:spPr>
          <a:xfrm flipH="1">
            <a:off x="1110328" y="877545"/>
            <a:ext cx="309203" cy="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F4F41E-55A4-77CE-2F3F-CC1FEE3EB81F}"/>
              </a:ext>
            </a:extLst>
          </p:cNvPr>
          <p:cNvCxnSpPr>
            <a:cxnSpLocks/>
          </p:cNvCxnSpPr>
          <p:nvPr/>
        </p:nvCxnSpPr>
        <p:spPr>
          <a:xfrm flipH="1">
            <a:off x="1110328" y="1155207"/>
            <a:ext cx="309203" cy="0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361801-D086-2A85-6BBF-AF3FE8ED93B7}"/>
              </a:ext>
            </a:extLst>
          </p:cNvPr>
          <p:cNvSpPr txBox="1"/>
          <p:nvPr/>
        </p:nvSpPr>
        <p:spPr>
          <a:xfrm>
            <a:off x="1461209" y="699546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 offset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27E3B4-967B-5D3C-72E1-D448B1FEDC93}"/>
              </a:ext>
            </a:extLst>
          </p:cNvPr>
          <p:cNvSpPr txBox="1"/>
          <p:nvPr/>
        </p:nvSpPr>
        <p:spPr>
          <a:xfrm>
            <a:off x="1461209" y="980617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 offset</a:t>
            </a:r>
          </a:p>
        </p:txBody>
      </p:sp>
    </p:spTree>
    <p:extLst>
      <p:ext uri="{BB962C8B-B14F-4D97-AF65-F5344CB8AC3E}">
        <p14:creationId xmlns:p14="http://schemas.microsoft.com/office/powerpoint/2010/main" val="15591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lines in a square shape&#10;&#10;Description automatically generated with medium confidence">
            <a:extLst>
              <a:ext uri="{FF2B5EF4-FFF2-40B4-BE49-F238E27FC236}">
                <a16:creationId xmlns:a16="http://schemas.microsoft.com/office/drawing/2014/main" id="{11B4F85E-5A09-2BE4-9800-DDFF6BE7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14015" r="14944" b="15153"/>
          <a:stretch/>
        </p:blipFill>
        <p:spPr>
          <a:xfrm>
            <a:off x="1795877" y="1251778"/>
            <a:ext cx="816910" cy="816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A845D7-28BD-ECBB-B8BE-2488D58D83B8}"/>
              </a:ext>
            </a:extLst>
          </p:cNvPr>
          <p:cNvSpPr txBox="1"/>
          <p:nvPr/>
        </p:nvSpPr>
        <p:spPr>
          <a:xfrm>
            <a:off x="2644982" y="123011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Layer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F1AEC-30D4-4BA9-4F71-4053545E4D20}"/>
              </a:ext>
            </a:extLst>
          </p:cNvPr>
          <p:cNvSpPr txBox="1"/>
          <p:nvPr/>
        </p:nvSpPr>
        <p:spPr>
          <a:xfrm>
            <a:off x="2644982" y="150428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Layer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0026-3DD5-2208-83A8-4A128C869FDF}"/>
              </a:ext>
            </a:extLst>
          </p:cNvPr>
          <p:cNvSpPr txBox="1"/>
          <p:nvPr/>
        </p:nvSpPr>
        <p:spPr>
          <a:xfrm>
            <a:off x="2644982" y="175822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Layer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93A88-94EF-1435-B16A-BAD03DBB9ABE}"/>
              </a:ext>
            </a:extLst>
          </p:cNvPr>
          <p:cNvSpPr txBox="1"/>
          <p:nvPr/>
        </p:nvSpPr>
        <p:spPr>
          <a:xfrm>
            <a:off x="31432" y="855959"/>
            <a:ext cx="2581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Example combinations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E9A3C9-A592-960C-8321-BE48F614B92F}"/>
              </a:ext>
            </a:extLst>
          </p:cNvPr>
          <p:cNvCxnSpPr/>
          <p:nvPr/>
        </p:nvCxnSpPr>
        <p:spPr>
          <a:xfrm>
            <a:off x="2707196" y="1469691"/>
            <a:ext cx="468000" cy="0"/>
          </a:xfrm>
          <a:prstGeom prst="line">
            <a:avLst/>
          </a:prstGeom>
          <a:ln w="28575">
            <a:solidFill>
              <a:srgbClr val="4B0D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2F2DE3-9089-E78C-D7B7-7E44D95090B5}"/>
              </a:ext>
            </a:extLst>
          </p:cNvPr>
          <p:cNvCxnSpPr/>
          <p:nvPr/>
        </p:nvCxnSpPr>
        <p:spPr>
          <a:xfrm>
            <a:off x="2707196" y="1741471"/>
            <a:ext cx="468000" cy="0"/>
          </a:xfrm>
          <a:prstGeom prst="line">
            <a:avLst/>
          </a:prstGeom>
          <a:ln w="28575">
            <a:solidFill>
              <a:srgbClr val="5B6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CCA2A0-CD15-9F0E-0896-27BB7DF0871D}"/>
              </a:ext>
            </a:extLst>
          </p:cNvPr>
          <p:cNvCxnSpPr/>
          <p:nvPr/>
        </p:nvCxnSpPr>
        <p:spPr>
          <a:xfrm>
            <a:off x="2707196" y="1992931"/>
            <a:ext cx="468000" cy="0"/>
          </a:xfrm>
          <a:prstGeom prst="line">
            <a:avLst/>
          </a:prstGeom>
          <a:ln w="28575">
            <a:solidFill>
              <a:srgbClr val="1998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98A944-7C8A-C8FE-529F-31254597393B}"/>
              </a:ext>
            </a:extLst>
          </p:cNvPr>
          <p:cNvSpPr txBox="1"/>
          <p:nvPr/>
        </p:nvSpPr>
        <p:spPr>
          <a:xfrm>
            <a:off x="31432" y="90217"/>
            <a:ext cx="1515426" cy="73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Phase: </a:t>
            </a:r>
            <a:r>
              <a:rPr lang="en-AU" sz="1050" dirty="0"/>
              <a:t>offsets node in the </a:t>
            </a:r>
            <a:r>
              <a:rPr lang="en-AU" sz="1050" b="1" i="1" dirty="0">
                <a:solidFill>
                  <a:srgbClr val="0070C0"/>
                </a:solidFill>
              </a:rPr>
              <a:t>direction of print</a:t>
            </a:r>
          </a:p>
          <a:p>
            <a:r>
              <a:rPr lang="en-AU" sz="1050" b="1" dirty="0"/>
              <a:t>Amplitude: </a:t>
            </a:r>
            <a:r>
              <a:rPr lang="en-AU" sz="1050" dirty="0"/>
              <a:t>offsets node </a:t>
            </a:r>
            <a:r>
              <a:rPr lang="en-AU" sz="1050" b="1" i="1" dirty="0">
                <a:solidFill>
                  <a:srgbClr val="7030A0"/>
                </a:solidFill>
              </a:rPr>
              <a:t>perpendicular to print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C14F63-0EBC-CCC2-D0CA-6536D5A69DF8}"/>
              </a:ext>
            </a:extLst>
          </p:cNvPr>
          <p:cNvCxnSpPr>
            <a:cxnSpLocks/>
          </p:cNvCxnSpPr>
          <p:nvPr/>
        </p:nvCxnSpPr>
        <p:spPr>
          <a:xfrm>
            <a:off x="2271279" y="327588"/>
            <a:ext cx="0" cy="28800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039429-A81A-1128-E868-A3D66B7DAAEB}"/>
              </a:ext>
            </a:extLst>
          </p:cNvPr>
          <p:cNvCxnSpPr>
            <a:cxnSpLocks/>
          </p:cNvCxnSpPr>
          <p:nvPr/>
        </p:nvCxnSpPr>
        <p:spPr>
          <a:xfrm>
            <a:off x="2285615" y="614441"/>
            <a:ext cx="97200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435070-6E17-6500-625B-9B176742CFD3}"/>
              </a:ext>
            </a:extLst>
          </p:cNvPr>
          <p:cNvCxnSpPr>
            <a:cxnSpLocks/>
          </p:cNvCxnSpPr>
          <p:nvPr/>
        </p:nvCxnSpPr>
        <p:spPr>
          <a:xfrm flipH="1">
            <a:off x="2271279" y="327589"/>
            <a:ext cx="4320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7307E4-B0E7-4664-0C55-CA1275FAC36A}"/>
              </a:ext>
            </a:extLst>
          </p:cNvPr>
          <p:cNvSpPr txBox="1"/>
          <p:nvPr/>
        </p:nvSpPr>
        <p:spPr>
          <a:xfrm>
            <a:off x="2279497" y="583874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Print direction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B4423B-2CB9-7ABB-C6AB-098707FF6456}"/>
              </a:ext>
            </a:extLst>
          </p:cNvPr>
          <p:cNvSpPr/>
          <p:nvPr/>
        </p:nvSpPr>
        <p:spPr>
          <a:xfrm>
            <a:off x="2235279" y="57844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2CF09A-6FA0-8305-0346-C257485B9B20}"/>
              </a:ext>
            </a:extLst>
          </p:cNvPr>
          <p:cNvSpPr/>
          <p:nvPr/>
        </p:nvSpPr>
        <p:spPr>
          <a:xfrm>
            <a:off x="2679955" y="29642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E2342-7F4C-25B8-2FC7-0DA25EDF3194}"/>
              </a:ext>
            </a:extLst>
          </p:cNvPr>
          <p:cNvSpPr txBox="1"/>
          <p:nvPr/>
        </p:nvSpPr>
        <p:spPr>
          <a:xfrm>
            <a:off x="2367220" y="89482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New node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1F28B7-3A87-2F24-4ACA-12D5B1724394}"/>
              </a:ext>
            </a:extLst>
          </p:cNvPr>
          <p:cNvCxnSpPr>
            <a:cxnSpLocks/>
          </p:cNvCxnSpPr>
          <p:nvPr/>
        </p:nvCxnSpPr>
        <p:spPr>
          <a:xfrm flipV="1">
            <a:off x="2271278" y="329481"/>
            <a:ext cx="432000" cy="2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871925C-FD60-56B0-EFD5-A45AD020C3B7}"/>
              </a:ext>
            </a:extLst>
          </p:cNvPr>
          <p:cNvSpPr txBox="1"/>
          <p:nvPr/>
        </p:nvSpPr>
        <p:spPr>
          <a:xfrm>
            <a:off x="1583585" y="333023"/>
            <a:ext cx="767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Previous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E55D17-B3CB-B77E-C43A-4A68595ED024}"/>
              </a:ext>
            </a:extLst>
          </p:cNvPr>
          <p:cNvSpPr txBox="1"/>
          <p:nvPr/>
        </p:nvSpPr>
        <p:spPr>
          <a:xfrm>
            <a:off x="1721167" y="468500"/>
            <a:ext cx="676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node</a:t>
            </a:r>
          </a:p>
        </p:txBody>
      </p:sp>
      <p:pic>
        <p:nvPicPr>
          <p:cNvPr id="67" name="Picture 66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A5DFA9FC-D552-0C28-1B98-4E46993BF8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t="14411" r="15243" b="15213"/>
          <a:stretch/>
        </p:blipFill>
        <p:spPr>
          <a:xfrm>
            <a:off x="31432" y="1252609"/>
            <a:ext cx="816910" cy="816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 descr="A close up of a pattern&#10;&#10;Description automatically generated">
            <a:extLst>
              <a:ext uri="{FF2B5EF4-FFF2-40B4-BE49-F238E27FC236}">
                <a16:creationId xmlns:a16="http://schemas.microsoft.com/office/drawing/2014/main" id="{4D651E61-C626-937A-30AC-968C15A70E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t="14097" r="14055" b="14688"/>
          <a:stretch/>
        </p:blipFill>
        <p:spPr>
          <a:xfrm>
            <a:off x="913655" y="1252274"/>
            <a:ext cx="816909" cy="816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330AD4C-FA32-DC93-7357-4289AE77F87E}"/>
              </a:ext>
            </a:extLst>
          </p:cNvPr>
          <p:cNvSpPr txBox="1"/>
          <p:nvPr/>
        </p:nvSpPr>
        <p:spPr>
          <a:xfrm>
            <a:off x="973295" y="1033231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i="1" dirty="0"/>
              <a:t>Amp only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8B9B6-36B0-8F12-781C-2D38969EBCD2}"/>
              </a:ext>
            </a:extLst>
          </p:cNvPr>
          <p:cNvSpPr txBox="1"/>
          <p:nvPr/>
        </p:nvSpPr>
        <p:spPr>
          <a:xfrm>
            <a:off x="55807" y="1033231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i="1" dirty="0"/>
              <a:t>Phase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F73260-C2AB-223A-058D-5FC5BEAC584B}"/>
              </a:ext>
            </a:extLst>
          </p:cNvPr>
          <p:cNvSpPr txBox="1"/>
          <p:nvPr/>
        </p:nvSpPr>
        <p:spPr>
          <a:xfrm>
            <a:off x="1844808" y="1033231"/>
            <a:ext cx="732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1328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and white symbol&#10;&#10;Description automatically generated">
            <a:extLst>
              <a:ext uri="{FF2B5EF4-FFF2-40B4-BE49-F238E27FC236}">
                <a16:creationId xmlns:a16="http://schemas.microsoft.com/office/drawing/2014/main" id="{32BDC310-ADB6-E88C-3C3A-7AD950C9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" y="48715"/>
            <a:ext cx="3322045" cy="332204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9C549-39AA-A9FF-D9F5-0CEB60ACCE8C}"/>
              </a:ext>
            </a:extLst>
          </p:cNvPr>
          <p:cNvCxnSpPr>
            <a:cxnSpLocks/>
          </p:cNvCxnSpPr>
          <p:nvPr/>
        </p:nvCxnSpPr>
        <p:spPr>
          <a:xfrm>
            <a:off x="1350543" y="1707514"/>
            <a:ext cx="696697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5D44EF-08E8-8A1D-D894-23A49F662B50}"/>
              </a:ext>
            </a:extLst>
          </p:cNvPr>
          <p:cNvCxnSpPr>
            <a:cxnSpLocks/>
          </p:cNvCxnSpPr>
          <p:nvPr/>
        </p:nvCxnSpPr>
        <p:spPr>
          <a:xfrm flipV="1">
            <a:off x="1709737" y="416097"/>
            <a:ext cx="0" cy="2587280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C45F2-4F4D-8FBD-9448-805002D678F6}"/>
              </a:ext>
            </a:extLst>
          </p:cNvPr>
          <p:cNvSpPr txBox="1"/>
          <p:nvPr/>
        </p:nvSpPr>
        <p:spPr>
          <a:xfrm>
            <a:off x="2140070" y="1522848"/>
            <a:ext cx="12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89574-0D5F-B130-016C-29CAF24E1654}"/>
              </a:ext>
            </a:extLst>
          </p:cNvPr>
          <p:cNvSpPr txBox="1"/>
          <p:nvPr/>
        </p:nvSpPr>
        <p:spPr>
          <a:xfrm>
            <a:off x="1694858" y="786968"/>
            <a:ext cx="81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5066A-29F9-EC02-75D0-CEA44523CB83}"/>
              </a:ext>
            </a:extLst>
          </p:cNvPr>
          <p:cNvSpPr txBox="1"/>
          <p:nvPr/>
        </p:nvSpPr>
        <p:spPr>
          <a:xfrm>
            <a:off x="616688" y="28105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62A53-182E-ACE5-85FD-BC9CB2204A1D}"/>
              </a:ext>
            </a:extLst>
          </p:cNvPr>
          <p:cNvSpPr txBox="1"/>
          <p:nvPr/>
        </p:nvSpPr>
        <p:spPr>
          <a:xfrm>
            <a:off x="1079749" y="3082919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2B0FE-586E-C9F6-1ABF-CFA7245E4C46}"/>
              </a:ext>
            </a:extLst>
          </p:cNvPr>
          <p:cNvSpPr txBox="1"/>
          <p:nvPr/>
        </p:nvSpPr>
        <p:spPr>
          <a:xfrm>
            <a:off x="33836" y="1384348"/>
            <a:ext cx="116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  <a:cs typeface="Times New Roman" panose="02020603050405020304" pitchFamily="18" charset="0"/>
              </a:rPr>
              <a:t>Minor Angle (B)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A9F570D-66DF-A160-C5A5-C53DBAFB09E9}"/>
              </a:ext>
            </a:extLst>
          </p:cNvPr>
          <p:cNvSpPr/>
          <p:nvPr/>
        </p:nvSpPr>
        <p:spPr>
          <a:xfrm rot="10800000">
            <a:off x="1035526" y="1468414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EAA5D21-F6E2-B4F0-1F52-0115AD2EE1FD}"/>
              </a:ext>
            </a:extLst>
          </p:cNvPr>
          <p:cNvSpPr/>
          <p:nvPr/>
        </p:nvSpPr>
        <p:spPr>
          <a:xfrm rot="5400000">
            <a:off x="1498160" y="317680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37C1E-7F54-06CC-2EE1-58AC131005A6}"/>
              </a:ext>
            </a:extLst>
          </p:cNvPr>
          <p:cNvSpPr txBox="1"/>
          <p:nvPr/>
        </p:nvSpPr>
        <p:spPr>
          <a:xfrm>
            <a:off x="816478" y="50443"/>
            <a:ext cx="178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3529DA-8345-EBCE-9217-46123CFA339A}"/>
              </a:ext>
            </a:extLst>
          </p:cNvPr>
          <p:cNvCxnSpPr>
            <a:cxnSpLocks/>
          </p:cNvCxnSpPr>
          <p:nvPr/>
        </p:nvCxnSpPr>
        <p:spPr>
          <a:xfrm flipH="1">
            <a:off x="1111203" y="468678"/>
            <a:ext cx="495831" cy="2946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A82471-BECD-D054-16BA-FACCCB8E6C0B}"/>
              </a:ext>
            </a:extLst>
          </p:cNvPr>
          <p:cNvCxnSpPr>
            <a:cxnSpLocks/>
          </p:cNvCxnSpPr>
          <p:nvPr/>
        </p:nvCxnSpPr>
        <p:spPr>
          <a:xfrm>
            <a:off x="1846135" y="493495"/>
            <a:ext cx="354853" cy="2045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A6AAF7-94B0-6A4B-A46F-401B9F90F640}"/>
              </a:ext>
            </a:extLst>
          </p:cNvPr>
          <p:cNvCxnSpPr>
            <a:cxnSpLocks/>
          </p:cNvCxnSpPr>
          <p:nvPr/>
        </p:nvCxnSpPr>
        <p:spPr>
          <a:xfrm>
            <a:off x="1060616" y="1165860"/>
            <a:ext cx="289927" cy="499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174272-E7DA-4CEA-2B51-F1AF9AE6B456}"/>
              </a:ext>
            </a:extLst>
          </p:cNvPr>
          <p:cNvCxnSpPr>
            <a:cxnSpLocks/>
          </p:cNvCxnSpPr>
          <p:nvPr/>
        </p:nvCxnSpPr>
        <p:spPr>
          <a:xfrm flipV="1">
            <a:off x="1054576" y="1758999"/>
            <a:ext cx="289927" cy="499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symbol&#10;&#10;Description automatically generated">
            <a:extLst>
              <a:ext uri="{FF2B5EF4-FFF2-40B4-BE49-F238E27FC236}">
                <a16:creationId xmlns:a16="http://schemas.microsoft.com/office/drawing/2014/main" id="{EA471350-44C3-15AD-C6DB-94ACE83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" y="42619"/>
            <a:ext cx="3340332" cy="33342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6B3EF-F4EC-4902-8CE0-D15B1EA4D3FB}"/>
              </a:ext>
            </a:extLst>
          </p:cNvPr>
          <p:cNvCxnSpPr>
            <a:cxnSpLocks/>
          </p:cNvCxnSpPr>
          <p:nvPr/>
        </p:nvCxnSpPr>
        <p:spPr>
          <a:xfrm>
            <a:off x="1259103" y="2118003"/>
            <a:ext cx="872274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4D81C-6BDE-1D80-89BA-283DBD112A9B}"/>
              </a:ext>
            </a:extLst>
          </p:cNvPr>
          <p:cNvCxnSpPr>
            <a:cxnSpLocks/>
          </p:cNvCxnSpPr>
          <p:nvPr/>
        </p:nvCxnSpPr>
        <p:spPr>
          <a:xfrm flipV="1">
            <a:off x="2131377" y="1267415"/>
            <a:ext cx="0" cy="900000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A5D870-F202-818D-BC95-56B2BE2533A7}"/>
              </a:ext>
            </a:extLst>
          </p:cNvPr>
          <p:cNvSpPr txBox="1"/>
          <p:nvPr/>
        </p:nvSpPr>
        <p:spPr>
          <a:xfrm>
            <a:off x="1123056" y="1659575"/>
            <a:ext cx="124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081CD-1010-3AFA-C449-ABE10126C611}"/>
              </a:ext>
            </a:extLst>
          </p:cNvPr>
          <p:cNvSpPr txBox="1"/>
          <p:nvPr/>
        </p:nvSpPr>
        <p:spPr>
          <a:xfrm>
            <a:off x="1123056" y="1316639"/>
            <a:ext cx="120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489F8-7FC1-D2DF-9766-17B2DF6EA22B}"/>
              </a:ext>
            </a:extLst>
          </p:cNvPr>
          <p:cNvSpPr txBox="1"/>
          <p:nvPr/>
        </p:nvSpPr>
        <p:spPr>
          <a:xfrm>
            <a:off x="2528703" y="1417946"/>
            <a:ext cx="8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CA671-2872-377D-6635-10B618462D64}"/>
              </a:ext>
            </a:extLst>
          </p:cNvPr>
          <p:cNvSpPr txBox="1"/>
          <p:nvPr/>
        </p:nvSpPr>
        <p:spPr>
          <a:xfrm>
            <a:off x="959402" y="2959032"/>
            <a:ext cx="1292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cs typeface="Times New Roman" panose="02020603050405020304" pitchFamily="18" charset="0"/>
              </a:rPr>
              <a:t>Perimeter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87B4D-012C-C69D-9257-A9B8076CB07F}"/>
              </a:ext>
            </a:extLst>
          </p:cNvPr>
          <p:cNvSpPr txBox="1"/>
          <p:nvPr/>
        </p:nvSpPr>
        <p:spPr>
          <a:xfrm>
            <a:off x="-15341" y="1502658"/>
            <a:ext cx="102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Minor Angle (B)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B39607-F44B-0C7F-4498-9D0F7BA0947F}"/>
              </a:ext>
            </a:extLst>
          </p:cNvPr>
          <p:cNvSpPr/>
          <p:nvPr/>
        </p:nvSpPr>
        <p:spPr>
          <a:xfrm rot="10800000">
            <a:off x="854860" y="1878903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1E374AB-AC54-AC5C-214F-742C9E59F2BD}"/>
              </a:ext>
            </a:extLst>
          </p:cNvPr>
          <p:cNvSpPr/>
          <p:nvPr/>
        </p:nvSpPr>
        <p:spPr>
          <a:xfrm rot="16200000">
            <a:off x="1093960" y="822418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4EC3B-02DF-15D2-EE74-369999A23453}"/>
              </a:ext>
            </a:extLst>
          </p:cNvPr>
          <p:cNvSpPr txBox="1"/>
          <p:nvPr/>
        </p:nvSpPr>
        <p:spPr>
          <a:xfrm>
            <a:off x="1322954" y="25319"/>
            <a:ext cx="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0BAB2-A069-FEC0-226D-296CAC145472}"/>
              </a:ext>
            </a:extLst>
          </p:cNvPr>
          <p:cNvCxnSpPr>
            <a:cxnSpLocks/>
          </p:cNvCxnSpPr>
          <p:nvPr/>
        </p:nvCxnSpPr>
        <p:spPr>
          <a:xfrm flipH="1" flipV="1">
            <a:off x="885825" y="889635"/>
            <a:ext cx="347603" cy="3451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FD97DE-19E9-0AF3-BF9F-AC8515A922A2}"/>
              </a:ext>
            </a:extLst>
          </p:cNvPr>
          <p:cNvCxnSpPr>
            <a:cxnSpLocks/>
          </p:cNvCxnSpPr>
          <p:nvPr/>
        </p:nvCxnSpPr>
        <p:spPr>
          <a:xfrm flipH="1">
            <a:off x="1391837" y="976190"/>
            <a:ext cx="235699" cy="237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C93041-F2A5-EC8F-C4D7-D335C772613F}"/>
              </a:ext>
            </a:extLst>
          </p:cNvPr>
          <p:cNvCxnSpPr>
            <a:cxnSpLocks/>
          </p:cNvCxnSpPr>
          <p:nvPr/>
        </p:nvCxnSpPr>
        <p:spPr>
          <a:xfrm>
            <a:off x="754380" y="1568043"/>
            <a:ext cx="450011" cy="4503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F60E0C-B665-156E-9C26-04D62858D8C0}"/>
              </a:ext>
            </a:extLst>
          </p:cNvPr>
          <p:cNvCxnSpPr>
            <a:cxnSpLocks/>
          </p:cNvCxnSpPr>
          <p:nvPr/>
        </p:nvCxnSpPr>
        <p:spPr>
          <a:xfrm flipV="1">
            <a:off x="908685" y="2173427"/>
            <a:ext cx="340644" cy="3354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4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ack letter w&#10;&#10;Description automatically generated">
            <a:extLst>
              <a:ext uri="{FF2B5EF4-FFF2-40B4-BE49-F238E27FC236}">
                <a16:creationId xmlns:a16="http://schemas.microsoft.com/office/drawing/2014/main" id="{ECD2FDE7-0D48-8284-203E-2ABE97F52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" y="48715"/>
            <a:ext cx="3346427" cy="33220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C3EAC5-5F07-7A5C-F447-835CB1DE5A6D}"/>
              </a:ext>
            </a:extLst>
          </p:cNvPr>
          <p:cNvCxnSpPr>
            <a:cxnSpLocks/>
          </p:cNvCxnSpPr>
          <p:nvPr/>
        </p:nvCxnSpPr>
        <p:spPr>
          <a:xfrm>
            <a:off x="867021" y="1707513"/>
            <a:ext cx="1662170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DCAEDC-9A60-2A48-543F-2D9780A6DC07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709738" y="48715"/>
            <a:ext cx="0" cy="1710284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E069AC-9A58-CB0D-115F-3606FC1A1F8B}"/>
              </a:ext>
            </a:extLst>
          </p:cNvPr>
          <p:cNvSpPr txBox="1"/>
          <p:nvPr/>
        </p:nvSpPr>
        <p:spPr>
          <a:xfrm>
            <a:off x="2619696" y="1378118"/>
            <a:ext cx="83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0DDFC-B218-5B30-F15D-D67C83B334C1}"/>
              </a:ext>
            </a:extLst>
          </p:cNvPr>
          <p:cNvSpPr txBox="1"/>
          <p:nvPr/>
        </p:nvSpPr>
        <p:spPr>
          <a:xfrm>
            <a:off x="881733" y="28605"/>
            <a:ext cx="81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4131-A5D3-3E62-894B-9A7EF3922561}"/>
              </a:ext>
            </a:extLst>
          </p:cNvPr>
          <p:cNvSpPr txBox="1"/>
          <p:nvPr/>
        </p:nvSpPr>
        <p:spPr>
          <a:xfrm>
            <a:off x="7358" y="1033992"/>
            <a:ext cx="6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225A608-22B6-E088-9255-6615FD112E85}"/>
              </a:ext>
            </a:extLst>
          </p:cNvPr>
          <p:cNvSpPr/>
          <p:nvPr/>
        </p:nvSpPr>
        <p:spPr>
          <a:xfrm rot="5400000">
            <a:off x="1498160" y="1938521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FCEBD-F703-0C09-BDCB-D3F3DE841F81}"/>
              </a:ext>
            </a:extLst>
          </p:cNvPr>
          <p:cNvSpPr txBox="1"/>
          <p:nvPr/>
        </p:nvSpPr>
        <p:spPr>
          <a:xfrm>
            <a:off x="1260667" y="2397532"/>
            <a:ext cx="1109598" cy="643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3FA49C-7AC8-F5F7-7317-AA95CE3CC79E}"/>
              </a:ext>
            </a:extLst>
          </p:cNvPr>
          <p:cNvCxnSpPr>
            <a:cxnSpLocks/>
          </p:cNvCxnSpPr>
          <p:nvPr/>
        </p:nvCxnSpPr>
        <p:spPr>
          <a:xfrm flipH="1">
            <a:off x="1260667" y="1844040"/>
            <a:ext cx="374081" cy="754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C48C0-F3D0-7210-2543-4FE2A7374758}"/>
              </a:ext>
            </a:extLst>
          </p:cNvPr>
          <p:cNvCxnSpPr>
            <a:cxnSpLocks/>
          </p:cNvCxnSpPr>
          <p:nvPr/>
        </p:nvCxnSpPr>
        <p:spPr>
          <a:xfrm>
            <a:off x="1784727" y="1863090"/>
            <a:ext cx="291723" cy="5848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B57E34-17E6-45E8-0F36-FE1DF28F702E}"/>
              </a:ext>
            </a:extLst>
          </p:cNvPr>
          <p:cNvSpPr txBox="1"/>
          <p:nvPr/>
        </p:nvSpPr>
        <p:spPr>
          <a:xfrm>
            <a:off x="993995" y="3079216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3570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3303AD6C-6392-1372-DFC8-AE4B0FC2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" y="67001"/>
            <a:ext cx="3291568" cy="32854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9A627-CD73-3536-49D8-3EEAE9EF54F9}"/>
              </a:ext>
            </a:extLst>
          </p:cNvPr>
          <p:cNvCxnSpPr>
            <a:cxnSpLocks/>
          </p:cNvCxnSpPr>
          <p:nvPr/>
        </p:nvCxnSpPr>
        <p:spPr>
          <a:xfrm>
            <a:off x="424180" y="1709737"/>
            <a:ext cx="2578100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BBAB1-18C7-E9B3-DC86-66AC569A17E8}"/>
              </a:ext>
            </a:extLst>
          </p:cNvPr>
          <p:cNvCxnSpPr>
            <a:cxnSpLocks/>
          </p:cNvCxnSpPr>
          <p:nvPr/>
        </p:nvCxnSpPr>
        <p:spPr>
          <a:xfrm flipV="1">
            <a:off x="1709420" y="1369377"/>
            <a:ext cx="0" cy="675323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933981-E75A-7114-2F3F-8D28D37A9A4F}"/>
              </a:ext>
            </a:extLst>
          </p:cNvPr>
          <p:cNvSpPr txBox="1"/>
          <p:nvPr/>
        </p:nvSpPr>
        <p:spPr>
          <a:xfrm>
            <a:off x="907906" y="968595"/>
            <a:ext cx="114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E53A9-51C3-0E57-2A52-17234013320A}"/>
              </a:ext>
            </a:extLst>
          </p:cNvPr>
          <p:cNvSpPr txBox="1"/>
          <p:nvPr/>
        </p:nvSpPr>
        <p:spPr>
          <a:xfrm>
            <a:off x="1147917" y="2074118"/>
            <a:ext cx="123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D9A01-D364-0B62-2D4B-57E808982F07}"/>
              </a:ext>
            </a:extLst>
          </p:cNvPr>
          <p:cNvSpPr txBox="1"/>
          <p:nvPr/>
        </p:nvSpPr>
        <p:spPr>
          <a:xfrm>
            <a:off x="2535940" y="256468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D172B-850E-F442-42E9-81984DC9C6CF}"/>
              </a:ext>
            </a:extLst>
          </p:cNvPr>
          <p:cNvSpPr txBox="1"/>
          <p:nvPr/>
        </p:nvSpPr>
        <p:spPr>
          <a:xfrm>
            <a:off x="-32074" y="3050143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264338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line drawing of a wave&#10;&#10;Description automatically generated">
            <a:extLst>
              <a:ext uri="{FF2B5EF4-FFF2-40B4-BE49-F238E27FC236}">
                <a16:creationId xmlns:a16="http://schemas.microsoft.com/office/drawing/2014/main" id="{45F52194-3620-AE43-7C8C-67F21244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" y="58680"/>
            <a:ext cx="3334236" cy="32976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5B0A7-B56E-55B5-08AC-E1784432F6E5}"/>
              </a:ext>
            </a:extLst>
          </p:cNvPr>
          <p:cNvCxnSpPr>
            <a:cxnSpLocks/>
          </p:cNvCxnSpPr>
          <p:nvPr/>
        </p:nvCxnSpPr>
        <p:spPr>
          <a:xfrm>
            <a:off x="867021" y="1707513"/>
            <a:ext cx="1662170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BAA242-8826-43BC-5742-BFAD05D59F8C}"/>
              </a:ext>
            </a:extLst>
          </p:cNvPr>
          <p:cNvCxnSpPr>
            <a:cxnSpLocks/>
          </p:cNvCxnSpPr>
          <p:nvPr/>
        </p:nvCxnSpPr>
        <p:spPr>
          <a:xfrm flipV="1">
            <a:off x="1707407" y="903857"/>
            <a:ext cx="0" cy="1673973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1D2B9-F822-C66E-2EA7-3C321A07AA76}"/>
              </a:ext>
            </a:extLst>
          </p:cNvPr>
          <p:cNvSpPr txBox="1"/>
          <p:nvPr/>
        </p:nvSpPr>
        <p:spPr>
          <a:xfrm>
            <a:off x="2588526" y="1384347"/>
            <a:ext cx="83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FB024-5B21-73A7-3B3F-31B168460A5A}"/>
              </a:ext>
            </a:extLst>
          </p:cNvPr>
          <p:cNvSpPr txBox="1"/>
          <p:nvPr/>
        </p:nvSpPr>
        <p:spPr>
          <a:xfrm>
            <a:off x="1185790" y="530077"/>
            <a:ext cx="114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54E3-0F7A-F0C4-6743-9078744607DD}"/>
              </a:ext>
            </a:extLst>
          </p:cNvPr>
          <p:cNvSpPr txBox="1"/>
          <p:nvPr/>
        </p:nvSpPr>
        <p:spPr>
          <a:xfrm>
            <a:off x="-24567" y="1372296"/>
            <a:ext cx="95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C2DBDCE-A135-8984-5B93-E12471BAB5D5}"/>
              </a:ext>
            </a:extLst>
          </p:cNvPr>
          <p:cNvSpPr/>
          <p:nvPr/>
        </p:nvSpPr>
        <p:spPr>
          <a:xfrm rot="5400000">
            <a:off x="1505558" y="2539617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B921B-E2C7-A93F-6C28-386CB483ED41}"/>
              </a:ext>
            </a:extLst>
          </p:cNvPr>
          <p:cNvSpPr txBox="1"/>
          <p:nvPr/>
        </p:nvSpPr>
        <p:spPr>
          <a:xfrm>
            <a:off x="884179" y="3012154"/>
            <a:ext cx="17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49709F-7B74-E176-B93A-39BCD31A51DA}"/>
              </a:ext>
            </a:extLst>
          </p:cNvPr>
          <p:cNvCxnSpPr>
            <a:cxnSpLocks/>
          </p:cNvCxnSpPr>
          <p:nvPr/>
        </p:nvCxnSpPr>
        <p:spPr>
          <a:xfrm flipH="1">
            <a:off x="1311505" y="2635746"/>
            <a:ext cx="292917" cy="2846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B610F7-7AA5-C54C-FE33-8970E4477406}"/>
              </a:ext>
            </a:extLst>
          </p:cNvPr>
          <p:cNvCxnSpPr>
            <a:cxnSpLocks/>
          </p:cNvCxnSpPr>
          <p:nvPr/>
        </p:nvCxnSpPr>
        <p:spPr>
          <a:xfrm>
            <a:off x="1740034" y="2567140"/>
            <a:ext cx="361077" cy="3606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7CD930-CCD8-9FBB-BC42-83ACCF79854F}"/>
              </a:ext>
            </a:extLst>
          </p:cNvPr>
          <p:cNvSpPr txBox="1"/>
          <p:nvPr/>
        </p:nvSpPr>
        <p:spPr>
          <a:xfrm>
            <a:off x="1001394" y="33541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18527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diamond&#10;&#10;Description automatically generated">
            <a:extLst>
              <a:ext uri="{FF2B5EF4-FFF2-40B4-BE49-F238E27FC236}">
                <a16:creationId xmlns:a16="http://schemas.microsoft.com/office/drawing/2014/main" id="{ECC86EE1-DBA4-622C-34C4-453FAECD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" y="42619"/>
            <a:ext cx="3334236" cy="33342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BD2AF-5513-50BF-1C63-146B5E0028B8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42619" y="1709737"/>
            <a:ext cx="3334236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AB78FD-063B-E63D-57C7-5F1607D7AD19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1709737" y="42619"/>
            <a:ext cx="0" cy="3334236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6A066E-2BE4-40E9-4B21-70A270D24A75}"/>
              </a:ext>
            </a:extLst>
          </p:cNvPr>
          <p:cNvSpPr txBox="1"/>
          <p:nvPr/>
        </p:nvSpPr>
        <p:spPr>
          <a:xfrm>
            <a:off x="476655" y="134040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C4993-9EC4-7E46-CB3D-CF600D45B550}"/>
              </a:ext>
            </a:extLst>
          </p:cNvPr>
          <p:cNvSpPr txBox="1"/>
          <p:nvPr/>
        </p:nvSpPr>
        <p:spPr>
          <a:xfrm>
            <a:off x="1709737" y="102587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5F4AC-DA56-2D2F-85AE-89FBE837F82C}"/>
              </a:ext>
            </a:extLst>
          </p:cNvPr>
          <p:cNvSpPr txBox="1"/>
          <p:nvPr/>
        </p:nvSpPr>
        <p:spPr>
          <a:xfrm>
            <a:off x="2321347" y="34201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72D32-2ED8-513F-78F7-94898930EF06}"/>
              </a:ext>
            </a:extLst>
          </p:cNvPr>
          <p:cNvSpPr txBox="1"/>
          <p:nvPr/>
        </p:nvSpPr>
        <p:spPr>
          <a:xfrm>
            <a:off x="42619" y="3007524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22509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BBA71704-4C1E-9CF8-9AE5-F4459578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" y="67001"/>
            <a:ext cx="3352523" cy="32854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5075F1-5E55-273D-5D2B-07A5762072BD}"/>
              </a:ext>
            </a:extLst>
          </p:cNvPr>
          <p:cNvCxnSpPr>
            <a:cxnSpLocks/>
          </p:cNvCxnSpPr>
          <p:nvPr/>
        </p:nvCxnSpPr>
        <p:spPr>
          <a:xfrm>
            <a:off x="42619" y="1709737"/>
            <a:ext cx="3334236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F4179-718A-445A-1B38-EFC0DD78220A}"/>
              </a:ext>
            </a:extLst>
          </p:cNvPr>
          <p:cNvCxnSpPr>
            <a:cxnSpLocks/>
          </p:cNvCxnSpPr>
          <p:nvPr/>
        </p:nvCxnSpPr>
        <p:spPr>
          <a:xfrm flipV="1">
            <a:off x="1709737" y="1340405"/>
            <a:ext cx="0" cy="741314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714541-C793-3348-6E09-90F926EC96D1}"/>
              </a:ext>
            </a:extLst>
          </p:cNvPr>
          <p:cNvSpPr txBox="1"/>
          <p:nvPr/>
        </p:nvSpPr>
        <p:spPr>
          <a:xfrm>
            <a:off x="384242" y="131602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7E531-7E1D-71B4-1229-5B81A7024876}"/>
              </a:ext>
            </a:extLst>
          </p:cNvPr>
          <p:cNvSpPr txBox="1"/>
          <p:nvPr/>
        </p:nvSpPr>
        <p:spPr>
          <a:xfrm>
            <a:off x="1781776" y="176031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E4D8D-4C1B-A7BB-3F3A-7AFDE6149859}"/>
              </a:ext>
            </a:extLst>
          </p:cNvPr>
          <p:cNvSpPr txBox="1"/>
          <p:nvPr/>
        </p:nvSpPr>
        <p:spPr>
          <a:xfrm>
            <a:off x="1781776" y="255639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FBA1F-FDEA-65B0-1852-6C973B1A1774}"/>
              </a:ext>
            </a:extLst>
          </p:cNvPr>
          <p:cNvSpPr txBox="1"/>
          <p:nvPr/>
        </p:nvSpPr>
        <p:spPr>
          <a:xfrm>
            <a:off x="278255" y="2823764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B1B57-3C30-58CD-D573-C7171FF691C4}"/>
              </a:ext>
            </a:extLst>
          </p:cNvPr>
          <p:cNvSpPr txBox="1"/>
          <p:nvPr/>
        </p:nvSpPr>
        <p:spPr>
          <a:xfrm>
            <a:off x="706876" y="170474"/>
            <a:ext cx="116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66FF"/>
                </a:solidFill>
                <a:cs typeface="Times New Roman" panose="02020603050405020304" pitchFamily="18" charset="0"/>
              </a:rPr>
              <a:t>Major Angle (A)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16C873-8D3D-200F-625B-D18857898B5C}"/>
              </a:ext>
            </a:extLst>
          </p:cNvPr>
          <p:cNvSpPr/>
          <p:nvPr/>
        </p:nvSpPr>
        <p:spPr>
          <a:xfrm rot="16200000">
            <a:off x="1498160" y="997259"/>
            <a:ext cx="423153" cy="478200"/>
          </a:xfrm>
          <a:prstGeom prst="arc">
            <a:avLst>
              <a:gd name="adj1" fmla="val 16200000"/>
              <a:gd name="adj2" fmla="val 5446607"/>
            </a:avLst>
          </a:prstGeom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236E5-000C-EACA-D5F2-BDFED099F6CA}"/>
              </a:ext>
            </a:extLst>
          </p:cNvPr>
          <p:cNvCxnSpPr>
            <a:cxnSpLocks/>
          </p:cNvCxnSpPr>
          <p:nvPr/>
        </p:nvCxnSpPr>
        <p:spPr>
          <a:xfrm>
            <a:off x="1129665" y="1039778"/>
            <a:ext cx="510540" cy="3006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13B658-2806-DA8A-C044-C7A73C0701A9}"/>
              </a:ext>
            </a:extLst>
          </p:cNvPr>
          <p:cNvCxnSpPr>
            <a:cxnSpLocks/>
          </p:cNvCxnSpPr>
          <p:nvPr/>
        </p:nvCxnSpPr>
        <p:spPr>
          <a:xfrm flipH="1">
            <a:off x="1784829" y="992505"/>
            <a:ext cx="569751" cy="3478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ctangular object with a black line&#10;&#10;Description automatically generated">
            <a:extLst>
              <a:ext uri="{FF2B5EF4-FFF2-40B4-BE49-F238E27FC236}">
                <a16:creationId xmlns:a16="http://schemas.microsoft.com/office/drawing/2014/main" id="{630D17CA-7C4A-E42F-4D9C-DDC509B3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" y="30428"/>
            <a:ext cx="3352523" cy="3358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BAC-F0E5-D6EB-4490-BC3EC1FF359E}"/>
              </a:ext>
            </a:extLst>
          </p:cNvPr>
          <p:cNvCxnSpPr>
            <a:cxnSpLocks/>
          </p:cNvCxnSpPr>
          <p:nvPr/>
        </p:nvCxnSpPr>
        <p:spPr>
          <a:xfrm>
            <a:off x="42619" y="1709737"/>
            <a:ext cx="1667118" cy="0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0F374-5529-90FB-F9DF-2DE935F3FAED}"/>
              </a:ext>
            </a:extLst>
          </p:cNvPr>
          <p:cNvCxnSpPr>
            <a:cxnSpLocks/>
          </p:cNvCxnSpPr>
          <p:nvPr/>
        </p:nvCxnSpPr>
        <p:spPr>
          <a:xfrm flipV="1">
            <a:off x="899781" y="68094"/>
            <a:ext cx="0" cy="3249038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14CEC4-BD34-068C-6FBF-58275F6244D9}"/>
              </a:ext>
            </a:extLst>
          </p:cNvPr>
          <p:cNvSpPr txBox="1"/>
          <p:nvPr/>
        </p:nvSpPr>
        <p:spPr>
          <a:xfrm>
            <a:off x="75547" y="985865"/>
            <a:ext cx="82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  <a:cs typeface="Times New Roman" panose="02020603050405020304" pitchFamily="18" charset="0"/>
              </a:rPr>
              <a:t>Length 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61319-89BE-91E4-27B4-BA3761FAC819}"/>
              </a:ext>
            </a:extLst>
          </p:cNvPr>
          <p:cNvSpPr txBox="1"/>
          <p:nvPr/>
        </p:nvSpPr>
        <p:spPr>
          <a:xfrm>
            <a:off x="923416" y="2190269"/>
            <a:ext cx="78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Times New Roman" panose="02020603050405020304" pitchFamily="18" charset="0"/>
              </a:rPr>
              <a:t>Width (q)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CF6AC-F82D-2241-FC3D-09F42CEA4033}"/>
              </a:ext>
            </a:extLst>
          </p:cNvPr>
          <p:cNvSpPr txBox="1"/>
          <p:nvPr/>
        </p:nvSpPr>
        <p:spPr>
          <a:xfrm>
            <a:off x="1765040" y="67841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Area (K)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A522E-81B4-E88F-E084-1C826105F4DA}"/>
              </a:ext>
            </a:extLst>
          </p:cNvPr>
          <p:cNvSpPr txBox="1"/>
          <p:nvPr/>
        </p:nvSpPr>
        <p:spPr>
          <a:xfrm>
            <a:off x="1765041" y="309083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Perimeter (p)</a:t>
            </a:r>
          </a:p>
        </p:txBody>
      </p:sp>
    </p:spTree>
    <p:extLst>
      <p:ext uri="{BB962C8B-B14F-4D97-AF65-F5344CB8AC3E}">
        <p14:creationId xmlns:p14="http://schemas.microsoft.com/office/powerpoint/2010/main" val="38432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221</TotalTime>
  <Words>302</Words>
  <Application>Microsoft Office PowerPoint</Application>
  <PresentationFormat>Custom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 Devlin</dc:creator>
  <cp:lastModifiedBy>Brenna Devlin</cp:lastModifiedBy>
  <cp:revision>20</cp:revision>
  <dcterms:created xsi:type="dcterms:W3CDTF">2023-09-04T00:55:49Z</dcterms:created>
  <dcterms:modified xsi:type="dcterms:W3CDTF">2023-11-16T06:24:14Z</dcterms:modified>
</cp:coreProperties>
</file>