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113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D15D-8D8B-4C55-8B5E-667FECE1AC65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2F9D-0922-4299-AEE3-4DB5B3A4A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828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D15D-8D8B-4C55-8B5E-667FECE1AC65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2F9D-0922-4299-AEE3-4DB5B3A4A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917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D15D-8D8B-4C55-8B5E-667FECE1AC65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2F9D-0922-4299-AEE3-4DB5B3A4A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02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D15D-8D8B-4C55-8B5E-667FECE1AC65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2F9D-0922-4299-AEE3-4DB5B3A4A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99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D15D-8D8B-4C55-8B5E-667FECE1AC65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2F9D-0922-4299-AEE3-4DB5B3A4A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41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D15D-8D8B-4C55-8B5E-667FECE1AC65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2F9D-0922-4299-AEE3-4DB5B3A4A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04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D15D-8D8B-4C55-8B5E-667FECE1AC65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2F9D-0922-4299-AEE3-4DB5B3A4A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91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D15D-8D8B-4C55-8B5E-667FECE1AC65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2F9D-0922-4299-AEE3-4DB5B3A4A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37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D15D-8D8B-4C55-8B5E-667FECE1AC65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2F9D-0922-4299-AEE3-4DB5B3A4A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29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D15D-8D8B-4C55-8B5E-667FECE1AC65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2F9D-0922-4299-AEE3-4DB5B3A4A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598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5D15D-8D8B-4C55-8B5E-667FECE1AC65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2F9D-0922-4299-AEE3-4DB5B3A4A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489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5D15D-8D8B-4C55-8B5E-667FECE1AC65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C2F9D-0922-4299-AEE3-4DB5B3A4A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479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937" y="1469521"/>
            <a:ext cx="7728293" cy="366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14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237" y="1323479"/>
            <a:ext cx="8586264" cy="400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71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837" y="1385389"/>
            <a:ext cx="8154464" cy="381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08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637" y="1464758"/>
            <a:ext cx="7808468" cy="370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502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136" y="1374269"/>
            <a:ext cx="7647731" cy="36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88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 TECHNOLOGIES</dc:creator>
  <cp:lastModifiedBy>AB TECHNOLOGIES</cp:lastModifiedBy>
  <cp:revision>2</cp:revision>
  <dcterms:created xsi:type="dcterms:W3CDTF">2025-04-30T10:40:52Z</dcterms:created>
  <dcterms:modified xsi:type="dcterms:W3CDTF">2025-04-30T10:48:37Z</dcterms:modified>
</cp:coreProperties>
</file>