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1"/>
  </p:notesMasterIdLst>
  <p:sldIdLst>
    <p:sldId id="483" r:id="rId2"/>
    <p:sldId id="484" r:id="rId3"/>
    <p:sldId id="470" r:id="rId4"/>
    <p:sldId id="486" r:id="rId5"/>
    <p:sldId id="490" r:id="rId6"/>
    <p:sldId id="487" r:id="rId7"/>
    <p:sldId id="481" r:id="rId8"/>
    <p:sldId id="491" r:id="rId9"/>
    <p:sldId id="492" r:id="rId10"/>
    <p:sldId id="478" r:id="rId11"/>
    <p:sldId id="480" r:id="rId12"/>
    <p:sldId id="482" r:id="rId13"/>
    <p:sldId id="489" r:id="rId14"/>
    <p:sldId id="493" r:id="rId15"/>
    <p:sldId id="494" r:id="rId16"/>
    <p:sldId id="495" r:id="rId17"/>
    <p:sldId id="485" r:id="rId18"/>
    <p:sldId id="473" r:id="rId19"/>
    <p:sldId id="468"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p:scale>
          <a:sx n="63" d="100"/>
          <a:sy n="63" d="100"/>
        </p:scale>
        <p:origin x="988" y="67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xmlns=""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xmlns=""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xmlns=""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xmlns=""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xmlns=""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xmlns=""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xmlns=""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xmlns=""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xmlns=""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xmlns=""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xmlns=""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xmlns=""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xmlns=""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xmlns=""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xmlns=""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xmlns=""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0" y="-21258"/>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Review-3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9500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xmlns="" val="2689928737"/>
                    </a:ext>
                  </a:extLst>
                </a:gridCol>
                <a:gridCol w="3950282">
                  <a:extLst>
                    <a:ext uri="{9D8B030D-6E8A-4147-A177-3AD203B41FA5}">
                      <a16:colId xmlns:a16="http://schemas.microsoft.com/office/drawing/2014/main" xmlns=""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FATIMATHUL</a:t>
                      </a:r>
                      <a:r>
                        <a:rPr lang="en-US" baseline="0" dirty="0" smtClean="0">
                          <a:latin typeface="Cambria" panose="02040503050406030204" pitchFamily="18" charset="0"/>
                          <a:ea typeface="Cambria" panose="02040503050406030204" pitchFamily="18" charset="0"/>
                          <a:cs typeface="Times New Roman" panose="02020603050405020304" pitchFamily="18" charset="0"/>
                        </a:rPr>
                        <a:t> SHAHANA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20211CIT0131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xmlns=""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endParaRPr lang="en-IN" sz="2000" dirty="0" smtClean="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extLst>
      <p:ext uri="{BB962C8B-B14F-4D97-AF65-F5344CB8AC3E}">
        <p14:creationId xmlns:p14="http://schemas.microsoft.com/office/powerpoint/2010/main" val="57800927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pic>
        <p:nvPicPr>
          <p:cNvPr id="5" name="Content Placeholder 4"/>
          <p:cNvPicPr>
            <a:picLocks noGrp="1"/>
          </p:cNvPicPr>
          <p:nvPr>
            <p:ph idx="1"/>
          </p:nvPr>
        </p:nvPicPr>
        <p:blipFill rotWithShape="1">
          <a:blip r:embed="rId2"/>
          <a:srcRect b="11124"/>
          <a:stretch/>
        </p:blipFill>
        <p:spPr bwMode="auto">
          <a:xfrm>
            <a:off x="563880" y="2083975"/>
            <a:ext cx="5166360" cy="3059378"/>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96000" y="1770233"/>
            <a:ext cx="5313045" cy="3373120"/>
          </a:xfrm>
          <a:prstGeom prst="rect">
            <a:avLst/>
          </a:prstGeom>
        </p:spPr>
      </p:pic>
      <p:sp>
        <p:nvSpPr>
          <p:cNvPr id="8" name="TextBox 7"/>
          <p:cNvSpPr txBox="1"/>
          <p:nvPr/>
        </p:nvSpPr>
        <p:spPr>
          <a:xfrm>
            <a:off x="1960880" y="5143353"/>
            <a:ext cx="2682240" cy="400110"/>
          </a:xfrm>
          <a:prstGeom prst="rect">
            <a:avLst/>
          </a:prstGeom>
          <a:noFill/>
        </p:spPr>
        <p:txBody>
          <a:bodyPr wrap="square" rtlCol="0">
            <a:spAutoFit/>
          </a:bodyPr>
          <a:lstStyle/>
          <a:p>
            <a:r>
              <a:rPr lang="en-US" sz="2000" dirty="0" err="1" smtClean="0"/>
              <a:t>FastAPI</a:t>
            </a:r>
            <a:r>
              <a:rPr lang="en-US" sz="2000" dirty="0" smtClean="0"/>
              <a:t> Backend</a:t>
            </a:r>
            <a:endParaRPr lang="en-US" sz="2000" dirty="0"/>
          </a:p>
        </p:txBody>
      </p:sp>
      <p:sp>
        <p:nvSpPr>
          <p:cNvPr id="9" name="TextBox 8"/>
          <p:cNvSpPr txBox="1"/>
          <p:nvPr/>
        </p:nvSpPr>
        <p:spPr>
          <a:xfrm>
            <a:off x="7254240" y="5394960"/>
            <a:ext cx="2773680" cy="369332"/>
          </a:xfrm>
          <a:prstGeom prst="rect">
            <a:avLst/>
          </a:prstGeom>
          <a:noFill/>
        </p:spPr>
        <p:txBody>
          <a:bodyPr wrap="square" rtlCol="0">
            <a:spAutoFit/>
          </a:bodyPr>
          <a:lstStyle/>
          <a:p>
            <a:r>
              <a:rPr lang="en-US" dirty="0" smtClean="0"/>
              <a:t>XAMPP Control Panel</a:t>
            </a:r>
            <a:endParaRPr lang="en-US" dirty="0"/>
          </a:p>
        </p:txBody>
      </p:sp>
    </p:spTree>
    <p:extLst>
      <p:ext uri="{BB962C8B-B14F-4D97-AF65-F5344CB8AC3E}">
        <p14:creationId xmlns:p14="http://schemas.microsoft.com/office/powerpoint/2010/main" val="266675564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OUTCOMES</a:t>
            </a:r>
            <a:endParaRPr lang="en-US" sz="36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515" y="1802448"/>
            <a:ext cx="5814485" cy="3508375"/>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431280" y="1802447"/>
            <a:ext cx="5313680" cy="3508375"/>
          </a:xfrm>
          <a:prstGeom prst="rect">
            <a:avLst/>
          </a:prstGeom>
        </p:spPr>
      </p:pic>
      <p:sp>
        <p:nvSpPr>
          <p:cNvPr id="7" name="TextBox 6"/>
          <p:cNvSpPr txBox="1"/>
          <p:nvPr/>
        </p:nvSpPr>
        <p:spPr>
          <a:xfrm>
            <a:off x="2946400" y="5422581"/>
            <a:ext cx="5506720" cy="369332"/>
          </a:xfrm>
          <a:prstGeom prst="rect">
            <a:avLst/>
          </a:prstGeom>
          <a:noFill/>
        </p:spPr>
        <p:txBody>
          <a:bodyPr wrap="square" rtlCol="0">
            <a:spAutoFit/>
          </a:bodyPr>
          <a:lstStyle/>
          <a:p>
            <a:pPr algn="ctr"/>
            <a:r>
              <a:rPr lang="en-US" dirty="0" smtClean="0"/>
              <a:t>Text2Sql </a:t>
            </a:r>
            <a:r>
              <a:rPr lang="en-US" dirty="0"/>
              <a:t>Generation</a:t>
            </a:r>
            <a:endParaRPr lang="en-US" dirty="0"/>
          </a:p>
        </p:txBody>
      </p:sp>
    </p:spTree>
    <p:extLst>
      <p:ext uri="{BB962C8B-B14F-4D97-AF65-F5344CB8AC3E}">
        <p14:creationId xmlns:p14="http://schemas.microsoft.com/office/powerpoint/2010/main" val="11657399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SUSTAINABLE DEVELOPMENT GOALS</a:t>
            </a:r>
            <a:endParaRPr lang="en-US" sz="36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pic>
        <p:nvPicPr>
          <p:cNvPr id="5" name="Content Placeholder 4"/>
          <p:cNvPicPr>
            <a:picLocks noGrp="1"/>
          </p:cNvPicPr>
          <p:nvPr>
            <p:ph idx="1"/>
          </p:nvPr>
        </p:nvPicPr>
        <p:blipFill>
          <a:blip r:embed="rId2"/>
          <a:stretch>
            <a:fillRect/>
          </a:stretch>
        </p:blipFill>
        <p:spPr>
          <a:xfrm>
            <a:off x="1461832" y="1358784"/>
            <a:ext cx="6523928" cy="3772016"/>
          </a:xfrm>
          <a:prstGeom prst="rect">
            <a:avLst/>
          </a:prstGeom>
        </p:spPr>
      </p:pic>
      <p:sp>
        <p:nvSpPr>
          <p:cNvPr id="6" name="TextBox 5"/>
          <p:cNvSpPr txBox="1"/>
          <p:nvPr/>
        </p:nvSpPr>
        <p:spPr>
          <a:xfrm>
            <a:off x="8609392" y="1"/>
            <a:ext cx="2744408" cy="6186309"/>
          </a:xfrm>
          <a:prstGeom prst="rect">
            <a:avLst/>
          </a:prstGeom>
          <a:noFill/>
        </p:spPr>
        <p:txBody>
          <a:bodyPr wrap="square" rtlCol="0">
            <a:spAutoFit/>
          </a:bodyPr>
          <a:lstStyle/>
          <a:p>
            <a:endParaRPr lang="en-US" b="1" dirty="0" smtClean="0"/>
          </a:p>
          <a:p>
            <a:r>
              <a:rPr lang="en-US" b="1" dirty="0" smtClean="0"/>
              <a:t>The </a:t>
            </a:r>
            <a:r>
              <a:rPr lang="en-US" b="1" dirty="0"/>
              <a:t>project work carried out here is mapped to SDG-9 Industry</a:t>
            </a:r>
            <a:endParaRPr lang="en-US" dirty="0"/>
          </a:p>
          <a:p>
            <a:r>
              <a:rPr lang="en-US" b="1" dirty="0"/>
              <a:t>Innovation and Infrastructure</a:t>
            </a:r>
            <a:endParaRPr lang="en-US" dirty="0"/>
          </a:p>
          <a:p>
            <a:r>
              <a:rPr lang="en-US" dirty="0"/>
              <a:t>The project plays a key role in reaching SDG- 9 by boosting innovation through the use of AI, which simplifies SQL generation from natural language. This makes data systems not only smarter but also more user-friendly. Additionally, it improves digital infrastructure by streamlining data interactions, making them quicker and more efficient across various industries.</a:t>
            </a:r>
          </a:p>
        </p:txBody>
      </p:sp>
    </p:spTree>
    <p:extLst>
      <p:ext uri="{BB962C8B-B14F-4D97-AF65-F5344CB8AC3E}">
        <p14:creationId xmlns:p14="http://schemas.microsoft.com/office/powerpoint/2010/main" val="427146116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63DFE-B32A-021D-AD55-1BCC478C993C}"/>
              </a:ext>
            </a:extLst>
          </p:cNvPr>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a:extLst>
              <a:ext uri="{FF2B5EF4-FFF2-40B4-BE49-F238E27FC236}">
                <a16:creationId xmlns:a16="http://schemas.microsoft.com/office/drawing/2014/main" xmlns="" id="{99B0A622-2B1F-F419-1F46-55DFE68976E9}"/>
              </a:ext>
            </a:extLst>
          </p:cNvPr>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a:extLst>
              <a:ext uri="{FF2B5EF4-FFF2-40B4-BE49-F238E27FC236}">
                <a16:creationId xmlns:a16="http://schemas.microsoft.com/office/drawing/2014/main" xmlns=""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0159612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B0604020202020204" pitchFamily="34" charset="0"/>
              </a:rPr>
              <a: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21410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t="12430" b="15025"/>
          <a:stretch/>
        </p:blipFill>
        <p:spPr bwMode="auto">
          <a:xfrm>
            <a:off x="1452880" y="1290320"/>
            <a:ext cx="7729368" cy="43453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689130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0"/>
            <a:ext cx="10515600" cy="1325563"/>
          </a:xfrm>
        </p:spPr>
        <p:txBody>
          <a:bodyPr/>
          <a:lstStyle/>
          <a:p>
            <a:r>
              <a:rPr lang="en-US" dirty="0" smtClean="0"/>
              <a:t>Workflow Diagram</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4000" y="1137921"/>
            <a:ext cx="6147168" cy="4960360"/>
          </a:xfrm>
          <a:prstGeom prst="rect">
            <a:avLst/>
          </a:prstGeom>
        </p:spPr>
      </p:pic>
    </p:spTree>
    <p:extLst>
      <p:ext uri="{BB962C8B-B14F-4D97-AF65-F5344CB8AC3E}">
        <p14:creationId xmlns:p14="http://schemas.microsoft.com/office/powerpoint/2010/main" val="200905926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8131</TotalTime>
  <Words>881</Words>
  <Application>Microsoft Office PowerPoint</Application>
  <PresentationFormat>Widescreen</PresentationFormat>
  <Paragraphs>122</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Architecture</vt:lpstr>
      <vt:lpstr>Workflow Diagram</vt:lpstr>
      <vt:lpstr>Roadmap and Proposed Work</vt:lpstr>
      <vt:lpstr>Development Phases</vt:lpstr>
      <vt:lpstr>Impact and Advantages of Proposed Work</vt:lpstr>
      <vt:lpstr>Timeline Gantt Chart</vt:lpstr>
      <vt:lpstr>OUTCOMES</vt:lpstr>
      <vt:lpstr>OUTCOMES</vt:lpstr>
      <vt:lpstr>SUSTAINABLE DEVELOPMENT GOALS</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940</cp:revision>
  <cp:lastPrinted>2018-07-24T06:37:20Z</cp:lastPrinted>
  <dcterms:created xsi:type="dcterms:W3CDTF">2018-06-07T04:06:17Z</dcterms:created>
  <dcterms:modified xsi:type="dcterms:W3CDTF">2025-05-14T08:32:52Z</dcterms:modified>
</cp:coreProperties>
</file>