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7"/>
  </p:notesMasterIdLst>
  <p:sldIdLst>
    <p:sldId id="483" r:id="rId2"/>
    <p:sldId id="484" r:id="rId3"/>
    <p:sldId id="470" r:id="rId4"/>
    <p:sldId id="486" r:id="rId5"/>
    <p:sldId id="490" r:id="rId6"/>
    <p:sldId id="487" r:id="rId7"/>
    <p:sldId id="481" r:id="rId8"/>
    <p:sldId id="478" r:id="rId9"/>
    <p:sldId id="480" r:id="rId10"/>
    <p:sldId id="482" r:id="rId11"/>
    <p:sldId id="489" r:id="rId12"/>
    <p:sldId id="485" r:id="rId13"/>
    <p:sldId id="473" r:id="rId14"/>
    <p:sldId id="491" r:id="rId15"/>
    <p:sldId id="468"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0" y="-131674"/>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0950047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 xmlns:a16="http://schemas.microsoft.com/office/drawing/2014/main" val="2689928737"/>
                    </a:ext>
                  </a:extLst>
                </a:gridCol>
                <a:gridCol w="3950282">
                  <a:extLst>
                    <a:ext uri="{9D8B030D-6E8A-4147-A177-3AD203B41FA5}">
                      <a16:colId xmlns=""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FATIMATHUL</a:t>
                      </a:r>
                      <a:r>
                        <a:rPr lang="en-US" baseline="0" dirty="0" smtClean="0">
                          <a:latin typeface="Cambria" panose="02040503050406030204" pitchFamily="18" charset="0"/>
                          <a:ea typeface="Cambria" panose="02040503050406030204" pitchFamily="18" charset="0"/>
                          <a:cs typeface="Times New Roman" panose="02020603050405020304" pitchFamily="18" charset="0"/>
                        </a:rPr>
                        <a:t> SHAHANA</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20211CIT0131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extLst>
      <p:ext uri="{BB962C8B-B14F-4D97-AF65-F5344CB8AC3E}">
        <p14:creationId xmlns:p14="http://schemas.microsoft.com/office/powerpoint/2010/main" val="57800927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13</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dirty="0"/>
              <a:t>https://github.com/Shahana031/DataInsightsAI</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1381790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763DFE-B32A-021D-AD55-1BCC478C993C}"/>
              </a:ext>
            </a:extLst>
          </p:cNvPr>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a:extLst>
              <a:ext uri="{FF2B5EF4-FFF2-40B4-BE49-F238E27FC236}">
                <a16:creationId xmlns="" xmlns:a16="http://schemas.microsoft.com/office/drawing/2014/main" id="{99B0A622-2B1F-F419-1F46-55DFE68976E9}"/>
              </a:ext>
            </a:extLst>
          </p:cNvPr>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a:extLst>
              <a:ext uri="{FF2B5EF4-FFF2-40B4-BE49-F238E27FC236}">
                <a16:creationId xmlns=""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30159612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B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821410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8114</TotalTime>
  <Words>793</Words>
  <Application>Microsoft Office PowerPoint</Application>
  <PresentationFormat>Widescreen</PresentationFormat>
  <Paragraphs>108</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Roadmap and Proposed Work</vt:lpstr>
      <vt:lpstr>Development Phases</vt:lpstr>
      <vt:lpstr>Impact and Advantages of Proposed Work</vt:lpstr>
      <vt:lpstr>Timeline Gantt Chart</vt:lpstr>
      <vt:lpstr>REFERENCES</vt:lpstr>
      <vt:lpstr>PowerPoint Presentation</vt:lpstr>
      <vt:lpstr>Github Link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937</cp:revision>
  <cp:lastPrinted>2018-07-24T06:37:20Z</cp:lastPrinted>
  <dcterms:created xsi:type="dcterms:W3CDTF">2018-06-07T04:06:17Z</dcterms:created>
  <dcterms:modified xsi:type="dcterms:W3CDTF">2025-05-15T06:11:52Z</dcterms:modified>
</cp:coreProperties>
</file>