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86" r:id="rId5"/>
    <p:sldId id="490" r:id="rId6"/>
    <p:sldId id="487" r:id="rId7"/>
    <p:sldId id="481" r:id="rId8"/>
    <p:sldId id="491" r:id="rId9"/>
    <p:sldId id="492" r:id="rId10"/>
    <p:sldId id="478" r:id="rId11"/>
    <p:sldId id="480" r:id="rId12"/>
    <p:sldId id="482" r:id="rId13"/>
    <p:sldId id="489" r:id="rId14"/>
    <p:sldId id="485" r:id="rId15"/>
    <p:sldId id="493"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xmlns=""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xmlns=""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xmlns=""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xmlns=""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xmlns=""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xmlns=""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xmlns=""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xmlns=""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xmlns=""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xmlns=""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xmlns=""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xmlns=""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xmlns=""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xmlns=""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xmlns=""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xmlns=""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0" y="-21258"/>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Review-2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9500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xmlns="" val="2689928737"/>
                    </a:ext>
                  </a:extLst>
                </a:gridCol>
                <a:gridCol w="3950282">
                  <a:extLst>
                    <a:ext uri="{9D8B030D-6E8A-4147-A177-3AD203B41FA5}">
                      <a16:colId xmlns:a16="http://schemas.microsoft.com/office/drawing/2014/main" xmlns=""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FATIMATHUL</a:t>
                      </a:r>
                      <a:r>
                        <a:rPr lang="en-US" baseline="0" dirty="0" smtClean="0">
                          <a:latin typeface="Cambria" panose="02040503050406030204" pitchFamily="18" charset="0"/>
                          <a:ea typeface="Cambria" panose="02040503050406030204" pitchFamily="18" charset="0"/>
                          <a:cs typeface="Times New Roman" panose="02020603050405020304" pitchFamily="18" charset="0"/>
                        </a:rPr>
                        <a:t> SHAHANA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20211CIT0131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xmlns=""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extLst>
      <p:ext uri="{BB962C8B-B14F-4D97-AF65-F5344CB8AC3E}">
        <p14:creationId xmlns:p14="http://schemas.microsoft.com/office/powerpoint/2010/main" val="57800927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Times New Roman" panose="02020603050405020304" pitchFamily="18" charset="0"/>
                <a:cs typeface="Times New Roman" panose="02020603050405020304" pitchFamily="18" charset="0"/>
              </a:rPr>
              <a:t>Github</a:t>
            </a:r>
            <a:r>
              <a:rPr lang="en-US" b="1" dirty="0">
                <a:solidFill>
                  <a:srgbClr val="0070C0"/>
                </a:solidFill>
                <a:latin typeface="Times New Roman" panose="02020603050405020304" pitchFamily="18" charset="0"/>
                <a:cs typeface="Times New Roman" panose="02020603050405020304" pitchFamily="18" charset="0"/>
              </a:rPr>
              <a:t> Link</a:t>
            </a:r>
            <a:endParaRPr lang="en-US" dirty="0"/>
          </a:p>
        </p:txBody>
      </p:sp>
      <p:sp>
        <p:nvSpPr>
          <p:cNvPr id="3" name="Content Placeholder 2"/>
          <p:cNvSpPr>
            <a:spLocks noGrp="1"/>
          </p:cNvSpPr>
          <p:nvPr>
            <p:ph idx="1"/>
          </p:nvPr>
        </p:nvSpPr>
        <p:spPr/>
        <p:txBody>
          <a:bodyPr/>
          <a:lstStyle/>
          <a:p>
            <a:r>
              <a:rPr lang="en-US" dirty="0"/>
              <a:t>https://github.com/Shahana031/DataInsightsAI</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3292268638"/>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63DFE-B32A-021D-AD55-1BCC478C993C}"/>
              </a:ext>
            </a:extLst>
          </p:cNvPr>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a:extLst>
              <a:ext uri="{FF2B5EF4-FFF2-40B4-BE49-F238E27FC236}">
                <a16:creationId xmlns:a16="http://schemas.microsoft.com/office/drawing/2014/main" xmlns="" id="{99B0A622-2B1F-F419-1F46-55DFE68976E9}"/>
              </a:ext>
            </a:extLst>
          </p:cNvPr>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a:extLst>
              <a:ext uri="{FF2B5EF4-FFF2-40B4-BE49-F238E27FC236}">
                <a16:creationId xmlns:a16="http://schemas.microsoft.com/office/drawing/2014/main" xmlns=""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0159612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B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21410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t="12430" b="15025"/>
          <a:stretch/>
        </p:blipFill>
        <p:spPr bwMode="auto">
          <a:xfrm>
            <a:off x="1452880" y="1290320"/>
            <a:ext cx="7729368" cy="43453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689130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80468"/>
            <a:ext cx="10515600" cy="1325563"/>
          </a:xfrm>
        </p:spPr>
        <p:txBody>
          <a:bodyPr/>
          <a:lstStyle/>
          <a:p>
            <a:r>
              <a:rPr lang="en-US" dirty="0" smtClean="0"/>
              <a:t>Workflow Diagram</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4000" y="1137921"/>
            <a:ext cx="6147168" cy="4960360"/>
          </a:xfrm>
          <a:prstGeom prst="rect">
            <a:avLst/>
          </a:prstGeom>
        </p:spPr>
      </p:pic>
    </p:spTree>
    <p:extLst>
      <p:ext uri="{BB962C8B-B14F-4D97-AF65-F5344CB8AC3E}">
        <p14:creationId xmlns:p14="http://schemas.microsoft.com/office/powerpoint/2010/main" val="200905926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8173</TotalTime>
  <Words>798</Words>
  <Application>Microsoft Office PowerPoint</Application>
  <PresentationFormat>Widescreen</PresentationFormat>
  <Paragraphs>112</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Architecture</vt:lpstr>
      <vt:lpstr>Workflow Diagram</vt:lpstr>
      <vt:lpstr>Roadmap and Proposed Work</vt:lpstr>
      <vt:lpstr>Development Phases</vt:lpstr>
      <vt:lpstr>Impact and Advantages of Proposed Work</vt:lpstr>
      <vt:lpstr>Timeline Gantt Chart</vt:lpstr>
      <vt:lpstr>REFERENCES</vt:lpstr>
      <vt:lpstr>Github Link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942</cp:revision>
  <cp:lastPrinted>2018-07-24T06:37:20Z</cp:lastPrinted>
  <dcterms:created xsi:type="dcterms:W3CDTF">2018-06-07T04:06:17Z</dcterms:created>
  <dcterms:modified xsi:type="dcterms:W3CDTF">2025-05-15T06:13:55Z</dcterms:modified>
</cp:coreProperties>
</file>