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2"/>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93" r:id="rId15"/>
    <p:sldId id="494" r:id="rId16"/>
    <p:sldId id="495" r:id="rId17"/>
    <p:sldId id="485" r:id="rId18"/>
    <p:sldId id="496" r:id="rId19"/>
    <p:sldId id="473" r:id="rId20"/>
    <p:sldId id="468"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Review-3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 xmlns:a16="http://schemas.microsoft.com/office/drawing/2014/main" val="2689928737"/>
                    </a:ext>
                  </a:extLst>
                </a:gridCol>
                <a:gridCol w="3950282">
                  <a:extLst>
                    <a:ext uri="{9D8B030D-6E8A-4147-A177-3AD203B41FA5}">
                      <a16:colId xmlns=""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pic>
        <p:nvPicPr>
          <p:cNvPr id="5" name="Content Placeholder 4"/>
          <p:cNvPicPr>
            <a:picLocks noGrp="1"/>
          </p:cNvPicPr>
          <p:nvPr>
            <p:ph idx="1"/>
          </p:nvPr>
        </p:nvPicPr>
        <p:blipFill rotWithShape="1">
          <a:blip r:embed="rId2"/>
          <a:srcRect b="11124"/>
          <a:stretch/>
        </p:blipFill>
        <p:spPr bwMode="auto">
          <a:xfrm>
            <a:off x="563880" y="2083975"/>
            <a:ext cx="5166360" cy="3059378"/>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96000" y="1770233"/>
            <a:ext cx="5313045" cy="3373120"/>
          </a:xfrm>
          <a:prstGeom prst="rect">
            <a:avLst/>
          </a:prstGeom>
        </p:spPr>
      </p:pic>
      <p:sp>
        <p:nvSpPr>
          <p:cNvPr id="8" name="TextBox 7"/>
          <p:cNvSpPr txBox="1"/>
          <p:nvPr/>
        </p:nvSpPr>
        <p:spPr>
          <a:xfrm>
            <a:off x="1960880" y="5143353"/>
            <a:ext cx="2682240" cy="400110"/>
          </a:xfrm>
          <a:prstGeom prst="rect">
            <a:avLst/>
          </a:prstGeom>
          <a:noFill/>
        </p:spPr>
        <p:txBody>
          <a:bodyPr wrap="square" rtlCol="0">
            <a:spAutoFit/>
          </a:bodyPr>
          <a:lstStyle/>
          <a:p>
            <a:r>
              <a:rPr lang="en-US" sz="2000" dirty="0" err="1" smtClean="0"/>
              <a:t>FastAPI</a:t>
            </a:r>
            <a:r>
              <a:rPr lang="en-US" sz="2000" dirty="0" smtClean="0"/>
              <a:t> Backend</a:t>
            </a:r>
            <a:endParaRPr lang="en-US" sz="2000" dirty="0"/>
          </a:p>
        </p:txBody>
      </p:sp>
      <p:sp>
        <p:nvSpPr>
          <p:cNvPr id="9" name="TextBox 8"/>
          <p:cNvSpPr txBox="1"/>
          <p:nvPr/>
        </p:nvSpPr>
        <p:spPr>
          <a:xfrm>
            <a:off x="7254240" y="5394960"/>
            <a:ext cx="2773680" cy="369332"/>
          </a:xfrm>
          <a:prstGeom prst="rect">
            <a:avLst/>
          </a:prstGeom>
          <a:noFill/>
        </p:spPr>
        <p:txBody>
          <a:bodyPr wrap="square" rtlCol="0">
            <a:spAutoFit/>
          </a:bodyPr>
          <a:lstStyle/>
          <a:p>
            <a:r>
              <a:rPr lang="en-US" dirty="0" smtClean="0"/>
              <a:t>XAMPP Control Panel</a:t>
            </a:r>
            <a:endParaRPr lang="en-US" dirty="0"/>
          </a:p>
        </p:txBody>
      </p:sp>
    </p:spTree>
    <p:extLst>
      <p:ext uri="{BB962C8B-B14F-4D97-AF65-F5344CB8AC3E}">
        <p14:creationId xmlns:p14="http://schemas.microsoft.com/office/powerpoint/2010/main" val="266675564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OUTCOMES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515" y="1802448"/>
            <a:ext cx="5814485" cy="3508375"/>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431280" y="1802447"/>
            <a:ext cx="5313680" cy="3508375"/>
          </a:xfrm>
          <a:prstGeom prst="rect">
            <a:avLst/>
          </a:prstGeom>
        </p:spPr>
      </p:pic>
      <p:sp>
        <p:nvSpPr>
          <p:cNvPr id="7" name="TextBox 6"/>
          <p:cNvSpPr txBox="1"/>
          <p:nvPr/>
        </p:nvSpPr>
        <p:spPr>
          <a:xfrm>
            <a:off x="2946400" y="5422581"/>
            <a:ext cx="5506720" cy="369332"/>
          </a:xfrm>
          <a:prstGeom prst="rect">
            <a:avLst/>
          </a:prstGeom>
          <a:noFill/>
        </p:spPr>
        <p:txBody>
          <a:bodyPr wrap="square" rtlCol="0">
            <a:spAutoFit/>
          </a:bodyPr>
          <a:lstStyle/>
          <a:p>
            <a:pPr algn="ctr"/>
            <a:r>
              <a:rPr lang="en-US" dirty="0" smtClean="0"/>
              <a:t>Text2Sql </a:t>
            </a:r>
            <a:r>
              <a:rPr lang="en-US" dirty="0"/>
              <a:t>Generation</a:t>
            </a:r>
          </a:p>
        </p:txBody>
      </p:sp>
    </p:spTree>
    <p:extLst>
      <p:ext uri="{BB962C8B-B14F-4D97-AF65-F5344CB8AC3E}">
        <p14:creationId xmlns:p14="http://schemas.microsoft.com/office/powerpoint/2010/main" val="11657399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SUSTAINABLE DEVELOPMENT GOALS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5" name="Content Placeholder 4"/>
          <p:cNvPicPr>
            <a:picLocks noGrp="1"/>
          </p:cNvPicPr>
          <p:nvPr>
            <p:ph idx="1"/>
          </p:nvPr>
        </p:nvPicPr>
        <p:blipFill>
          <a:blip r:embed="rId2"/>
          <a:stretch>
            <a:fillRect/>
          </a:stretch>
        </p:blipFill>
        <p:spPr>
          <a:xfrm>
            <a:off x="1461832" y="1358784"/>
            <a:ext cx="6523928" cy="3772016"/>
          </a:xfrm>
          <a:prstGeom prst="rect">
            <a:avLst/>
          </a:prstGeom>
        </p:spPr>
      </p:pic>
      <p:sp>
        <p:nvSpPr>
          <p:cNvPr id="6" name="TextBox 5"/>
          <p:cNvSpPr txBox="1"/>
          <p:nvPr/>
        </p:nvSpPr>
        <p:spPr>
          <a:xfrm>
            <a:off x="8609392" y="1"/>
            <a:ext cx="2744408" cy="6186309"/>
          </a:xfrm>
          <a:prstGeom prst="rect">
            <a:avLst/>
          </a:prstGeom>
          <a:noFill/>
        </p:spPr>
        <p:txBody>
          <a:bodyPr wrap="square" rtlCol="0">
            <a:spAutoFit/>
          </a:bodyPr>
          <a:lstStyle/>
          <a:p>
            <a:endParaRPr lang="en-US" b="1" dirty="0" smtClean="0"/>
          </a:p>
          <a:p>
            <a:r>
              <a:rPr lang="en-US" b="1" dirty="0" smtClean="0"/>
              <a:t>The </a:t>
            </a:r>
            <a:r>
              <a:rPr lang="en-US" b="1" dirty="0"/>
              <a:t>project work carried out here is mapped to SDG-9 Industry</a:t>
            </a:r>
            <a:endParaRPr lang="en-US" dirty="0"/>
          </a:p>
          <a:p>
            <a:r>
              <a:rPr lang="en-US" b="1" dirty="0"/>
              <a:t>Innovation and Infrastructure</a:t>
            </a:r>
            <a:endParaRPr lang="en-US" dirty="0"/>
          </a:p>
          <a:p>
            <a:r>
              <a:rPr lang="en-US" dirty="0"/>
              <a:t>The project plays a key role in reaching SDG- 9 by boosting innovation through the use of AI, which simplifies SQL generation from natural language. This makes data systems not only smarter but also more user-friendly. Additionally, it improves digital infrastructure by streamlining data interactions, making them quicker and more efficient across various industries.</a:t>
            </a:r>
          </a:p>
        </p:txBody>
      </p:sp>
    </p:spTree>
    <p:extLst>
      <p:ext uri="{BB962C8B-B14F-4D97-AF65-F5344CB8AC3E}">
        <p14:creationId xmlns:p14="http://schemas.microsoft.com/office/powerpoint/2010/main" val="427146116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a:t>https://github.com/Shahana031/DataInsightsAI</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4226613836"/>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 xmlns:a16="http://schemas.microsoft.com/office/drawing/2014/main"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p:blipFill>
        <p:spPr bwMode="auto">
          <a:xfrm>
            <a:off x="1452880" y="1290320"/>
            <a:ext cx="7729368" cy="43453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68913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0"/>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extLst>
      <p:ext uri="{BB962C8B-B14F-4D97-AF65-F5344CB8AC3E}">
        <p14:creationId xmlns:p14="http://schemas.microsoft.com/office/powerpoint/2010/main" val="200905926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8131</TotalTime>
  <Words>887</Words>
  <Application>Microsoft Office PowerPoint</Application>
  <PresentationFormat>Widescreen</PresentationFormat>
  <Paragraphs>125</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OUTCOMES</vt:lpstr>
      <vt:lpstr>OUTCOMES</vt:lpstr>
      <vt:lpstr>SUSTAINABLE DEVELOPMENT GOALS</vt:lpstr>
      <vt:lpstr>REFERENCES</vt:lpstr>
      <vt:lpstr>Github 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941</cp:revision>
  <cp:lastPrinted>2018-07-24T06:37:20Z</cp:lastPrinted>
  <dcterms:created xsi:type="dcterms:W3CDTF">2018-06-07T04:06:17Z</dcterms:created>
  <dcterms:modified xsi:type="dcterms:W3CDTF">2025-05-15T06:13:46Z</dcterms:modified>
</cp:coreProperties>
</file>