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4"/>
  </p:notesMasterIdLst>
  <p:sldIdLst>
    <p:sldId id="483" r:id="rId2"/>
    <p:sldId id="484" r:id="rId3"/>
    <p:sldId id="470" r:id="rId4"/>
    <p:sldId id="486" r:id="rId5"/>
    <p:sldId id="478" r:id="rId6"/>
    <p:sldId id="481" r:id="rId7"/>
    <p:sldId id="480" r:id="rId8"/>
    <p:sldId id="482" r:id="rId9"/>
    <p:sldId id="476" r:id="rId10"/>
    <p:sldId id="485" r:id="rId11"/>
    <p:sldId id="473" r:id="rId12"/>
    <p:sldId id="468" r:id="rId13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7" d="100"/>
          <a:sy n="87" d="100"/>
        </p:scale>
        <p:origin x="56" y="1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 algn="ctr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the role and internship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Introducing the actual Project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50% Completion of the project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754B43BD-0101-45A6-95D6-C265797608C5}">
      <dgm:prSet/>
      <dgm:spPr/>
      <dgm:t>
        <a:bodyPr/>
        <a:lstStyle/>
        <a:p>
          <a:r>
            <a:rPr lang="en-IN" dirty="0"/>
            <a:t>100% completion of the project</a:t>
          </a:r>
        </a:p>
      </dgm:t>
    </dgm:pt>
    <dgm:pt modelId="{7EC2B8D1-D441-4AF6-85BD-D642E6B276C2}" type="parTrans" cxnId="{96BD23F6-4BD2-45C4-944F-3DB232A71765}">
      <dgm:prSet/>
      <dgm:spPr/>
      <dgm:t>
        <a:bodyPr/>
        <a:lstStyle/>
        <a:p>
          <a:endParaRPr lang="en-IN"/>
        </a:p>
      </dgm:t>
    </dgm:pt>
    <dgm:pt modelId="{5AA2685C-5CEE-4F1D-8725-FACC0739881D}" type="sibTrans" cxnId="{96BD23F6-4BD2-45C4-944F-3DB232A71765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  <dgm:t>
        <a:bodyPr/>
        <a:lstStyle/>
        <a:p>
          <a:endParaRPr lang="en-US"/>
        </a:p>
      </dgm:t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  <dgm:t>
        <a:bodyPr/>
        <a:lstStyle/>
        <a:p>
          <a:endParaRPr lang="en-US"/>
        </a:p>
      </dgm:t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  <dgm:t>
        <a:bodyPr/>
        <a:lstStyle/>
        <a:p>
          <a:endParaRPr lang="en-US"/>
        </a:p>
      </dgm:t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  <dgm:t>
        <a:bodyPr/>
        <a:lstStyle/>
        <a:p>
          <a:endParaRPr lang="en-US"/>
        </a:p>
      </dgm:t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D8F20511-0401-4C4A-BAF4-0C6F61B361DF}" type="presOf" srcId="{754B43BD-0101-45A6-95D6-C265797608C5}" destId="{98225A61-A0EC-450A-BED8-EF2E47E8FD18}" srcOrd="1" destOrd="0" presId="urn:microsoft.com/office/officeart/2011/layout/InterconnectedBlockProcess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4AF8B01B-308C-4891-94AB-8B03C714C25D}" type="presOf" srcId="{754B43BD-0101-45A6-95D6-C265797608C5}" destId="{FC0F1314-3294-4A8C-8DCE-EB53E236164C}" srcOrd="0" destOrd="0" presId="urn:microsoft.com/office/officeart/2011/layout/InterconnectedBlockProcess"/>
    <dgm:cxn modelId="{96BD23F6-4BD2-45C4-944F-3DB232A71765}" srcId="{5E92505A-51E0-4F78-B3C5-704ACF8710DE}" destId="{754B43BD-0101-45A6-95D6-C265797608C5}" srcOrd="0" destOrd="0" parTransId="{7EC2B8D1-D441-4AF6-85BD-D642E6B276C2}" sibTransId="{5AA2685C-5CEE-4F1D-8725-FACC0739881D}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xmlns="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hana031/DataInsightsAI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400" b="1" dirty="0" err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Mr.Tanveer</a:t>
            </a:r>
            <a:r>
              <a:rPr lang="en-US" sz="24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Ahmed</a:t>
            </a: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</a:t>
            </a: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CSE-IOT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Dr. S P ANANDRAJ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</a:t>
            </a: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Coordinator: </a:t>
            </a:r>
            <a:r>
              <a:rPr lang="en-US" sz="2000" b="1" i="0" u="none" strike="noStrike" cap="none" dirty="0" err="1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</a:t>
            </a:r>
            <a:r>
              <a:rPr lang="en-US" sz="2000" b="1" i="0" u="none" strike="noStrike" cap="none" dirty="0" err="1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</a:t>
            </a: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Vali Y 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-131674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 err="1"/>
              <a:t>DataInsightAI</a:t>
            </a:r>
            <a:r>
              <a:rPr lang="en-US" sz="2400" dirty="0"/>
              <a:t>: An Intelligent Natural Language to SQL Query Generation System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206474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xmlns="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xmlns="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FATIMATHUL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SHAHANA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20211CIT0131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8CIT-02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CIT-G035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Shahana031/</a:t>
            </a:r>
            <a:r>
              <a:rPr lang="en-US" dirty="0" err="1">
                <a:hlinkClick r:id="rId2"/>
              </a:rPr>
              <a:t>DataInsightsAI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5062"/>
            <a:ext cx="10515600" cy="5010911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YMinds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cutting-edge AI solutions tailored to drive innovation and efficiency for businesses and enterprises.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expertise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empowers organizations to automate processes, optimize operations, and unlock new opportunities for growth. With scalable, customized AI tools, we help you stay ahead in a competitive landscape and achieve your strategic goals with confidence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smtClean="0"/>
              <a:t>Company’s  </a:t>
            </a:r>
            <a:r>
              <a:rPr lang="en-US" b="1" dirty="0"/>
              <a:t>Vision</a:t>
            </a:r>
          </a:p>
          <a:p>
            <a:pPr lvl="1"/>
            <a:r>
              <a:rPr lang="en-US" sz="2800" dirty="0"/>
              <a:t>To be a global catalyst for AI innovation, empowering individuals and businesses to excel, innovate, and create meaningful impact.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763DFE-B32A-021D-AD55-1BCC478C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02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B0A622-2B1F-F419-1F46-55DFE6897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r>
              <a:rPr lang="en-US" b="1" dirty="0" smtClean="0"/>
              <a:t>Company’s Mission</a:t>
            </a:r>
          </a:p>
          <a:p>
            <a:pPr lvl="1"/>
            <a:r>
              <a:rPr lang="en-US" sz="2800" dirty="0" smtClean="0"/>
              <a:t>At </a:t>
            </a:r>
            <a:r>
              <a:rPr lang="en-US" sz="2800" dirty="0" err="1" smtClean="0"/>
              <a:t>YMinds</a:t>
            </a:r>
            <a:r>
              <a:rPr lang="en-US" sz="2800" dirty="0" smtClean="0"/>
              <a:t>, they empower </a:t>
            </a:r>
            <a:r>
              <a:rPr lang="en-US" sz="2800" dirty="0"/>
              <a:t>individuals, businesses, and startups to excel with AI through transformative learning, tailored solutions, and incubation support, driving innovation and </a:t>
            </a:r>
            <a:r>
              <a:rPr lang="en-US" sz="2800" dirty="0" smtClean="0"/>
              <a:t>progress.</a:t>
            </a:r>
          </a:p>
          <a:p>
            <a:pPr marL="457200" lvl="1" indent="0">
              <a:buNone/>
            </a:pPr>
            <a:r>
              <a:rPr lang="en-US" sz="2800" dirty="0" smtClean="0"/>
              <a:t>This company provides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Innovative </a:t>
            </a:r>
            <a:r>
              <a:rPr lang="en-US" dirty="0"/>
              <a:t>AI Solutions for Business Growth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Automation and Process Optimization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Customized, Scalable AI 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Driving Strategic and Competitive Advantage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Empowering Organizations with AI Expertise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08B4FF-C22E-4BDC-C1DE-A4A1DBE3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696044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MACHINE LEARNING</a:t>
            </a:r>
          </a:p>
          <a:p>
            <a:pPr marL="457200" lvl="1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                                                                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err="1"/>
              <a:t>OpenAI</a:t>
            </a:r>
            <a:r>
              <a:rPr lang="en-US" sz="2000" dirty="0"/>
              <a:t> Assistants API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MySQL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 dirty="0"/>
              <a:t>Development Tools – </a:t>
            </a:r>
            <a:r>
              <a:rPr lang="en-US" sz="2400" dirty="0" err="1"/>
              <a:t>Python,Uvicorn,JSOn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 startAt="4"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FATIMATHUL SHAHANA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SHAHUL HAMEED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HANA HASHMATH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ROOPESH REDDY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Manager 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NAWAZ PASHA [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Head@Yminds.ai]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Adapting to a New Environment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 &amp; Workload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Understanding the Work Expectations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Administrative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075334"/>
            <a:ext cx="10622280" cy="416722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 smtClean="0"/>
              <a:t>Generative </a:t>
            </a:r>
            <a:r>
              <a:rPr lang="en-US" sz="2400" dirty="0"/>
              <a:t>AI </a:t>
            </a:r>
            <a:r>
              <a:rPr lang="en-US" sz="2400" dirty="0" smtClean="0"/>
              <a:t>Development</a:t>
            </a:r>
          </a:p>
          <a:p>
            <a:pPr lvl="1"/>
            <a:r>
              <a:rPr lang="en-US" sz="2000" dirty="0" smtClean="0"/>
              <a:t>Implement </a:t>
            </a:r>
            <a:r>
              <a:rPr lang="en-US" sz="2000" dirty="0"/>
              <a:t>and fine-tune models using the </a:t>
            </a:r>
            <a:r>
              <a:rPr lang="en-US" sz="2000" dirty="0" err="1"/>
              <a:t>OpenAI</a:t>
            </a:r>
            <a:r>
              <a:rPr lang="en-US" sz="2000" dirty="0"/>
              <a:t> library for various AI applications.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Web-Based </a:t>
            </a:r>
            <a:r>
              <a:rPr lang="en-US" sz="2400" dirty="0"/>
              <a:t>AI </a:t>
            </a:r>
            <a:r>
              <a:rPr lang="en-US" sz="2400" dirty="0" smtClean="0"/>
              <a:t>Applications</a:t>
            </a:r>
          </a:p>
          <a:p>
            <a:pPr lvl="1"/>
            <a:r>
              <a:rPr lang="en-US" sz="2000" dirty="0" smtClean="0"/>
              <a:t>Using </a:t>
            </a:r>
            <a:r>
              <a:rPr lang="en-US" sz="2000" dirty="0" err="1"/>
              <a:t>Streamlit</a:t>
            </a:r>
            <a:r>
              <a:rPr lang="en-US" sz="2000" dirty="0"/>
              <a:t> to create interactive AI-powered web applications.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Deep Learning and Model </a:t>
            </a:r>
            <a:r>
              <a:rPr lang="en-US" sz="2400" dirty="0" smtClean="0"/>
              <a:t>Training</a:t>
            </a:r>
          </a:p>
          <a:p>
            <a:pPr lvl="1"/>
            <a:r>
              <a:rPr lang="en-US" sz="2000" dirty="0"/>
              <a:t>Build and train neural networks using </a:t>
            </a:r>
            <a:r>
              <a:rPr lang="en-US" sz="2000" dirty="0" err="1"/>
              <a:t>PyTorch</a:t>
            </a:r>
            <a:r>
              <a:rPr lang="en-US" sz="2000" dirty="0"/>
              <a:t> for various AI/ML tasks.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LLM-Based Applications </a:t>
            </a:r>
            <a:r>
              <a:rPr lang="en-US" sz="2400" dirty="0" smtClean="0"/>
              <a:t>Development</a:t>
            </a:r>
          </a:p>
          <a:p>
            <a:pPr lvl="1"/>
            <a:r>
              <a:rPr lang="en-US" sz="2000" dirty="0"/>
              <a:t>Utilize </a:t>
            </a:r>
            <a:r>
              <a:rPr lang="en-US" sz="2000" dirty="0" err="1"/>
              <a:t>LangChain</a:t>
            </a:r>
            <a:r>
              <a:rPr lang="en-US" sz="2000" dirty="0"/>
              <a:t> to build applications leveraging large language models (LLMs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dirty="0"/>
              <a:t>Implement Retrieval-Augmented Generation (RAG) techniques to enhance AI response accuracy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Develop customized </a:t>
            </a:r>
            <a:r>
              <a:rPr lang="en-US" sz="2000" dirty="0" err="1"/>
              <a:t>chatbots</a:t>
            </a:r>
            <a:r>
              <a:rPr lang="en-US" sz="2000" dirty="0"/>
              <a:t> for specific use cases using advanced NLP techniques.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354760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7868</TotalTime>
  <Words>439</Words>
  <Application>Microsoft Office PowerPoint</Application>
  <PresentationFormat>Widescreen</PresentationFormat>
  <Paragraphs>103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Tahoma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PowerPoint Presentation</vt:lpstr>
      <vt:lpstr>Working domain or the technology</vt:lpstr>
      <vt:lpstr>About your team and reporting Manager</vt:lpstr>
      <vt:lpstr>Challenges Faced in Internship</vt:lpstr>
      <vt:lpstr>Objectives of the 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Microsoft account</cp:lastModifiedBy>
  <cp:revision>922</cp:revision>
  <cp:lastPrinted>2018-07-24T06:37:20Z</cp:lastPrinted>
  <dcterms:created xsi:type="dcterms:W3CDTF">2018-06-07T04:06:17Z</dcterms:created>
  <dcterms:modified xsi:type="dcterms:W3CDTF">2025-05-14T08:49:50Z</dcterms:modified>
</cp:coreProperties>
</file>